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7" r:id="rId2"/>
    <p:sldId id="451" r:id="rId3"/>
    <p:sldId id="458" r:id="rId4"/>
    <p:sldId id="468" r:id="rId5"/>
    <p:sldId id="467" r:id="rId6"/>
    <p:sldId id="469" r:id="rId7"/>
    <p:sldId id="459" r:id="rId8"/>
    <p:sldId id="460" r:id="rId9"/>
    <p:sldId id="471" r:id="rId10"/>
    <p:sldId id="453" r:id="rId11"/>
    <p:sldId id="461" r:id="rId12"/>
    <p:sldId id="462" r:id="rId13"/>
    <p:sldId id="470" r:id="rId14"/>
    <p:sldId id="472" r:id="rId15"/>
    <p:sldId id="463" r:id="rId16"/>
    <p:sldId id="473" r:id="rId17"/>
    <p:sldId id="464" r:id="rId18"/>
    <p:sldId id="466" r:id="rId19"/>
    <p:sldId id="465"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1"/>
            <p14:sldId id="458"/>
            <p14:sldId id="468"/>
            <p14:sldId id="467"/>
            <p14:sldId id="469"/>
            <p14:sldId id="459"/>
            <p14:sldId id="460"/>
            <p14:sldId id="471"/>
            <p14:sldId id="453"/>
            <p14:sldId id="461"/>
            <p14:sldId id="462"/>
            <p14:sldId id="470"/>
            <p14:sldId id="472"/>
            <p14:sldId id="463"/>
            <p14:sldId id="473"/>
            <p14:sldId id="464"/>
            <p14:sldId id="466"/>
            <p14:sldId id="465"/>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95"/>
    <a:srgbClr val="01BAD5"/>
    <a:srgbClr val="64BFA2"/>
    <a:srgbClr val="4C8971"/>
    <a:srgbClr val="04AABB"/>
    <a:srgbClr val="C5E0B4"/>
    <a:srgbClr val="30929C"/>
    <a:srgbClr val="02769F"/>
    <a:srgbClr val="006A97"/>
    <a:srgbClr val="00E3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04" d="100"/>
          <a:sy n="104" d="100"/>
        </p:scale>
        <p:origin x="150" y="15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2022/4/20</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2411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s://www.pptx.cn/" TargetMode="External"/><Relationship Id="rId7" Type="http://schemas.openxmlformats.org/officeDocument/2006/relationships/image" Target="../media/image26.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1.jpeg"/><Relationship Id="rId3" Type="http://schemas.openxmlformats.org/officeDocument/2006/relationships/image" Target="../media/image28.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30.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24.svg"/><Relationship Id="rId5" Type="http://schemas.openxmlformats.org/officeDocument/2006/relationships/hyperlink" Target="https://www.pptx.cn/" TargetMode="External"/><Relationship Id="rId15" Type="http://schemas.openxmlformats.org/officeDocument/2006/relationships/image" Target="../media/image33.svg"/><Relationship Id="rId10" Type="http://schemas.openxmlformats.org/officeDocument/2006/relationships/image" Target="../media/image23.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32.png"/></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5.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3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33.svg"/><Relationship Id="rId5" Type="http://schemas.openxmlformats.org/officeDocument/2006/relationships/image" Target="../media/image28.png"/><Relationship Id="rId10" Type="http://schemas.openxmlformats.org/officeDocument/2006/relationships/image" Target="../media/image32.png"/><Relationship Id="rId4" Type="http://schemas.openxmlformats.org/officeDocument/2006/relationships/image" Target="../media/image22.jpeg"/><Relationship Id="rId9" Type="http://schemas.openxmlformats.org/officeDocument/2006/relationships/image" Target="../media/image24.svg"/><Relationship Id="rId1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pptx.c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PT世界-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0"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57" name="PPT世界-2"/>
          <p:cNvSpPr/>
          <p:nvPr/>
        </p:nvSpPr>
        <p:spPr>
          <a:xfrm>
            <a:off x="6096000"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8" name="PPT世界-3"/>
          <p:cNvSpPr/>
          <p:nvPr/>
        </p:nvSpPr>
        <p:spPr>
          <a:xfrm>
            <a:off x="917520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9" name="PPT世界-4"/>
          <p:cNvSpPr/>
          <p:nvPr/>
        </p:nvSpPr>
        <p:spPr>
          <a:xfrm>
            <a:off x="5714228"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0" name="PPT世界-5"/>
          <p:cNvSpPr/>
          <p:nvPr/>
        </p:nvSpPr>
        <p:spPr>
          <a:xfrm>
            <a:off x="5153142"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1" name="PPT世界-6"/>
          <p:cNvSpPr/>
          <p:nvPr/>
        </p:nvSpPr>
        <p:spPr>
          <a:xfrm>
            <a:off x="5269611"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7"/>
          <p:cNvSpPr/>
          <p:nvPr/>
        </p:nvSpPr>
        <p:spPr>
          <a:xfrm>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8"/>
          <p:cNvSpPr/>
          <p:nvPr/>
        </p:nvSpPr>
        <p:spPr>
          <a:xfrm>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4" name="PPT世界-9"/>
          <p:cNvSpPr/>
          <p:nvPr/>
        </p:nvSpPr>
        <p:spPr>
          <a:xfrm>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5" name="PPT世界-10"/>
          <p:cNvSpPr/>
          <p:nvPr/>
        </p:nvSpPr>
        <p:spPr>
          <a:xfrm>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66" name="PPT世界-11" descr="图片包含 室内, 桌子, 小, 水槽&#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97719" y="67368"/>
            <a:ext cx="4910099" cy="6565469"/>
          </a:xfrm>
          <a:prstGeom prst="rect">
            <a:avLst/>
          </a:prstGeom>
          <a:effectLst>
            <a:outerShdw blurRad="127000" dist="63500" dir="2700000" algn="tl" rotWithShape="0">
              <a:prstClr val="black">
                <a:alpha val="30000"/>
              </a:prstClr>
            </a:outerShdw>
          </a:effectLst>
        </p:spPr>
      </p:pic>
      <p:sp>
        <p:nvSpPr>
          <p:cNvPr id="67" name="PPT世界-12"/>
          <p:cNvSpPr/>
          <p:nvPr/>
        </p:nvSpPr>
        <p:spPr>
          <a:xfrm>
            <a:off x="11229016"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8" name="PPT世界-13"/>
          <p:cNvSpPr/>
          <p:nvPr/>
        </p:nvSpPr>
        <p:spPr>
          <a:xfrm>
            <a:off x="9386914"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9" name="PPT世界-14"/>
          <p:cNvSpPr/>
          <p:nvPr/>
        </p:nvSpPr>
        <p:spPr>
          <a:xfrm>
            <a:off x="9825737"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1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8"/>
          <p:cNvGrpSpPr/>
          <p:nvPr/>
        </p:nvGrpSpPr>
        <p:grpSpPr>
          <a:xfrm>
            <a:off x="456668" y="1331036"/>
            <a:ext cx="6198605" cy="3477010"/>
            <a:chOff x="456668" y="1331036"/>
            <a:chExt cx="6198605" cy="3477010"/>
          </a:xfrm>
        </p:grpSpPr>
        <p:sp>
          <p:nvSpPr>
            <p:cNvPr id="28" name="PPT世界-18-1"/>
            <p:cNvSpPr txBox="1"/>
            <p:nvPr/>
          </p:nvSpPr>
          <p:spPr>
            <a:xfrm>
              <a:off x="4366771" y="1429539"/>
              <a:ext cx="2288502" cy="1077218"/>
            </a:xfrm>
            <a:prstGeom prst="rect">
              <a:avLst/>
            </a:prstGeom>
            <a:noFill/>
          </p:spPr>
          <p:txBody>
            <a:bodyPr wrap="square" rtlCol="0">
              <a:noAutofit/>
            </a:bodyPr>
            <a:lstStyle/>
            <a:p>
              <a:r>
                <a:rPr lang="en-US" altLang="zh-CN" sz="3200" dirty="0">
                  <a:solidFill>
                    <a:schemeClr val="accent1">
                      <a:alpha val="20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MEDICAL SPECIALTY</a:t>
              </a:r>
              <a:endParaRPr lang="zh-CN" altLang="en-US" sz="3200" dirty="0">
                <a:solidFill>
                  <a:schemeClr val="accent1">
                    <a:alpha val="20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18-2"/>
            <p:cNvSpPr/>
            <p:nvPr/>
          </p:nvSpPr>
          <p:spPr>
            <a:xfrm>
              <a:off x="515442" y="2843358"/>
              <a:ext cx="4968000" cy="54641"/>
            </a:xfrm>
            <a:custGeom>
              <a:avLst/>
              <a:gdLst>
                <a:gd name="connsiteX0" fmla="*/ 0 w 3958388"/>
                <a:gd name="connsiteY0" fmla="*/ 0 h 54641"/>
                <a:gd name="connsiteX1" fmla="*/ 3958389 w 3958388"/>
                <a:gd name="connsiteY1" fmla="*/ 0 h 54641"/>
                <a:gd name="connsiteX2" fmla="*/ 3958389 w 3958388"/>
                <a:gd name="connsiteY2" fmla="*/ 54641 h 54641"/>
                <a:gd name="connsiteX3" fmla="*/ 0 w 3958388"/>
                <a:gd name="connsiteY3" fmla="*/ 54641 h 54641"/>
              </a:gdLst>
              <a:ahLst/>
              <a:cxnLst>
                <a:cxn ang="0">
                  <a:pos x="connsiteX0" y="connsiteY0"/>
                </a:cxn>
                <a:cxn ang="0">
                  <a:pos x="connsiteX1" y="connsiteY1"/>
                </a:cxn>
                <a:cxn ang="0">
                  <a:pos x="connsiteX2" y="connsiteY2"/>
                </a:cxn>
                <a:cxn ang="0">
                  <a:pos x="connsiteX3" y="connsiteY3"/>
                </a:cxn>
              </a:cxnLst>
              <a:rect l="l" t="t" r="r" b="b"/>
              <a:pathLst>
                <a:path w="3958388" h="54641">
                  <a:moveTo>
                    <a:pt x="0" y="0"/>
                  </a:moveTo>
                  <a:lnTo>
                    <a:pt x="3958389" y="0"/>
                  </a:lnTo>
                  <a:lnTo>
                    <a:pt x="3958389" y="54641"/>
                  </a:lnTo>
                  <a:lnTo>
                    <a:pt x="0" y="54641"/>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 name="PPT世界-18-3"/>
            <p:cNvSpPr/>
            <p:nvPr/>
          </p:nvSpPr>
          <p:spPr>
            <a:xfrm>
              <a:off x="515442" y="1331036"/>
              <a:ext cx="3780000" cy="1236047"/>
            </a:xfrm>
            <a:custGeom>
              <a:avLst/>
              <a:gdLst>
                <a:gd name="connsiteX0" fmla="*/ 0 w 1312179"/>
                <a:gd name="connsiteY0" fmla="*/ 0 h 929465"/>
                <a:gd name="connsiteX1" fmla="*/ 1312179 w 1312179"/>
                <a:gd name="connsiteY1" fmla="*/ 0 h 929465"/>
                <a:gd name="connsiteX2" fmla="*/ 1312179 w 1312179"/>
                <a:gd name="connsiteY2" fmla="*/ 929465 h 929465"/>
                <a:gd name="connsiteX3" fmla="*/ 0 w 1312179"/>
                <a:gd name="connsiteY3" fmla="*/ 929465 h 929465"/>
              </a:gdLst>
              <a:ahLst/>
              <a:cxnLst>
                <a:cxn ang="0">
                  <a:pos x="connsiteX0" y="connsiteY0"/>
                </a:cxn>
                <a:cxn ang="0">
                  <a:pos x="connsiteX1" y="connsiteY1"/>
                </a:cxn>
                <a:cxn ang="0">
                  <a:pos x="connsiteX2" y="connsiteY2"/>
                </a:cxn>
                <a:cxn ang="0">
                  <a:pos x="connsiteX3" y="connsiteY3"/>
                </a:cxn>
              </a:cxnLst>
              <a:rect l="l" t="t" r="r" b="b"/>
              <a:pathLst>
                <a:path w="1312179" h="929465">
                  <a:moveTo>
                    <a:pt x="0" y="0"/>
                  </a:moveTo>
                  <a:lnTo>
                    <a:pt x="1312179" y="0"/>
                  </a:lnTo>
                  <a:lnTo>
                    <a:pt x="1312179" y="929465"/>
                  </a:lnTo>
                  <a:lnTo>
                    <a:pt x="0" y="929465"/>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18-4"/>
            <p:cNvSpPr txBox="1"/>
            <p:nvPr/>
          </p:nvSpPr>
          <p:spPr>
            <a:xfrm>
              <a:off x="611135" y="1420014"/>
              <a:ext cx="3856257" cy="1107996"/>
            </a:xfrm>
            <a:prstGeom prst="rect">
              <a:avLst/>
            </a:prstGeom>
            <a:noFill/>
          </p:spPr>
          <p:txBody>
            <a:bodyPr wrap="square" rtlCol="0">
              <a:noAutofit/>
            </a:bodyPr>
            <a:lstStyle/>
            <a:p>
              <a:r>
                <a:rPr lang="zh-CN" altLang="en-US" sz="6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医学专业</a:t>
              </a:r>
            </a:p>
          </p:txBody>
        </p:sp>
        <p:sp>
          <p:nvSpPr>
            <p:cNvPr id="34" name="PPT世界-18-5"/>
            <p:cNvSpPr/>
            <p:nvPr/>
          </p:nvSpPr>
          <p:spPr>
            <a:xfrm>
              <a:off x="483021" y="2955210"/>
              <a:ext cx="4833439" cy="539315"/>
            </a:xfrm>
            <a:prstGeom prst="rect">
              <a:avLst/>
            </a:prstGeom>
          </p:spPr>
          <p:txBody>
            <a:bodyPr wrap="none">
              <a:noAutofit/>
            </a:bodyPr>
            <a:lstStyle/>
            <a:p>
              <a:pPr>
                <a:lnSpc>
                  <a:spcPct val="120000"/>
                </a:lnSpc>
              </a:pPr>
              <a:r>
                <a:rPr lang="zh-CN" altLang="en-US"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大学生物医学专业课程</a:t>
              </a:r>
              <a:r>
                <a:rPr lang="en-US" altLang="zh-CN"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endParaRPr lang="en-US" altLang="zh-CN"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18-6"/>
            <p:cNvSpPr/>
            <p:nvPr/>
          </p:nvSpPr>
          <p:spPr>
            <a:xfrm>
              <a:off x="456668" y="4010584"/>
              <a:ext cx="4988186" cy="797462"/>
            </a:xfrm>
            <a:prstGeom prst="rect">
              <a:avLst/>
            </a:prstGeom>
          </p:spPr>
          <p:txBody>
            <a:bodyPr wrap="square">
              <a:noAutofit/>
            </a:bodyPr>
            <a:lstStyle/>
            <a:p>
              <a:pPr>
                <a:lnSpc>
                  <a:spcPct val="150000"/>
                </a:lnSpc>
              </a:pPr>
              <a:r>
                <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SPECIALTY</a:t>
              </a:r>
            </a:p>
            <a:p>
              <a:pPr>
                <a:lnSpc>
                  <a:spcPct val="150000"/>
                </a:lnSpc>
              </a:pPr>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FOR COLLEGE BIOMEDICAL COURSES</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7" name="PPT世界-18-7"/>
            <p:cNvCxnSpPr/>
            <p:nvPr/>
          </p:nvCxnSpPr>
          <p:spPr>
            <a:xfrm>
              <a:off x="557667" y="3915456"/>
              <a:ext cx="462765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9" name="PPT世界-18-8"/>
            <p:cNvSpPr/>
            <p:nvPr/>
          </p:nvSpPr>
          <p:spPr>
            <a:xfrm>
              <a:off x="483020" y="3494768"/>
              <a:ext cx="4797599" cy="332976"/>
            </a:xfrm>
            <a:prstGeom prst="rect">
              <a:avLst/>
            </a:prstGeom>
          </p:spPr>
          <p:txBody>
            <a:bodyPr wrap="square">
              <a:no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grpSp>
      <p:grpSp>
        <p:nvGrpSpPr>
          <p:cNvPr id="5" name="PPT世界-19"/>
          <p:cNvGrpSpPr/>
          <p:nvPr/>
        </p:nvGrpSpPr>
        <p:grpSpPr>
          <a:xfrm>
            <a:off x="551736" y="5202236"/>
            <a:ext cx="3194897" cy="1266295"/>
            <a:chOff x="551736" y="5202236"/>
            <a:chExt cx="3194897" cy="1266295"/>
          </a:xfrm>
        </p:grpSpPr>
        <p:sp>
          <p:nvSpPr>
            <p:cNvPr id="40" name="PPT世界-19-1"/>
            <p:cNvSpPr/>
            <p:nvPr/>
          </p:nvSpPr>
          <p:spPr>
            <a:xfrm>
              <a:off x="643018" y="5273017"/>
              <a:ext cx="3103615" cy="45660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bg1">
                <a:lumMod val="95000"/>
              </a:schemeClr>
            </a:solidFill>
            <a:ln w="17987" cap="flat">
              <a:no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42" name="PPT世界-19-2"/>
            <p:cNvSpPr/>
            <p:nvPr/>
          </p:nvSpPr>
          <p:spPr>
            <a:xfrm>
              <a:off x="551736" y="5202236"/>
              <a:ext cx="3103615" cy="45660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43" name="PPT世界-19-3"/>
            <p:cNvSpPr/>
            <p:nvPr/>
          </p:nvSpPr>
          <p:spPr>
            <a:xfrm flipH="1">
              <a:off x="638089" y="5277794"/>
              <a:ext cx="2930910" cy="307777"/>
            </a:xfrm>
            <a:prstGeom prst="rect">
              <a:avLst/>
            </a:prstGeom>
            <a:noFill/>
            <a:ln>
              <a:noFill/>
            </a:ln>
          </p:spPr>
          <p:txBody>
            <a:bodyPr wrap="square">
              <a:noAutofit/>
            </a:bodyP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世界</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sp>
          <p:nvSpPr>
            <p:cNvPr id="44" name="PPT世界-19-4"/>
            <p:cNvSpPr/>
            <p:nvPr/>
          </p:nvSpPr>
          <p:spPr>
            <a:xfrm>
              <a:off x="572856"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19-5"/>
            <p:cNvSpPr/>
            <p:nvPr/>
          </p:nvSpPr>
          <p:spPr>
            <a:xfrm>
              <a:off x="634968" y="6285208"/>
              <a:ext cx="103900" cy="13852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6" name="PPT世界-19-6"/>
            <p:cNvSpPr/>
            <p:nvPr/>
          </p:nvSpPr>
          <p:spPr>
            <a:xfrm>
              <a:off x="909037"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19-7"/>
            <p:cNvSpPr/>
            <p:nvPr/>
          </p:nvSpPr>
          <p:spPr>
            <a:xfrm>
              <a:off x="953830" y="6285286"/>
              <a:ext cx="138524" cy="138365"/>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8" name="PPT世界-19-8"/>
            <p:cNvSpPr/>
            <p:nvPr/>
          </p:nvSpPr>
          <p:spPr>
            <a:xfrm>
              <a:off x="1245220"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9" name="PPT世界-19-9"/>
            <p:cNvSpPr/>
            <p:nvPr/>
          </p:nvSpPr>
          <p:spPr>
            <a:xfrm>
              <a:off x="1290020" y="6297358"/>
              <a:ext cx="138524" cy="11422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0" name="PPT世界-19-10"/>
            <p:cNvSpPr/>
            <p:nvPr/>
          </p:nvSpPr>
          <p:spPr>
            <a:xfrm>
              <a:off x="1581400"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1" name="PPT世界-19-11"/>
            <p:cNvSpPr/>
            <p:nvPr/>
          </p:nvSpPr>
          <p:spPr>
            <a:xfrm>
              <a:off x="1640872" y="6285208"/>
              <a:ext cx="109180" cy="13852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41" name="图片 40">
            <a:hlinkClick r:id="rId4"/>
            <a:extLst>
              <a:ext uri="{FF2B5EF4-FFF2-40B4-BE49-F238E27FC236}">
                <a16:creationId xmlns:a16="http://schemas.microsoft.com/office/drawing/2014/main" id="{C628FE9A-CF9B-4A53-8E5A-A9B936772D5E}"/>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2"/>
          <p:cNvSpPr/>
          <p:nvPr/>
        </p:nvSpPr>
        <p:spPr>
          <a:xfrm>
            <a:off x="1143216" y="0"/>
            <a:ext cx="10600086" cy="6858000"/>
          </a:xfrm>
          <a:custGeom>
            <a:avLst/>
            <a:gdLst>
              <a:gd name="connsiteX0" fmla="*/ 1632379 w 10600086"/>
              <a:gd name="connsiteY0" fmla="*/ 0 h 6858000"/>
              <a:gd name="connsiteX1" fmla="*/ 8967707 w 10600086"/>
              <a:gd name="connsiteY1" fmla="*/ 0 h 6858000"/>
              <a:gd name="connsiteX2" fmla="*/ 9047739 w 10600086"/>
              <a:gd name="connsiteY2" fmla="*/ 76304 h 6858000"/>
              <a:gd name="connsiteX3" fmla="*/ 10600086 w 10600086"/>
              <a:gd name="connsiteY3" fmla="*/ 3824000 h 6858000"/>
              <a:gd name="connsiteX4" fmla="*/ 9694922 w 10600086"/>
              <a:gd name="connsiteY4" fmla="*/ 6787305 h 6858000"/>
              <a:gd name="connsiteX5" fmla="*/ 9644649 w 10600086"/>
              <a:gd name="connsiteY5" fmla="*/ 6858000 h 6858000"/>
              <a:gd name="connsiteX6" fmla="*/ 955437 w 10600086"/>
              <a:gd name="connsiteY6" fmla="*/ 6858000 h 6858000"/>
              <a:gd name="connsiteX7" fmla="*/ 905164 w 10600086"/>
              <a:gd name="connsiteY7" fmla="*/ 6787305 h 6858000"/>
              <a:gd name="connsiteX8" fmla="*/ 0 w 10600086"/>
              <a:gd name="connsiteY8" fmla="*/ 3824000 h 6858000"/>
              <a:gd name="connsiteX9" fmla="*/ 1552347 w 10600086"/>
              <a:gd name="connsiteY9" fmla="*/ 763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00086" h="6858000">
                <a:moveTo>
                  <a:pt x="1632379" y="0"/>
                </a:moveTo>
                <a:lnTo>
                  <a:pt x="8967707" y="0"/>
                </a:lnTo>
                <a:lnTo>
                  <a:pt x="9047739" y="76304"/>
                </a:lnTo>
                <a:cubicBezTo>
                  <a:pt x="10006858" y="1035423"/>
                  <a:pt x="10600086" y="2360434"/>
                  <a:pt x="10600086" y="3824000"/>
                </a:cubicBezTo>
                <a:cubicBezTo>
                  <a:pt x="10600086" y="4921675"/>
                  <a:pt x="10266396" y="5941412"/>
                  <a:pt x="9694922" y="6787305"/>
                </a:cubicBezTo>
                <a:lnTo>
                  <a:pt x="9644649" y="6858000"/>
                </a:lnTo>
                <a:lnTo>
                  <a:pt x="955437" y="6858000"/>
                </a:lnTo>
                <a:lnTo>
                  <a:pt x="905164" y="6787305"/>
                </a:lnTo>
                <a:cubicBezTo>
                  <a:pt x="333691" y="5941412"/>
                  <a:pt x="0" y="4921675"/>
                  <a:pt x="0" y="3824000"/>
                </a:cubicBezTo>
                <a:cubicBezTo>
                  <a:pt x="0" y="2360434"/>
                  <a:pt x="593228" y="1035423"/>
                  <a:pt x="1552347" y="76304"/>
                </a:cubicBezTo>
                <a:close/>
              </a:path>
            </a:pathLst>
          </a:custGeom>
          <a:gradFill>
            <a:gsLst>
              <a:gs pos="4000">
                <a:schemeClr val="accent1">
                  <a:alpha val="4000"/>
                </a:schemeClr>
              </a:gs>
              <a:gs pos="50000">
                <a:srgbClr val="066DCA">
                  <a:alpha val="0"/>
                </a:srgbClr>
              </a:gs>
              <a:gs pos="96000">
                <a:schemeClr val="accent1">
                  <a:alpha val="4000"/>
                </a:schemeClr>
              </a:gs>
            </a:gsLst>
            <a:lin ang="10800000" scaled="1"/>
          </a:gra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0" name="PPT世界-3"/>
          <p:cNvSpPr/>
          <p:nvPr/>
        </p:nvSpPr>
        <p:spPr>
          <a:xfrm>
            <a:off x="3017519" y="740137"/>
            <a:ext cx="6172200" cy="6172200"/>
          </a:xfrm>
          <a:prstGeom prst="ellipse">
            <a:avLst/>
          </a:prstGeom>
          <a:gradFill>
            <a:gsLst>
              <a:gs pos="4000">
                <a:schemeClr val="accent1">
                  <a:alpha val="8000"/>
                </a:schemeClr>
              </a:gs>
              <a:gs pos="50000">
                <a:srgbClr val="066DCA">
                  <a:alpha val="0"/>
                </a:srgbClr>
              </a:gs>
              <a:gs pos="96000">
                <a:schemeClr val="accent1">
                  <a:alpha val="8000"/>
                </a:schemeClr>
              </a:gs>
            </a:gsLst>
            <a:lin ang="10800000" scaled="1"/>
          </a:gradFill>
          <a:ln w="31750">
            <a:gradFill flip="none" rotWithShape="1">
              <a:gsLst>
                <a:gs pos="100000">
                  <a:schemeClr val="accent1">
                    <a:alpha val="5000"/>
                  </a:schemeClr>
                </a:gs>
                <a:gs pos="0">
                  <a:schemeClr val="accent1">
                    <a:alpha val="6000"/>
                  </a:schemeClr>
                </a:gs>
                <a:gs pos="73000">
                  <a:srgbClr val="066DCA">
                    <a:alpha val="0"/>
                  </a:srgbClr>
                </a:gs>
                <a:gs pos="30000">
                  <a:schemeClr val="accent1">
                    <a:alpha val="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2" name="PPT世界-4"/>
          <p:cNvGrpSpPr/>
          <p:nvPr/>
        </p:nvGrpSpPr>
        <p:grpSpPr>
          <a:xfrm>
            <a:off x="3962457" y="1685075"/>
            <a:ext cx="4282325" cy="4282325"/>
            <a:chOff x="3962457" y="1685075"/>
            <a:chExt cx="4282325" cy="4282325"/>
          </a:xfrm>
        </p:grpSpPr>
        <p:sp>
          <p:nvSpPr>
            <p:cNvPr id="41" name="PPT世界-4-1"/>
            <p:cNvSpPr/>
            <p:nvPr/>
          </p:nvSpPr>
          <p:spPr>
            <a:xfrm>
              <a:off x="3962457" y="1685075"/>
              <a:ext cx="4282325" cy="4282325"/>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42" name="组合 41"/>
            <p:cNvGrpSpPr/>
            <p:nvPr/>
          </p:nvGrpSpPr>
          <p:grpSpPr>
            <a:xfrm>
              <a:off x="4498250" y="2217574"/>
              <a:ext cx="3210739" cy="3217326"/>
              <a:chOff x="4490631" y="1820337"/>
              <a:chExt cx="3210739" cy="3217326"/>
            </a:xfrm>
          </p:grpSpPr>
          <p:sp>
            <p:nvSpPr>
              <p:cNvPr id="43" name="PPT世界-4-2"/>
              <p:cNvSpPr/>
              <p:nvPr/>
            </p:nvSpPr>
            <p:spPr>
              <a:xfrm>
                <a:off x="4490631" y="1820337"/>
                <a:ext cx="3210736" cy="3210736"/>
              </a:xfrm>
              <a:prstGeom prst="ellipse">
                <a:avLst/>
              </a:prstGeom>
              <a:gradFill flip="none" rotWithShape="1">
                <a:gsLst>
                  <a:gs pos="50000">
                    <a:schemeClr val="accent1">
                      <a:alpha val="31000"/>
                    </a:schemeClr>
                  </a:gs>
                  <a:gs pos="0">
                    <a:schemeClr val="bg1">
                      <a:alpha val="0"/>
                    </a:schemeClr>
                  </a:gs>
                  <a:gs pos="100000">
                    <a:schemeClr val="accent1"/>
                  </a:gs>
                </a:gsLst>
                <a:path path="circle">
                  <a:fillToRect l="50000" t="50000" r="50000" b="50000"/>
                </a:path>
                <a:tileRect/>
              </a:gradFill>
              <a:ln>
                <a:solidFill>
                  <a:schemeClr val="accent1">
                    <a:lumMod val="75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4" name="PPT世界-4-3"/>
              <p:cNvSpPr/>
              <p:nvPr/>
            </p:nvSpPr>
            <p:spPr>
              <a:xfrm>
                <a:off x="5251160" y="3431111"/>
                <a:ext cx="1689682" cy="878050"/>
              </a:xfrm>
              <a:custGeom>
                <a:avLst/>
                <a:gdLst>
                  <a:gd name="connsiteX0" fmla="*/ 1024281 w 1026314"/>
                  <a:gd name="connsiteY0" fmla="*/ 0 h 533328"/>
                  <a:gd name="connsiteX1" fmla="*/ 1026314 w 1026314"/>
                  <a:gd name="connsiteY1" fmla="*/ 20171 h 533328"/>
                  <a:gd name="connsiteX2" fmla="*/ 513157 w 1026314"/>
                  <a:gd name="connsiteY2" fmla="*/ 533328 h 533328"/>
                  <a:gd name="connsiteX3" fmla="*/ 0 w 1026314"/>
                  <a:gd name="connsiteY3" fmla="*/ 20171 h 533328"/>
                  <a:gd name="connsiteX4" fmla="*/ 2033 w 1026314"/>
                  <a:gd name="connsiteY4" fmla="*/ 3 h 533328"/>
                  <a:gd name="connsiteX5" fmla="*/ 10426 w 1026314"/>
                  <a:gd name="connsiteY5" fmla="*/ 15536 h 533328"/>
                  <a:gd name="connsiteX6" fmla="*/ 513156 w 1026314"/>
                  <a:gd name="connsiteY6" fmla="*/ 91986 h 533328"/>
                  <a:gd name="connsiteX7" fmla="*/ 1015886 w 1026314"/>
                  <a:gd name="connsiteY7" fmla="*/ 15536 h 533328"/>
                  <a:gd name="connsiteX8" fmla="*/ 1024281 w 1026314"/>
                  <a:gd name="connsiteY8" fmla="*/ 0 h 533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314" h="533328">
                    <a:moveTo>
                      <a:pt x="1024281" y="0"/>
                    </a:moveTo>
                    <a:lnTo>
                      <a:pt x="1026314" y="20171"/>
                    </a:lnTo>
                    <a:cubicBezTo>
                      <a:pt x="1026314" y="303580"/>
                      <a:pt x="796566" y="533328"/>
                      <a:pt x="513157" y="533328"/>
                    </a:cubicBezTo>
                    <a:cubicBezTo>
                      <a:pt x="229748" y="533328"/>
                      <a:pt x="0" y="303580"/>
                      <a:pt x="0" y="20171"/>
                    </a:cubicBezTo>
                    <a:lnTo>
                      <a:pt x="2033" y="3"/>
                    </a:lnTo>
                    <a:lnTo>
                      <a:pt x="10426" y="15536"/>
                    </a:lnTo>
                    <a:cubicBezTo>
                      <a:pt x="58276" y="59166"/>
                      <a:pt x="265174" y="91986"/>
                      <a:pt x="513156" y="91986"/>
                    </a:cubicBezTo>
                    <a:cubicBezTo>
                      <a:pt x="761138" y="91986"/>
                      <a:pt x="968037" y="59166"/>
                      <a:pt x="1015886" y="15536"/>
                    </a:cubicBezTo>
                    <a:lnTo>
                      <a:pt x="1024281"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5" name="PPT世界-4-4"/>
              <p:cNvSpPr/>
              <p:nvPr/>
            </p:nvSpPr>
            <p:spPr>
              <a:xfrm>
                <a:off x="4490634" y="3057896"/>
                <a:ext cx="3210734" cy="748794"/>
              </a:xfrm>
              <a:custGeom>
                <a:avLst/>
                <a:gdLst>
                  <a:gd name="connsiteX0" fmla="*/ 975101 w 1950202"/>
                  <a:gd name="connsiteY0" fmla="*/ 0 h 454818"/>
                  <a:gd name="connsiteX1" fmla="*/ 1950202 w 1950202"/>
                  <a:gd name="connsiteY1" fmla="*/ 227409 h 454818"/>
                  <a:gd name="connsiteX2" fmla="*/ 975101 w 1950202"/>
                  <a:gd name="connsiteY2" fmla="*/ 454818 h 454818"/>
                  <a:gd name="connsiteX3" fmla="*/ 5034 w 1950202"/>
                  <a:gd name="connsiteY3" fmla="*/ 250660 h 454818"/>
                  <a:gd name="connsiteX4" fmla="*/ 0 w 1950202"/>
                  <a:gd name="connsiteY4" fmla="*/ 227409 h 454818"/>
                  <a:gd name="connsiteX5" fmla="*/ 0 w 1950202"/>
                  <a:gd name="connsiteY5" fmla="*/ 227409 h 454818"/>
                  <a:gd name="connsiteX6" fmla="*/ 5034 w 1950202"/>
                  <a:gd name="connsiteY6" fmla="*/ 204158 h 454818"/>
                  <a:gd name="connsiteX7" fmla="*/ 975101 w 1950202"/>
                  <a:gd name="connsiteY7" fmla="*/ 0 h 45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0202" h="454818">
                    <a:moveTo>
                      <a:pt x="975101" y="0"/>
                    </a:moveTo>
                    <a:cubicBezTo>
                      <a:pt x="1513634" y="0"/>
                      <a:pt x="1950202" y="101814"/>
                      <a:pt x="1950202" y="227409"/>
                    </a:cubicBezTo>
                    <a:cubicBezTo>
                      <a:pt x="1950202" y="353004"/>
                      <a:pt x="1513634" y="454818"/>
                      <a:pt x="975101" y="454818"/>
                    </a:cubicBezTo>
                    <a:cubicBezTo>
                      <a:pt x="470226" y="454818"/>
                      <a:pt x="54969" y="365333"/>
                      <a:pt x="5034" y="250660"/>
                    </a:cubicBezTo>
                    <a:lnTo>
                      <a:pt x="0" y="227409"/>
                    </a:lnTo>
                    <a:lnTo>
                      <a:pt x="0" y="227409"/>
                    </a:lnTo>
                    <a:lnTo>
                      <a:pt x="5034" y="204158"/>
                    </a:lnTo>
                    <a:cubicBezTo>
                      <a:pt x="54969" y="89485"/>
                      <a:pt x="470226" y="0"/>
                      <a:pt x="975101" y="0"/>
                    </a:cubicBezTo>
                    <a:close/>
                  </a:path>
                </a:pathLst>
              </a:custGeom>
              <a:gradFill>
                <a:gsLst>
                  <a:gs pos="0">
                    <a:schemeClr val="accent1">
                      <a:lumMod val="40000"/>
                      <a:lumOff val="60000"/>
                      <a:alpha val="60000"/>
                    </a:schemeClr>
                  </a:gs>
                  <a:gs pos="100000">
                    <a:schemeClr val="accent1">
                      <a:lumMod val="40000"/>
                      <a:lumOff val="60000"/>
                    </a:schemeClr>
                  </a:gs>
                </a:gsLst>
                <a:path path="circle">
                  <a:fillToRect l="50000" t="50000" r="50000" b="50000"/>
                </a:path>
              </a:gradFill>
              <a:ln w="12700">
                <a:solidFill>
                  <a:schemeClr val="accent1">
                    <a:lumMod val="60000"/>
                    <a:lumOff val="40000"/>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6" name="PPT世界-4-5"/>
              <p:cNvSpPr/>
              <p:nvPr/>
            </p:nvSpPr>
            <p:spPr>
              <a:xfrm>
                <a:off x="4490633" y="3427689"/>
                <a:ext cx="3210737" cy="1609974"/>
              </a:xfrm>
              <a:custGeom>
                <a:avLst/>
                <a:gdLst>
                  <a:gd name="connsiteX0" fmla="*/ 1949597 w 1950204"/>
                  <a:gd name="connsiteY0" fmla="*/ 0 h 977899"/>
                  <a:gd name="connsiteX1" fmla="*/ 1950063 w 1950204"/>
                  <a:gd name="connsiteY1" fmla="*/ 0 h 977899"/>
                  <a:gd name="connsiteX2" fmla="*/ 1950204 w 1950204"/>
                  <a:gd name="connsiteY2" fmla="*/ 2797 h 977899"/>
                  <a:gd name="connsiteX3" fmla="*/ 975102 w 1950204"/>
                  <a:gd name="connsiteY3" fmla="*/ 977899 h 977899"/>
                  <a:gd name="connsiteX4" fmla="*/ 0 w 1950204"/>
                  <a:gd name="connsiteY4" fmla="*/ 2797 h 977899"/>
                  <a:gd name="connsiteX5" fmla="*/ 0 w 1950204"/>
                  <a:gd name="connsiteY5" fmla="*/ 2796 h 977899"/>
                  <a:gd name="connsiteX6" fmla="*/ 5034 w 1950204"/>
                  <a:gd name="connsiteY6" fmla="*/ 26047 h 977899"/>
                  <a:gd name="connsiteX7" fmla="*/ 975101 w 1950204"/>
                  <a:gd name="connsiteY7" fmla="*/ 230205 h 977899"/>
                  <a:gd name="connsiteX8" fmla="*/ 1950202 w 1950204"/>
                  <a:gd name="connsiteY8" fmla="*/ 2796 h 977899"/>
                  <a:gd name="connsiteX9" fmla="*/ 141 w 1950204"/>
                  <a:gd name="connsiteY9" fmla="*/ 0 h 977899"/>
                  <a:gd name="connsiteX10" fmla="*/ 606 w 1950204"/>
                  <a:gd name="connsiteY10" fmla="*/ 0 h 977899"/>
                  <a:gd name="connsiteX11" fmla="*/ 0 w 1950204"/>
                  <a:gd name="connsiteY11" fmla="*/ 2796 h 97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0204" h="977899">
                    <a:moveTo>
                      <a:pt x="1949597" y="0"/>
                    </a:moveTo>
                    <a:lnTo>
                      <a:pt x="1950063" y="0"/>
                    </a:lnTo>
                    <a:lnTo>
                      <a:pt x="1950204" y="2797"/>
                    </a:lnTo>
                    <a:cubicBezTo>
                      <a:pt x="1950204" y="541331"/>
                      <a:pt x="1513636" y="977899"/>
                      <a:pt x="975102" y="977899"/>
                    </a:cubicBezTo>
                    <a:cubicBezTo>
                      <a:pt x="436568" y="977899"/>
                      <a:pt x="0" y="541331"/>
                      <a:pt x="0" y="2797"/>
                    </a:cubicBezTo>
                    <a:lnTo>
                      <a:pt x="0" y="2796"/>
                    </a:lnTo>
                    <a:lnTo>
                      <a:pt x="5034" y="26047"/>
                    </a:lnTo>
                    <a:cubicBezTo>
                      <a:pt x="54969" y="140720"/>
                      <a:pt x="470226" y="230205"/>
                      <a:pt x="975101" y="230205"/>
                    </a:cubicBezTo>
                    <a:cubicBezTo>
                      <a:pt x="1513634" y="230205"/>
                      <a:pt x="1950202" y="128391"/>
                      <a:pt x="1950202" y="2796"/>
                    </a:cubicBezTo>
                    <a:close/>
                    <a:moveTo>
                      <a:pt x="141" y="0"/>
                    </a:moveTo>
                    <a:lnTo>
                      <a:pt x="606" y="0"/>
                    </a:lnTo>
                    <a:lnTo>
                      <a:pt x="0" y="2796"/>
                    </a:lnTo>
                    <a:close/>
                  </a:path>
                </a:pathLst>
              </a:custGeom>
              <a:solidFill>
                <a:schemeClr val="accent1">
                  <a:alpha val="78000"/>
                </a:schemeClr>
              </a:solidFill>
              <a:ln>
                <a:solidFill>
                  <a:schemeClr val="accent1">
                    <a:lumMod val="75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7" name="PPT世界-4-6"/>
              <p:cNvSpPr/>
              <p:nvPr/>
            </p:nvSpPr>
            <p:spPr>
              <a:xfrm>
                <a:off x="5254507" y="2619478"/>
                <a:ext cx="1682988" cy="963074"/>
              </a:xfrm>
              <a:custGeom>
                <a:avLst/>
                <a:gdLst>
                  <a:gd name="connsiteX0" fmla="*/ 511124 w 1022248"/>
                  <a:gd name="connsiteY0" fmla="*/ 0 h 584972"/>
                  <a:gd name="connsiteX1" fmla="*/ 1013855 w 1022248"/>
                  <a:gd name="connsiteY1" fmla="*/ 409738 h 584972"/>
                  <a:gd name="connsiteX2" fmla="*/ 1021316 w 1022248"/>
                  <a:gd name="connsiteY2" fmla="*/ 483742 h 584972"/>
                  <a:gd name="connsiteX3" fmla="*/ 1022248 w 1022248"/>
                  <a:gd name="connsiteY3" fmla="*/ 492986 h 584972"/>
                  <a:gd name="connsiteX4" fmla="*/ 1013853 w 1022248"/>
                  <a:gd name="connsiteY4" fmla="*/ 508522 h 584972"/>
                  <a:gd name="connsiteX5" fmla="*/ 511123 w 1022248"/>
                  <a:gd name="connsiteY5" fmla="*/ 584972 h 584972"/>
                  <a:gd name="connsiteX6" fmla="*/ 8393 w 1022248"/>
                  <a:gd name="connsiteY6" fmla="*/ 508522 h 584972"/>
                  <a:gd name="connsiteX7" fmla="*/ 0 w 1022248"/>
                  <a:gd name="connsiteY7" fmla="*/ 492989 h 584972"/>
                  <a:gd name="connsiteX8" fmla="*/ 933 w 1022248"/>
                  <a:gd name="connsiteY8" fmla="*/ 483737 h 584972"/>
                  <a:gd name="connsiteX9" fmla="*/ 8393 w 1022248"/>
                  <a:gd name="connsiteY9" fmla="*/ 409738 h 584972"/>
                  <a:gd name="connsiteX10" fmla="*/ 511124 w 1022248"/>
                  <a:gd name="connsiteY10" fmla="*/ 0 h 58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48" h="584972">
                    <a:moveTo>
                      <a:pt x="511124" y="0"/>
                    </a:moveTo>
                    <a:cubicBezTo>
                      <a:pt x="759107" y="0"/>
                      <a:pt x="966006" y="175901"/>
                      <a:pt x="1013855" y="409738"/>
                    </a:cubicBezTo>
                    <a:lnTo>
                      <a:pt x="1021316" y="483742"/>
                    </a:lnTo>
                    <a:lnTo>
                      <a:pt x="1022248" y="492986"/>
                    </a:lnTo>
                    <a:lnTo>
                      <a:pt x="1013853" y="508522"/>
                    </a:lnTo>
                    <a:cubicBezTo>
                      <a:pt x="966004" y="552152"/>
                      <a:pt x="759105" y="584972"/>
                      <a:pt x="511123" y="584972"/>
                    </a:cubicBezTo>
                    <a:cubicBezTo>
                      <a:pt x="263141" y="584972"/>
                      <a:pt x="56243" y="552152"/>
                      <a:pt x="8393" y="508522"/>
                    </a:cubicBezTo>
                    <a:lnTo>
                      <a:pt x="0" y="492989"/>
                    </a:lnTo>
                    <a:lnTo>
                      <a:pt x="933" y="483737"/>
                    </a:lnTo>
                    <a:lnTo>
                      <a:pt x="8393" y="409738"/>
                    </a:lnTo>
                    <a:cubicBezTo>
                      <a:pt x="56243" y="175901"/>
                      <a:pt x="263141" y="0"/>
                      <a:pt x="5111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sp>
          <p:nvSpPr>
            <p:cNvPr id="48" name="PPT世界-4-7"/>
            <p:cNvSpPr txBox="1"/>
            <p:nvPr/>
          </p:nvSpPr>
          <p:spPr>
            <a:xfrm>
              <a:off x="5272835" y="3361088"/>
              <a:ext cx="1665174" cy="523220"/>
            </a:xfrm>
            <a:prstGeom prst="rect">
              <a:avLst/>
            </a:prstGeom>
            <a:noFill/>
          </p:spPr>
          <p:txBody>
            <a:bodyPr wrap="square" rtlCol="0">
              <a:noAutofit/>
            </a:bodyPr>
            <a:lstStyle/>
            <a:p>
              <a:pPr algn="ctr"/>
              <a:r>
                <a:rPr lang="zh-CN" altLang="en-US" sz="2800" dirty="0">
                  <a:solidFill>
                    <a:schemeClr val="accent1"/>
                  </a:solidFill>
                  <a:latin typeface="+mj-lt"/>
                  <a:ea typeface="+mj-ea"/>
                  <a:cs typeface="思源黑体 CN Bold" panose="020B0800000000000000" pitchFamily="34" charset="-122"/>
                </a:rPr>
                <a:t>标题文字</a:t>
              </a:r>
            </a:p>
          </p:txBody>
        </p:sp>
      </p:grpSp>
      <p:grpSp>
        <p:nvGrpSpPr>
          <p:cNvPr id="5" name="PPT世界-5"/>
          <p:cNvGrpSpPr/>
          <p:nvPr/>
        </p:nvGrpSpPr>
        <p:grpSpPr>
          <a:xfrm>
            <a:off x="1126613" y="1783254"/>
            <a:ext cx="2910840" cy="4519628"/>
            <a:chOff x="1126613" y="1783254"/>
            <a:chExt cx="2910840" cy="4519628"/>
          </a:xfrm>
        </p:grpSpPr>
        <p:grpSp>
          <p:nvGrpSpPr>
            <p:cNvPr id="3" name="组合 2"/>
            <p:cNvGrpSpPr/>
            <p:nvPr/>
          </p:nvGrpSpPr>
          <p:grpSpPr>
            <a:xfrm>
              <a:off x="1456178" y="1783254"/>
              <a:ext cx="2581275" cy="1192108"/>
              <a:chOff x="1456178" y="1783254"/>
              <a:chExt cx="2581275" cy="1192108"/>
            </a:xfrm>
          </p:grpSpPr>
          <p:sp>
            <p:nvSpPr>
              <p:cNvPr id="49" name="PPT世界-5-1"/>
              <p:cNvSpPr/>
              <p:nvPr/>
            </p:nvSpPr>
            <p:spPr>
              <a:xfrm>
                <a:off x="2304561" y="1783254"/>
                <a:ext cx="1669392" cy="487107"/>
              </a:xfrm>
              <a:prstGeom prst="roundRect">
                <a:avLst>
                  <a:gd name="adj" fmla="val 50000"/>
                </a:avLst>
              </a:prstGeom>
              <a:solidFill>
                <a:schemeClr val="accent1"/>
              </a:soli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50" name="PPT世界-5-2"/>
              <p:cNvSpPr txBox="1"/>
              <p:nvPr/>
            </p:nvSpPr>
            <p:spPr>
              <a:xfrm>
                <a:off x="1456178" y="2270361"/>
                <a:ext cx="2581275" cy="705001"/>
              </a:xfrm>
              <a:prstGeom prst="rect">
                <a:avLst/>
              </a:prstGeom>
              <a:noFill/>
            </p:spPr>
            <p:txBody>
              <a:bodyPr wrap="square" rtlCol="0">
                <a:noAutofit/>
              </a:bodyPr>
              <a:lstStyle/>
              <a:p>
                <a:pPr algn="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grpSp>
        <p:sp>
          <p:nvSpPr>
            <p:cNvPr id="51" name="PPT世界-5-3"/>
            <p:cNvSpPr/>
            <p:nvPr/>
          </p:nvSpPr>
          <p:spPr>
            <a:xfrm>
              <a:off x="1974996" y="3447014"/>
              <a:ext cx="1669392" cy="487107"/>
            </a:xfrm>
            <a:prstGeom prst="roundRect">
              <a:avLst>
                <a:gd name="adj" fmla="val 50000"/>
              </a:avLst>
            </a:prstGeom>
            <a:solidFill>
              <a:schemeClr val="accent2"/>
            </a:solidFill>
            <a:ln w="12700" cap="flat" cmpd="sng" algn="ctr">
              <a:noFill/>
              <a:prstDash val="solid"/>
              <a:miter lim="800000"/>
            </a:ln>
            <a:effectLst>
              <a:outerShdw blurRad="3175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52" name="PPT世界-5-4"/>
            <p:cNvSpPr txBox="1"/>
            <p:nvPr/>
          </p:nvSpPr>
          <p:spPr>
            <a:xfrm>
              <a:off x="1126613" y="3934121"/>
              <a:ext cx="2581275" cy="705001"/>
            </a:xfrm>
            <a:prstGeom prst="rect">
              <a:avLst/>
            </a:prstGeom>
            <a:noFill/>
          </p:spPr>
          <p:txBody>
            <a:bodyPr wrap="square" rtlCol="0">
              <a:noAutofit/>
            </a:bodyPr>
            <a:lstStyle/>
            <a:p>
              <a:pPr algn="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sp>
          <p:nvSpPr>
            <p:cNvPr id="53" name="PPT世界-5-5"/>
            <p:cNvSpPr/>
            <p:nvPr/>
          </p:nvSpPr>
          <p:spPr>
            <a:xfrm>
              <a:off x="2304561" y="5110774"/>
              <a:ext cx="1669392" cy="487107"/>
            </a:xfrm>
            <a:prstGeom prst="roundRect">
              <a:avLst>
                <a:gd name="adj" fmla="val 50000"/>
              </a:avLst>
            </a:prstGeom>
            <a:solidFill>
              <a:schemeClr val="accent1"/>
            </a:soli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54" name="PPT世界-5-6"/>
            <p:cNvSpPr txBox="1"/>
            <p:nvPr/>
          </p:nvSpPr>
          <p:spPr>
            <a:xfrm>
              <a:off x="1488020" y="5597881"/>
              <a:ext cx="2549433" cy="705001"/>
            </a:xfrm>
            <a:prstGeom prst="rect">
              <a:avLst/>
            </a:prstGeom>
            <a:noFill/>
          </p:spPr>
          <p:txBody>
            <a:bodyPr wrap="square" rtlCol="0">
              <a:noAutofit/>
            </a:bodyPr>
            <a:lstStyle/>
            <a:p>
              <a:pPr algn="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grpSp>
      <p:grpSp>
        <p:nvGrpSpPr>
          <p:cNvPr id="4" name="PPT世界-6"/>
          <p:cNvGrpSpPr/>
          <p:nvPr/>
        </p:nvGrpSpPr>
        <p:grpSpPr>
          <a:xfrm>
            <a:off x="8217353" y="1783254"/>
            <a:ext cx="2910840" cy="4519628"/>
            <a:chOff x="8217353" y="1783254"/>
            <a:chExt cx="2910840" cy="4519628"/>
          </a:xfrm>
        </p:grpSpPr>
        <p:sp>
          <p:nvSpPr>
            <p:cNvPr id="55" name="PPT世界-6-1"/>
            <p:cNvSpPr/>
            <p:nvPr/>
          </p:nvSpPr>
          <p:spPr>
            <a:xfrm flipH="1">
              <a:off x="8280853" y="1783254"/>
              <a:ext cx="1669392" cy="487107"/>
            </a:xfrm>
            <a:prstGeom prst="roundRect">
              <a:avLst>
                <a:gd name="adj" fmla="val 50000"/>
              </a:avLst>
            </a:prstGeom>
            <a:solidFill>
              <a:schemeClr val="accent2"/>
            </a:solidFill>
            <a:ln w="12700" cap="flat" cmpd="sng" algn="ctr">
              <a:noFill/>
              <a:prstDash val="solid"/>
              <a:miter lim="800000"/>
            </a:ln>
            <a:effectLst>
              <a:outerShdw blurRad="3175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56" name="PPT世界-6-2"/>
            <p:cNvSpPr txBox="1"/>
            <p:nvPr/>
          </p:nvSpPr>
          <p:spPr>
            <a:xfrm flipH="1">
              <a:off x="8217353" y="2270361"/>
              <a:ext cx="2581275" cy="705001"/>
            </a:xfrm>
            <a:prstGeom prst="rect">
              <a:avLst/>
            </a:prstGeom>
            <a:noFill/>
          </p:spPr>
          <p:txBody>
            <a:bodyPr wrap="square" rtlCol="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sp>
          <p:nvSpPr>
            <p:cNvPr id="57" name="PPT世界-6-3"/>
            <p:cNvSpPr/>
            <p:nvPr/>
          </p:nvSpPr>
          <p:spPr>
            <a:xfrm flipH="1">
              <a:off x="8610418" y="3447014"/>
              <a:ext cx="1669392" cy="487107"/>
            </a:xfrm>
            <a:prstGeom prst="roundRect">
              <a:avLst>
                <a:gd name="adj" fmla="val 50000"/>
              </a:avLst>
            </a:prstGeom>
            <a:solidFill>
              <a:schemeClr val="accent1"/>
            </a:soli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58" name="PPT世界-6-4"/>
            <p:cNvSpPr txBox="1"/>
            <p:nvPr/>
          </p:nvSpPr>
          <p:spPr>
            <a:xfrm flipH="1">
              <a:off x="8546918" y="3934121"/>
              <a:ext cx="2581275" cy="705001"/>
            </a:xfrm>
            <a:prstGeom prst="rect">
              <a:avLst/>
            </a:prstGeom>
            <a:noFill/>
          </p:spPr>
          <p:txBody>
            <a:bodyPr wrap="square" rtlCol="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sp>
          <p:nvSpPr>
            <p:cNvPr id="59" name="PPT世界-6-5"/>
            <p:cNvSpPr/>
            <p:nvPr/>
          </p:nvSpPr>
          <p:spPr>
            <a:xfrm flipH="1">
              <a:off x="8280853" y="5110774"/>
              <a:ext cx="1669392" cy="487107"/>
            </a:xfrm>
            <a:prstGeom prst="roundRect">
              <a:avLst>
                <a:gd name="adj" fmla="val 50000"/>
              </a:avLst>
            </a:prstGeom>
            <a:solidFill>
              <a:schemeClr val="accent2"/>
            </a:solidFill>
            <a:ln w="12700" cap="flat" cmpd="sng" algn="ctr">
              <a:noFill/>
              <a:prstDash val="solid"/>
              <a:miter lim="800000"/>
            </a:ln>
            <a:effectLst>
              <a:outerShdw blurRad="317500" dist="76200" dir="5400000" algn="t"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60" name="PPT世界-6-6"/>
            <p:cNvSpPr txBox="1"/>
            <p:nvPr/>
          </p:nvSpPr>
          <p:spPr>
            <a:xfrm flipH="1">
              <a:off x="8217353" y="5597881"/>
              <a:ext cx="2581275" cy="705001"/>
            </a:xfrm>
            <a:prstGeom prst="rect">
              <a:avLst/>
            </a:prstGeom>
            <a:noFill/>
          </p:spPr>
          <p:txBody>
            <a:bodyPr wrap="square" rtlCol="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grpSp>
      <p:sp>
        <p:nvSpPr>
          <p:cNvPr id="37" name="PPT世界-7"/>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8" name="PPT世界-8"/>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9"/>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2" name="PPT世界-10"/>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11"/>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4" name="PPT世界-12"/>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13"/>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6" name="PPT世界-14"/>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70" name="PPT世界-15"/>
          <p:cNvGrpSpPr/>
          <p:nvPr/>
        </p:nvGrpSpPr>
        <p:grpSpPr>
          <a:xfrm>
            <a:off x="415436" y="150584"/>
            <a:ext cx="4070738" cy="1028440"/>
            <a:chOff x="7095636" y="2312328"/>
            <a:chExt cx="4070738" cy="1028440"/>
          </a:xfrm>
        </p:grpSpPr>
        <p:sp>
          <p:nvSpPr>
            <p:cNvPr id="71" name="PPT世界-15-1"/>
            <p:cNvSpPr/>
            <p:nvPr/>
          </p:nvSpPr>
          <p:spPr>
            <a:xfrm>
              <a:off x="7095636" y="2312328"/>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15-2"/>
            <p:cNvSpPr txBox="1"/>
            <p:nvPr/>
          </p:nvSpPr>
          <p:spPr>
            <a:xfrm>
              <a:off x="7595801" y="2470763"/>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15-3"/>
            <p:cNvSpPr txBox="1"/>
            <p:nvPr/>
          </p:nvSpPr>
          <p:spPr>
            <a:xfrm>
              <a:off x="8625315" y="2530029"/>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a:t>
              </a:r>
            </a:p>
          </p:txBody>
        </p:sp>
        <p:sp>
          <p:nvSpPr>
            <p:cNvPr id="74" name="PPT世界-15-4"/>
            <p:cNvSpPr txBox="1"/>
            <p:nvPr/>
          </p:nvSpPr>
          <p:spPr>
            <a:xfrm>
              <a:off x="8625315" y="2938401"/>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CLINICAL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0"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24" name="PPT世界-2"/>
          <p:cNvSpPr/>
          <p:nvPr/>
        </p:nvSpPr>
        <p:spPr>
          <a:xfrm>
            <a:off x="6096000"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5" name="PPT世界-3"/>
          <p:cNvSpPr/>
          <p:nvPr/>
        </p:nvSpPr>
        <p:spPr>
          <a:xfrm>
            <a:off x="917520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6" name="PPT世界-4"/>
          <p:cNvSpPr/>
          <p:nvPr/>
        </p:nvSpPr>
        <p:spPr>
          <a:xfrm>
            <a:off x="5714228"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5"/>
          <p:cNvSpPr/>
          <p:nvPr/>
        </p:nvSpPr>
        <p:spPr>
          <a:xfrm>
            <a:off x="5153142"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8" name="PPT世界-6"/>
          <p:cNvSpPr/>
          <p:nvPr/>
        </p:nvSpPr>
        <p:spPr>
          <a:xfrm>
            <a:off x="5269611"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7"/>
          <p:cNvSpPr/>
          <p:nvPr/>
        </p:nvSpPr>
        <p:spPr>
          <a:xfrm>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8"/>
          <p:cNvSpPr/>
          <p:nvPr/>
        </p:nvSpPr>
        <p:spPr>
          <a:xfrm>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9"/>
          <p:cNvSpPr/>
          <p:nvPr/>
        </p:nvSpPr>
        <p:spPr>
          <a:xfrm>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2" name="PPT世界-10"/>
          <p:cNvSpPr/>
          <p:nvPr/>
        </p:nvSpPr>
        <p:spPr>
          <a:xfrm>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1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4"/>
          <p:cNvGrpSpPr/>
          <p:nvPr/>
        </p:nvGrpSpPr>
        <p:grpSpPr>
          <a:xfrm>
            <a:off x="1075451" y="2309426"/>
            <a:ext cx="7116050" cy="1980723"/>
            <a:chOff x="1075451" y="2309426"/>
            <a:chExt cx="7116050" cy="1980723"/>
          </a:xfrm>
        </p:grpSpPr>
        <p:sp>
          <p:nvSpPr>
            <p:cNvPr id="40" name="PPT世界-14-1"/>
            <p:cNvSpPr/>
            <p:nvPr/>
          </p:nvSpPr>
          <p:spPr>
            <a:xfrm>
              <a:off x="1075451" y="2309426"/>
              <a:ext cx="7116050" cy="1980723"/>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4-2"/>
            <p:cNvSpPr txBox="1"/>
            <p:nvPr/>
          </p:nvSpPr>
          <p:spPr>
            <a:xfrm>
              <a:off x="1699747" y="2572156"/>
              <a:ext cx="1449115" cy="1477328"/>
            </a:xfrm>
            <a:prstGeom prst="rect">
              <a:avLst/>
            </a:prstGeom>
            <a:noFill/>
          </p:spPr>
          <p:txBody>
            <a:bodyPr wrap="none" lIns="0" tIns="0" rIns="0" bIns="0" rtlCol="0">
              <a:noAutofit/>
            </a:bodyPr>
            <a:lstStyle/>
            <a:p>
              <a:pPr algn="ctr"/>
              <a:r>
                <a:rPr lang="en-US" altLang="zh-CN"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4-3"/>
            <p:cNvSpPr txBox="1"/>
            <p:nvPr/>
          </p:nvSpPr>
          <p:spPr>
            <a:xfrm>
              <a:off x="3562057" y="2728707"/>
              <a:ext cx="3077766" cy="738664"/>
            </a:xfrm>
            <a:prstGeom prst="rect">
              <a:avLst/>
            </a:prstGeom>
            <a:noFill/>
          </p:spPr>
          <p:txBody>
            <a:bodyPr wrap="none" lIns="0" tIns="0" rIns="0" bIns="0" rtlCol="0">
              <a:noAutofit/>
            </a:bodyPr>
            <a:lstStyle/>
            <a:p>
              <a:r>
                <a:rPr lang="zh-CN" altLang="en-US" sz="48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a:t>
              </a:r>
            </a:p>
          </p:txBody>
        </p:sp>
        <p:sp>
          <p:nvSpPr>
            <p:cNvPr id="43" name="PPT世界-14-4"/>
            <p:cNvSpPr txBox="1"/>
            <p:nvPr/>
          </p:nvSpPr>
          <p:spPr>
            <a:xfrm>
              <a:off x="3562057" y="3515211"/>
              <a:ext cx="3948377" cy="36933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STOMATOLOGY</a:t>
              </a:r>
              <a:endParaRPr lang="zh-CN" altLang="en-US"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33" name="PPT世界-15" descr="图片包含 室内, 桌子, 小, 水槽&#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97719" y="67368"/>
            <a:ext cx="4910099" cy="6565469"/>
          </a:xfrm>
          <a:prstGeom prst="rect">
            <a:avLst/>
          </a:prstGeom>
          <a:effectLst>
            <a:outerShdw blurRad="127000" dist="63500" dir="2700000" algn="tl" rotWithShape="0">
              <a:prstClr val="black">
                <a:alpha val="30000"/>
              </a:prstClr>
            </a:outerShdw>
          </a:effectLst>
        </p:spPr>
      </p:pic>
      <p:sp>
        <p:nvSpPr>
          <p:cNvPr id="34" name="PPT世界-16"/>
          <p:cNvSpPr/>
          <p:nvPr/>
        </p:nvSpPr>
        <p:spPr>
          <a:xfrm>
            <a:off x="11229016"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5" name="PPT世界-17"/>
          <p:cNvSpPr/>
          <p:nvPr/>
        </p:nvSpPr>
        <p:spPr>
          <a:xfrm>
            <a:off x="9386914"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6" name="PPT世界-18"/>
          <p:cNvSpPr/>
          <p:nvPr/>
        </p:nvSpPr>
        <p:spPr>
          <a:xfrm>
            <a:off x="9825737"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37" name="图片 36">
            <a:hlinkClick r:id="rId4"/>
            <a:extLst>
              <a:ext uri="{FF2B5EF4-FFF2-40B4-BE49-F238E27FC236}">
                <a16:creationId xmlns:a16="http://schemas.microsoft.com/office/drawing/2014/main" id="{579CC624-876F-4CDD-81AC-21B35F0C907E}"/>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7" name="PPT世界-2"/>
          <p:cNvGrpSpPr/>
          <p:nvPr/>
        </p:nvGrpSpPr>
        <p:grpSpPr>
          <a:xfrm>
            <a:off x="415436" y="150584"/>
            <a:ext cx="4070738" cy="1028440"/>
            <a:chOff x="7095636" y="3673972"/>
            <a:chExt cx="4070738" cy="1028440"/>
          </a:xfrm>
        </p:grpSpPr>
        <p:sp>
          <p:nvSpPr>
            <p:cNvPr id="18" name="PPT世界-2-1"/>
            <p:cNvSpPr/>
            <p:nvPr/>
          </p:nvSpPr>
          <p:spPr>
            <a:xfrm>
              <a:off x="7095636" y="3673972"/>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2-2"/>
            <p:cNvSpPr txBox="1"/>
            <p:nvPr/>
          </p:nvSpPr>
          <p:spPr>
            <a:xfrm>
              <a:off x="7595801" y="3832407"/>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2-3"/>
            <p:cNvSpPr txBox="1"/>
            <p:nvPr/>
          </p:nvSpPr>
          <p:spPr>
            <a:xfrm>
              <a:off x="8625315" y="3891673"/>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a:t>
              </a:r>
            </a:p>
          </p:txBody>
        </p:sp>
        <p:sp>
          <p:nvSpPr>
            <p:cNvPr id="21" name="PPT世界-2-4"/>
            <p:cNvSpPr txBox="1"/>
            <p:nvPr/>
          </p:nvSpPr>
          <p:spPr>
            <a:xfrm>
              <a:off x="8625315" y="4300045"/>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STOMATOLOGY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3"/>
          <p:cNvGrpSpPr/>
          <p:nvPr/>
        </p:nvGrpSpPr>
        <p:grpSpPr>
          <a:xfrm>
            <a:off x="168556" y="863740"/>
            <a:ext cx="1689794" cy="6007437"/>
            <a:chOff x="168556" y="863740"/>
            <a:chExt cx="1689794" cy="6007437"/>
          </a:xfrm>
        </p:grpSpPr>
        <p:sp>
          <p:nvSpPr>
            <p:cNvPr id="22" name="PPT世界-3-1"/>
            <p:cNvSpPr/>
            <p:nvPr/>
          </p:nvSpPr>
          <p:spPr>
            <a:xfrm rot="5400000">
              <a:off x="-1990266" y="3022562"/>
              <a:ext cx="6007437" cy="1689794"/>
            </a:xfrm>
            <a:custGeom>
              <a:avLst/>
              <a:gdLst>
                <a:gd name="connsiteX0" fmla="*/ 0 w 5593480"/>
                <a:gd name="connsiteY0" fmla="*/ 1622044 h 1622044"/>
                <a:gd name="connsiteX1" fmla="*/ 2796740 w 5593480"/>
                <a:gd name="connsiteY1" fmla="*/ 0 h 1622044"/>
                <a:gd name="connsiteX2" fmla="*/ 5593480 w 5593480"/>
                <a:gd name="connsiteY2" fmla="*/ 1622044 h 1622044"/>
                <a:gd name="connsiteX3" fmla="*/ 0 w 5593480"/>
                <a:gd name="connsiteY3" fmla="*/ 1622044 h 1622044"/>
              </a:gdLst>
              <a:ahLst/>
              <a:cxnLst>
                <a:cxn ang="0">
                  <a:pos x="connsiteX0" y="connsiteY0"/>
                </a:cxn>
                <a:cxn ang="0">
                  <a:pos x="connsiteX1" y="connsiteY1"/>
                </a:cxn>
                <a:cxn ang="0">
                  <a:pos x="connsiteX2" y="connsiteY2"/>
                </a:cxn>
                <a:cxn ang="0">
                  <a:pos x="connsiteX3" y="connsiteY3"/>
                </a:cxn>
              </a:cxnLst>
              <a:rect l="l" t="t" r="r" b="b"/>
              <a:pathLst>
                <a:path w="5593480" h="1622044">
                  <a:moveTo>
                    <a:pt x="0" y="1622044"/>
                  </a:moveTo>
                  <a:lnTo>
                    <a:pt x="2796740" y="0"/>
                  </a:lnTo>
                  <a:lnTo>
                    <a:pt x="5593480" y="1622044"/>
                  </a:lnTo>
                  <a:lnTo>
                    <a:pt x="0" y="1622044"/>
                  </a:lnTo>
                  <a:close/>
                </a:path>
              </a:pathLst>
            </a:custGeom>
            <a:solidFill>
              <a:schemeClr val="accent1"/>
            </a:solidFill>
            <a:ln>
              <a:noFill/>
            </a:ln>
            <a:effectLst>
              <a:outerShdw blurRad="50800" dist="381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32" name="组合 31"/>
            <p:cNvGrpSpPr/>
            <p:nvPr/>
          </p:nvGrpSpPr>
          <p:grpSpPr>
            <a:xfrm>
              <a:off x="188909" y="3325749"/>
              <a:ext cx="1614216" cy="1135531"/>
              <a:chOff x="552140" y="3198167"/>
              <a:chExt cx="1614216" cy="1135531"/>
            </a:xfrm>
          </p:grpSpPr>
          <p:sp>
            <p:nvSpPr>
              <p:cNvPr id="33" name="PPT世界-3-2"/>
              <p:cNvSpPr txBox="1"/>
              <p:nvPr/>
            </p:nvSpPr>
            <p:spPr>
              <a:xfrm>
                <a:off x="739926" y="3198167"/>
                <a:ext cx="1175668" cy="523220"/>
              </a:xfrm>
              <a:prstGeom prst="rect">
                <a:avLst/>
              </a:prstGeom>
              <a:noFill/>
            </p:spPr>
            <p:txBody>
              <a:bodyPr wrap="square" rtlCol="0">
                <a:noAutofit/>
              </a:bodyPr>
              <a:lstStyle/>
              <a:p>
                <a:pPr algn="ctr"/>
                <a:r>
                  <a:rPr lang="zh-CN" altLang="en-US" sz="2800" b="1" dirty="0">
                    <a:solidFill>
                      <a:schemeClr val="bg1"/>
                    </a:solidFill>
                    <a:effectLst>
                      <a:outerShdw blurRad="38100" dist="38100" dir="2700000" algn="tl">
                        <a:srgbClr val="000000">
                          <a:alpha val="43137"/>
                        </a:srgbClr>
                      </a:outerShdw>
                    </a:effectLst>
                    <a:latin typeface="+mj-ea"/>
                    <a:ea typeface="+mj-ea"/>
                    <a:cs typeface="+mn-ea"/>
                    <a:sym typeface="+mn-lt"/>
                  </a:rPr>
                  <a:t>标题</a:t>
                </a:r>
              </a:p>
            </p:txBody>
          </p:sp>
          <p:sp>
            <p:nvSpPr>
              <p:cNvPr id="34" name="PPT世界-3-3"/>
              <p:cNvSpPr/>
              <p:nvPr/>
            </p:nvSpPr>
            <p:spPr>
              <a:xfrm>
                <a:off x="552140" y="3628569"/>
                <a:ext cx="1614216" cy="705129"/>
              </a:xfrm>
              <a:prstGeom prst="rect">
                <a:avLst/>
              </a:prstGeom>
            </p:spPr>
            <p:txBody>
              <a:bodyPr wrap="square">
                <a:noAutofit/>
              </a:bodyPr>
              <a:lstStyle/>
              <a:p>
                <a:pPr algn="ctr">
                  <a:lnSpc>
                    <a:spcPct val="150000"/>
                  </a:lnSpc>
                  <a:spcAft>
                    <a:spcPts val="595"/>
                  </a:spcAft>
                </a:pPr>
                <a:r>
                  <a:rPr lang="zh-CN" altLang="en-US"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单击此处键入文本单击此处键入</a:t>
                </a:r>
              </a:p>
            </p:txBody>
          </p:sp>
        </p:grpSp>
      </p:grpSp>
      <p:grpSp>
        <p:nvGrpSpPr>
          <p:cNvPr id="6" name="PPT世界-4"/>
          <p:cNvGrpSpPr/>
          <p:nvPr/>
        </p:nvGrpSpPr>
        <p:grpSpPr>
          <a:xfrm>
            <a:off x="5595562" y="636870"/>
            <a:ext cx="4225201" cy="6461178"/>
            <a:chOff x="5595562" y="636870"/>
            <a:chExt cx="4225201" cy="6461178"/>
          </a:xfrm>
        </p:grpSpPr>
        <p:sp>
          <p:nvSpPr>
            <p:cNvPr id="30" name="PPT世界-4-1"/>
            <p:cNvSpPr/>
            <p:nvPr/>
          </p:nvSpPr>
          <p:spPr>
            <a:xfrm>
              <a:off x="6073431" y="636870"/>
              <a:ext cx="3747332" cy="6461178"/>
            </a:xfrm>
            <a:prstGeom prst="chevron">
              <a:avLst/>
            </a:prstGeom>
            <a:gradFill>
              <a:gsLst>
                <a:gs pos="0">
                  <a:schemeClr val="bg1">
                    <a:alpha val="0"/>
                  </a:schemeClr>
                </a:gs>
                <a:gs pos="48000">
                  <a:schemeClr val="accent2">
                    <a:alpha val="10000"/>
                  </a:schemeClr>
                </a:gs>
                <a:gs pos="62000">
                  <a:schemeClr val="accent2">
                    <a:alpha val="10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31" name="PPT世界-4-2"/>
            <p:cNvSpPr/>
            <p:nvPr/>
          </p:nvSpPr>
          <p:spPr>
            <a:xfrm rot="5400000">
              <a:off x="7917671" y="3084536"/>
              <a:ext cx="1075853" cy="1744705"/>
            </a:xfrm>
            <a:custGeom>
              <a:avLst/>
              <a:gdLst>
                <a:gd name="connsiteX0" fmla="*/ 0 w 1141928"/>
                <a:gd name="connsiteY0" fmla="*/ 1741753 h 1851858"/>
                <a:gd name="connsiteX1" fmla="*/ 553470 w 1141928"/>
                <a:gd name="connsiteY1" fmla="*/ 0 h 1851858"/>
                <a:gd name="connsiteX2" fmla="*/ 1141928 w 1141928"/>
                <a:gd name="connsiteY2" fmla="*/ 1851858 h 1851858"/>
                <a:gd name="connsiteX3" fmla="*/ 476042 w 1141928"/>
                <a:gd name="connsiteY3" fmla="*/ 1465660 h 1851858"/>
                <a:gd name="connsiteX4" fmla="*/ 0 w 1141928"/>
                <a:gd name="connsiteY4" fmla="*/ 1741753 h 1851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928" h="1851858">
                  <a:moveTo>
                    <a:pt x="0" y="1741753"/>
                  </a:moveTo>
                  <a:lnTo>
                    <a:pt x="553470" y="0"/>
                  </a:lnTo>
                  <a:lnTo>
                    <a:pt x="1141928" y="1851858"/>
                  </a:lnTo>
                  <a:lnTo>
                    <a:pt x="476042" y="1465660"/>
                  </a:lnTo>
                  <a:lnTo>
                    <a:pt x="0" y="1741753"/>
                  </a:lnTo>
                  <a:close/>
                </a:path>
              </a:pathLst>
            </a:custGeom>
            <a:solidFill>
              <a:schemeClr val="accent2"/>
            </a:solidFill>
            <a:ln>
              <a:noFill/>
            </a:ln>
            <a:effectLst>
              <a:outerShdw blurRad="50800" dist="381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tx1"/>
                </a:solidFill>
                <a:highlight>
                  <a:srgbClr val="FFFFFF"/>
                </a:highlight>
                <a:cs typeface="思源黑体 CN Bold" panose="020B0800000000000000" pitchFamily="34" charset="-122"/>
              </a:endParaRPr>
            </a:p>
          </p:txBody>
        </p:sp>
        <p:cxnSp>
          <p:nvCxnSpPr>
            <p:cNvPr id="36" name="PPT世界-4-3"/>
            <p:cNvCxnSpPr/>
            <p:nvPr/>
          </p:nvCxnSpPr>
          <p:spPr>
            <a:xfrm flipV="1">
              <a:off x="5595562" y="4466731"/>
              <a:ext cx="2721435" cy="1219200"/>
            </a:xfrm>
            <a:prstGeom prst="line">
              <a:avLst/>
            </a:prstGeom>
            <a:ln w="15875">
              <a:gradFill>
                <a:gsLst>
                  <a:gs pos="40000">
                    <a:schemeClr val="accent2">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4" name="PPT世界-5"/>
          <p:cNvGrpSpPr/>
          <p:nvPr/>
        </p:nvGrpSpPr>
        <p:grpSpPr>
          <a:xfrm>
            <a:off x="765155" y="636870"/>
            <a:ext cx="3747333" cy="6461178"/>
            <a:chOff x="765155" y="636870"/>
            <a:chExt cx="3747333" cy="6461178"/>
          </a:xfrm>
        </p:grpSpPr>
        <p:sp>
          <p:nvSpPr>
            <p:cNvPr id="24" name="PPT世界-5-1"/>
            <p:cNvSpPr/>
            <p:nvPr/>
          </p:nvSpPr>
          <p:spPr>
            <a:xfrm>
              <a:off x="765155" y="636870"/>
              <a:ext cx="3747332" cy="6461178"/>
            </a:xfrm>
            <a:prstGeom prst="chevron">
              <a:avLst/>
            </a:prstGeom>
            <a:gradFill>
              <a:gsLst>
                <a:gs pos="0">
                  <a:schemeClr val="bg1">
                    <a:alpha val="0"/>
                  </a:schemeClr>
                </a:gs>
                <a:gs pos="48000">
                  <a:schemeClr val="accent4">
                    <a:alpha val="22000"/>
                  </a:schemeClr>
                </a:gs>
                <a:gs pos="62000">
                  <a:schemeClr val="accent4">
                    <a:alpha val="12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25" name="PPT世界-5-2"/>
            <p:cNvSpPr/>
            <p:nvPr/>
          </p:nvSpPr>
          <p:spPr>
            <a:xfrm rot="5400000">
              <a:off x="188241" y="2238464"/>
              <a:ext cx="5211645" cy="3436849"/>
            </a:xfrm>
            <a:custGeom>
              <a:avLst/>
              <a:gdLst>
                <a:gd name="connsiteX0" fmla="*/ 0 w 5531725"/>
                <a:gd name="connsiteY0" fmla="*/ 3537823 h 3647928"/>
                <a:gd name="connsiteX1" fmla="*/ 774736 w 5531725"/>
                <a:gd name="connsiteY1" fmla="*/ 1099755 h 3647928"/>
                <a:gd name="connsiteX2" fmla="*/ 2670941 w 5531725"/>
                <a:gd name="connsiteY2" fmla="*/ 0 h 3647928"/>
                <a:gd name="connsiteX3" fmla="*/ 4756990 w 5531725"/>
                <a:gd name="connsiteY3" fmla="*/ 1209860 h 3647928"/>
                <a:gd name="connsiteX4" fmla="*/ 5531725 w 5531725"/>
                <a:gd name="connsiteY4" fmla="*/ 3647928 h 3647928"/>
                <a:gd name="connsiteX5" fmla="*/ 2670941 w 5531725"/>
                <a:gd name="connsiteY5" fmla="*/ 1988740 h 3647928"/>
                <a:gd name="connsiteX6" fmla="*/ 0 w 5531725"/>
                <a:gd name="connsiteY6" fmla="*/ 3537823 h 364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1725" h="3647928">
                  <a:moveTo>
                    <a:pt x="0" y="3537823"/>
                  </a:moveTo>
                  <a:lnTo>
                    <a:pt x="774736" y="1099755"/>
                  </a:lnTo>
                  <a:lnTo>
                    <a:pt x="2670941" y="0"/>
                  </a:lnTo>
                  <a:lnTo>
                    <a:pt x="4756990" y="1209860"/>
                  </a:lnTo>
                  <a:lnTo>
                    <a:pt x="5531725" y="3647928"/>
                  </a:lnTo>
                  <a:lnTo>
                    <a:pt x="2670941" y="1988740"/>
                  </a:lnTo>
                  <a:lnTo>
                    <a:pt x="0" y="3537823"/>
                  </a:lnTo>
                  <a:close/>
                </a:path>
              </a:pathLst>
            </a:custGeom>
            <a:solidFill>
              <a:schemeClr val="accent2"/>
            </a:solidFill>
            <a:ln>
              <a:noFill/>
            </a:ln>
            <a:effectLst>
              <a:outerShdw blurRad="50800" dist="381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38" name="组合 37"/>
            <p:cNvGrpSpPr/>
            <p:nvPr/>
          </p:nvGrpSpPr>
          <p:grpSpPr>
            <a:xfrm>
              <a:off x="2690185" y="3325749"/>
              <a:ext cx="1614216" cy="1135531"/>
              <a:chOff x="552140" y="3198167"/>
              <a:chExt cx="1614216" cy="1135531"/>
            </a:xfrm>
          </p:grpSpPr>
          <p:sp>
            <p:nvSpPr>
              <p:cNvPr id="39" name="PPT世界-5-3"/>
              <p:cNvSpPr txBox="1"/>
              <p:nvPr/>
            </p:nvSpPr>
            <p:spPr>
              <a:xfrm>
                <a:off x="739926" y="3198167"/>
                <a:ext cx="1175668" cy="523220"/>
              </a:xfrm>
              <a:prstGeom prst="rect">
                <a:avLst/>
              </a:prstGeom>
              <a:noFill/>
            </p:spPr>
            <p:txBody>
              <a:bodyPr wrap="square" rtlCol="0">
                <a:noAutofit/>
              </a:bodyPr>
              <a:lstStyle/>
              <a:p>
                <a:pPr algn="ctr"/>
                <a:r>
                  <a:rPr lang="zh-CN" altLang="en-US" sz="2800" b="1" dirty="0">
                    <a:solidFill>
                      <a:schemeClr val="bg1"/>
                    </a:solidFill>
                    <a:effectLst>
                      <a:outerShdw blurRad="38100" dist="38100" dir="2700000" algn="tl">
                        <a:srgbClr val="000000">
                          <a:alpha val="43137"/>
                        </a:srgbClr>
                      </a:outerShdw>
                    </a:effectLst>
                    <a:latin typeface="+mj-ea"/>
                    <a:ea typeface="+mj-ea"/>
                    <a:cs typeface="+mn-ea"/>
                    <a:sym typeface="+mn-lt"/>
                  </a:rPr>
                  <a:t>标题</a:t>
                </a:r>
              </a:p>
            </p:txBody>
          </p:sp>
          <p:sp>
            <p:nvSpPr>
              <p:cNvPr id="40" name="PPT世界-5-4"/>
              <p:cNvSpPr/>
              <p:nvPr/>
            </p:nvSpPr>
            <p:spPr>
              <a:xfrm>
                <a:off x="552140" y="3628569"/>
                <a:ext cx="1614216" cy="705129"/>
              </a:xfrm>
              <a:prstGeom prst="rect">
                <a:avLst/>
              </a:prstGeom>
            </p:spPr>
            <p:txBody>
              <a:bodyPr wrap="square">
                <a:noAutofit/>
              </a:bodyPr>
              <a:lstStyle/>
              <a:p>
                <a:pPr algn="ctr">
                  <a:lnSpc>
                    <a:spcPct val="150000"/>
                  </a:lnSpc>
                  <a:spcAft>
                    <a:spcPts val="595"/>
                  </a:spcAft>
                </a:pPr>
                <a:r>
                  <a:rPr lang="zh-CN" altLang="en-US"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单击此处键入文本单击此处键入</a:t>
                </a:r>
              </a:p>
            </p:txBody>
          </p:sp>
        </p:grpSp>
      </p:grpSp>
      <p:grpSp>
        <p:nvGrpSpPr>
          <p:cNvPr id="5" name="PPT世界-6"/>
          <p:cNvGrpSpPr/>
          <p:nvPr/>
        </p:nvGrpSpPr>
        <p:grpSpPr>
          <a:xfrm>
            <a:off x="3419292" y="636870"/>
            <a:ext cx="3747332" cy="6461178"/>
            <a:chOff x="3419292" y="636870"/>
            <a:chExt cx="3747332" cy="6461178"/>
          </a:xfrm>
        </p:grpSpPr>
        <p:sp>
          <p:nvSpPr>
            <p:cNvPr id="27" name="PPT世界-6-1"/>
            <p:cNvSpPr/>
            <p:nvPr/>
          </p:nvSpPr>
          <p:spPr>
            <a:xfrm>
              <a:off x="3419292" y="636870"/>
              <a:ext cx="3747332" cy="6461178"/>
            </a:xfrm>
            <a:prstGeom prst="chevron">
              <a:avLst/>
            </a:prstGeom>
            <a:gradFill>
              <a:gsLst>
                <a:gs pos="0">
                  <a:schemeClr val="bg1">
                    <a:alpha val="0"/>
                  </a:schemeClr>
                </a:gs>
                <a:gs pos="48000">
                  <a:schemeClr val="accent1">
                    <a:alpha val="10000"/>
                  </a:schemeClr>
                </a:gs>
                <a:gs pos="62000">
                  <a:schemeClr val="accent1">
                    <a:alpha val="10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28" name="PPT世界-6-2"/>
            <p:cNvSpPr/>
            <p:nvPr/>
          </p:nvSpPr>
          <p:spPr>
            <a:xfrm rot="5400000">
              <a:off x="4176158" y="2538297"/>
              <a:ext cx="3143748" cy="2837183"/>
            </a:xfrm>
            <a:custGeom>
              <a:avLst/>
              <a:gdLst>
                <a:gd name="connsiteX0" fmla="*/ 0 w 3336826"/>
                <a:gd name="connsiteY0" fmla="*/ 2901329 h 3011433"/>
                <a:gd name="connsiteX1" fmla="*/ 774735 w 3336826"/>
                <a:gd name="connsiteY1" fmla="*/ 463260 h 3011433"/>
                <a:gd name="connsiteX2" fmla="*/ 1573491 w 3336826"/>
                <a:gd name="connsiteY2" fmla="*/ 0 h 3011433"/>
                <a:gd name="connsiteX3" fmla="*/ 2562091 w 3336826"/>
                <a:gd name="connsiteY3" fmla="*/ 573365 h 3011433"/>
                <a:gd name="connsiteX4" fmla="*/ 3336826 w 3336826"/>
                <a:gd name="connsiteY4" fmla="*/ 3011433 h 3011433"/>
                <a:gd name="connsiteX5" fmla="*/ 1573491 w 3336826"/>
                <a:gd name="connsiteY5" fmla="*/ 1988740 h 3011433"/>
                <a:gd name="connsiteX6" fmla="*/ 0 w 3336826"/>
                <a:gd name="connsiteY6" fmla="*/ 2901329 h 301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6826" h="3011433">
                  <a:moveTo>
                    <a:pt x="0" y="2901329"/>
                  </a:moveTo>
                  <a:lnTo>
                    <a:pt x="774735" y="463260"/>
                  </a:lnTo>
                  <a:lnTo>
                    <a:pt x="1573491" y="0"/>
                  </a:lnTo>
                  <a:lnTo>
                    <a:pt x="2562091" y="573365"/>
                  </a:lnTo>
                  <a:lnTo>
                    <a:pt x="3336826" y="3011433"/>
                  </a:lnTo>
                  <a:lnTo>
                    <a:pt x="1573491" y="1988740"/>
                  </a:lnTo>
                  <a:lnTo>
                    <a:pt x="0" y="2901329"/>
                  </a:lnTo>
                  <a:close/>
                </a:path>
              </a:pathLst>
            </a:custGeom>
            <a:solidFill>
              <a:schemeClr val="accent1"/>
            </a:solidFill>
            <a:ln>
              <a:noFill/>
            </a:ln>
            <a:effectLst>
              <a:outerShdw blurRad="50800" dist="381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35" name="PPT世界-6-3"/>
            <p:cNvCxnSpPr/>
            <p:nvPr/>
          </p:nvCxnSpPr>
          <p:spPr>
            <a:xfrm>
              <a:off x="3768701" y="1459122"/>
              <a:ext cx="2721435" cy="1219200"/>
            </a:xfrm>
            <a:prstGeom prst="line">
              <a:avLst/>
            </a:prstGeom>
            <a:ln w="15875">
              <a:gradFill>
                <a:gsLst>
                  <a:gs pos="40000">
                    <a:schemeClr val="accent2">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PPT世界-6-4"/>
            <p:cNvCxnSpPr/>
            <p:nvPr/>
          </p:nvCxnSpPr>
          <p:spPr>
            <a:xfrm flipV="1">
              <a:off x="6172371" y="5346208"/>
              <a:ext cx="635529" cy="292692"/>
            </a:xfrm>
            <a:prstGeom prst="line">
              <a:avLst/>
            </a:prstGeom>
            <a:ln w="15875">
              <a:gradFill>
                <a:gsLst>
                  <a:gs pos="40000">
                    <a:schemeClr val="accent2">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5289667" y="3325749"/>
              <a:ext cx="1614216" cy="1135531"/>
              <a:chOff x="552140" y="3198167"/>
              <a:chExt cx="1614216" cy="1135531"/>
            </a:xfrm>
          </p:grpSpPr>
          <p:sp>
            <p:nvSpPr>
              <p:cNvPr id="42" name="PPT世界-6-5"/>
              <p:cNvSpPr txBox="1"/>
              <p:nvPr/>
            </p:nvSpPr>
            <p:spPr>
              <a:xfrm>
                <a:off x="739926" y="3198167"/>
                <a:ext cx="1175668" cy="523220"/>
              </a:xfrm>
              <a:prstGeom prst="rect">
                <a:avLst/>
              </a:prstGeom>
              <a:noFill/>
            </p:spPr>
            <p:txBody>
              <a:bodyPr wrap="square" rtlCol="0">
                <a:noAutofit/>
              </a:bodyPr>
              <a:lstStyle/>
              <a:p>
                <a:pPr algn="ctr"/>
                <a:r>
                  <a:rPr lang="zh-CN" altLang="en-US" sz="2800" b="1" dirty="0">
                    <a:solidFill>
                      <a:schemeClr val="bg1"/>
                    </a:solidFill>
                    <a:effectLst>
                      <a:outerShdw blurRad="38100" dist="38100" dir="2700000" algn="tl">
                        <a:srgbClr val="000000">
                          <a:alpha val="43137"/>
                        </a:srgbClr>
                      </a:outerShdw>
                    </a:effectLst>
                    <a:latin typeface="+mj-ea"/>
                    <a:ea typeface="+mj-ea"/>
                    <a:cs typeface="+mn-ea"/>
                    <a:sym typeface="+mn-lt"/>
                  </a:rPr>
                  <a:t>标题</a:t>
                </a:r>
              </a:p>
            </p:txBody>
          </p:sp>
          <p:sp>
            <p:nvSpPr>
              <p:cNvPr id="43" name="PPT世界-6-6"/>
              <p:cNvSpPr/>
              <p:nvPr/>
            </p:nvSpPr>
            <p:spPr>
              <a:xfrm>
                <a:off x="552140" y="3628569"/>
                <a:ext cx="1614216" cy="705129"/>
              </a:xfrm>
              <a:prstGeom prst="rect">
                <a:avLst/>
              </a:prstGeom>
            </p:spPr>
            <p:txBody>
              <a:bodyPr wrap="square">
                <a:noAutofit/>
              </a:bodyPr>
              <a:lstStyle/>
              <a:p>
                <a:pPr algn="ctr">
                  <a:lnSpc>
                    <a:spcPct val="150000"/>
                  </a:lnSpc>
                  <a:spcAft>
                    <a:spcPts val="595"/>
                  </a:spcAft>
                </a:pPr>
                <a:r>
                  <a:rPr lang="zh-CN" altLang="en-US" sz="1400" dirty="0">
                    <a:solidFill>
                      <a:schemeClr val="bg1"/>
                    </a:solidFill>
                    <a:effectLst>
                      <a:outerShdw blurRad="38100" dist="38100" dir="2700000" algn="tl">
                        <a:srgbClr val="000000">
                          <a:alpha val="43137"/>
                        </a:srgbClr>
                      </a:outerShdw>
                    </a:effectLst>
                    <a:latin typeface="+mn-ea"/>
                    <a:cs typeface="思源黑体 CN Bold" panose="020B0800000000000000" pitchFamily="34" charset="-122"/>
                  </a:rPr>
                  <a:t>单击此处键入文本单击此处键入</a:t>
                </a:r>
              </a:p>
            </p:txBody>
          </p:sp>
        </p:grpSp>
      </p:grpSp>
      <p:grpSp>
        <p:nvGrpSpPr>
          <p:cNvPr id="8" name="PPT世界-7"/>
          <p:cNvGrpSpPr/>
          <p:nvPr/>
        </p:nvGrpSpPr>
        <p:grpSpPr>
          <a:xfrm>
            <a:off x="9849619" y="2765534"/>
            <a:ext cx="2137332" cy="2137332"/>
            <a:chOff x="9849619" y="2765534"/>
            <a:chExt cx="2137332" cy="2137332"/>
          </a:xfrm>
        </p:grpSpPr>
        <p:sp>
          <p:nvSpPr>
            <p:cNvPr id="45" name="PPT世界-7-1"/>
            <p:cNvSpPr/>
            <p:nvPr/>
          </p:nvSpPr>
          <p:spPr>
            <a:xfrm>
              <a:off x="9849619" y="2765534"/>
              <a:ext cx="2137332" cy="2137332"/>
            </a:xfrm>
            <a:prstGeom prst="ellipse">
              <a:avLst/>
            </a:prstGeom>
            <a:gradFill flip="none" rotWithShape="1">
              <a:gsLst>
                <a:gs pos="100000">
                  <a:schemeClr val="accent2">
                    <a:alpha val="10000"/>
                  </a:schemeClr>
                </a:gs>
                <a:gs pos="46000">
                  <a:schemeClr val="accent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7-2"/>
            <p:cNvSpPr/>
            <p:nvPr/>
          </p:nvSpPr>
          <p:spPr>
            <a:xfrm>
              <a:off x="10076491" y="2992295"/>
              <a:ext cx="1683588" cy="1683808"/>
            </a:xfrm>
            <a:prstGeom prst="ellipse">
              <a:avLst/>
            </a:prstGeom>
            <a:solidFill>
              <a:schemeClr val="accent1"/>
            </a:solidFill>
            <a:ln>
              <a:noFill/>
            </a:ln>
            <a:effectLst>
              <a:outerShdw blurRad="241300" sx="104000" sy="1040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7-3"/>
            <p:cNvSpPr/>
            <p:nvPr/>
          </p:nvSpPr>
          <p:spPr>
            <a:xfrm>
              <a:off x="10297657" y="2992296"/>
              <a:ext cx="1241264" cy="1683810"/>
            </a:xfrm>
            <a:prstGeom prst="rect">
              <a:avLst/>
            </a:prstGeom>
            <a:noFill/>
            <a:ln>
              <a:noFill/>
            </a:ln>
            <a:effectLst>
              <a:outerShdw blurRad="2413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4000" b="1" dirty="0">
                  <a:solidFill>
                    <a:schemeClr val="bg1"/>
                  </a:solidFill>
                  <a:effectLst>
                    <a:outerShdw blurRad="38100" dist="38100" dir="2700000" algn="tl">
                      <a:srgbClr val="000000">
                        <a:alpha val="43137"/>
                      </a:srgbClr>
                    </a:outerShdw>
                  </a:effectLst>
                  <a:latin typeface="+mj-ea"/>
                  <a:ea typeface="+mj-ea"/>
                  <a:cs typeface="+mn-ea"/>
                  <a:sym typeface="+mn-lt"/>
                </a:rPr>
                <a:t>标题</a:t>
              </a:r>
            </a:p>
          </p:txBody>
        </p:sp>
      </p:grpSp>
      <p:sp>
        <p:nvSpPr>
          <p:cNvPr id="57" name="PPT世界-8"/>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9"/>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9" name="PPT世界-10"/>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0" name="PPT世界-11"/>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12"/>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13"/>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14"/>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4" name="PPT世界-15"/>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2"/>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1" name="PPT世界-3"/>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2" name="PPT世界-4"/>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43" name="PPT世界-5"/>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4" name="PPT世界-6"/>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5" name="PPT世界-7"/>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6" name="PPT世界-8"/>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47" name="PPT世界-9"/>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56" name="PPT世界-12"/>
          <p:cNvGrpSpPr/>
          <p:nvPr/>
        </p:nvGrpSpPr>
        <p:grpSpPr>
          <a:xfrm>
            <a:off x="415436" y="150584"/>
            <a:ext cx="4070738" cy="1028440"/>
            <a:chOff x="7095636" y="3673972"/>
            <a:chExt cx="4070738" cy="1028440"/>
          </a:xfrm>
        </p:grpSpPr>
        <p:sp>
          <p:nvSpPr>
            <p:cNvPr id="57" name="PPT世界-12-1"/>
            <p:cNvSpPr/>
            <p:nvPr/>
          </p:nvSpPr>
          <p:spPr>
            <a:xfrm>
              <a:off x="7095636" y="3673972"/>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12-2"/>
            <p:cNvSpPr txBox="1"/>
            <p:nvPr/>
          </p:nvSpPr>
          <p:spPr>
            <a:xfrm>
              <a:off x="7595801" y="3832407"/>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12-3"/>
            <p:cNvSpPr txBox="1"/>
            <p:nvPr/>
          </p:nvSpPr>
          <p:spPr>
            <a:xfrm>
              <a:off x="8625315" y="3891673"/>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a:t>
              </a:r>
            </a:p>
          </p:txBody>
        </p:sp>
        <p:sp>
          <p:nvSpPr>
            <p:cNvPr id="60" name="PPT世界-12-4"/>
            <p:cNvSpPr txBox="1"/>
            <p:nvPr/>
          </p:nvSpPr>
          <p:spPr>
            <a:xfrm>
              <a:off x="8625315" y="4300045"/>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STOMATOLOGY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8" name="组合 47">
            <a:extLst>
              <a:ext uri="{FF2B5EF4-FFF2-40B4-BE49-F238E27FC236}">
                <a16:creationId xmlns:a16="http://schemas.microsoft.com/office/drawing/2014/main" id="{1116DF5B-540E-41A6-9879-CC78CF151D89}"/>
              </a:ext>
            </a:extLst>
          </p:cNvPr>
          <p:cNvGrpSpPr/>
          <p:nvPr/>
        </p:nvGrpSpPr>
        <p:grpSpPr>
          <a:xfrm>
            <a:off x="679450" y="1130301"/>
            <a:ext cx="10852150" cy="5727700"/>
            <a:chOff x="679450" y="1130301"/>
            <a:chExt cx="10852150" cy="5727700"/>
          </a:xfrm>
        </p:grpSpPr>
        <p:sp>
          <p:nvSpPr>
            <p:cNvPr id="49" name="PPT世界-3">
              <a:extLst>
                <a:ext uri="{FF2B5EF4-FFF2-40B4-BE49-F238E27FC236}">
                  <a16:creationId xmlns:a16="http://schemas.microsoft.com/office/drawing/2014/main" id="{EB58B646-34B7-4956-BBE3-D37BCA91326B}"/>
                </a:ext>
              </a:extLst>
            </p:cNvPr>
            <p:cNvSpPr/>
            <p:nvPr/>
          </p:nvSpPr>
          <p:spPr>
            <a:xfrm>
              <a:off x="4440521" y="1130301"/>
              <a:ext cx="3310958" cy="5727700"/>
            </a:xfrm>
            <a:custGeom>
              <a:avLst/>
              <a:gdLst>
                <a:gd name="connsiteX0" fmla="*/ 1655479 w 3310958"/>
                <a:gd name="connsiteY0" fmla="*/ 0 h 5383899"/>
                <a:gd name="connsiteX1" fmla="*/ 3310958 w 3310958"/>
                <a:gd name="connsiteY1" fmla="*/ 1655479 h 5383899"/>
                <a:gd name="connsiteX2" fmla="*/ 3310957 w 3310958"/>
                <a:gd name="connsiteY2" fmla="*/ 5336507 h 5383899"/>
                <a:gd name="connsiteX3" fmla="*/ 3308564 w 3310958"/>
                <a:gd name="connsiteY3" fmla="*/ 5383899 h 5383899"/>
                <a:gd name="connsiteX4" fmla="*/ 2394 w 3310958"/>
                <a:gd name="connsiteY4" fmla="*/ 5383899 h 5383899"/>
                <a:gd name="connsiteX5" fmla="*/ 0 w 3310958"/>
                <a:gd name="connsiteY5" fmla="*/ 5336506 h 5383899"/>
                <a:gd name="connsiteX6" fmla="*/ 0 w 3310958"/>
                <a:gd name="connsiteY6" fmla="*/ 1655479 h 5383899"/>
                <a:gd name="connsiteX7" fmla="*/ 1655479 w 3310958"/>
                <a:gd name="connsiteY7" fmla="*/ 0 h 538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958" h="5383899">
                  <a:moveTo>
                    <a:pt x="1655479" y="0"/>
                  </a:moveTo>
                  <a:cubicBezTo>
                    <a:pt x="2569775" y="0"/>
                    <a:pt x="3310958" y="741183"/>
                    <a:pt x="3310958" y="1655479"/>
                  </a:cubicBezTo>
                  <a:cubicBezTo>
                    <a:pt x="3310958" y="2882488"/>
                    <a:pt x="3310957" y="4109498"/>
                    <a:pt x="3310957" y="5336507"/>
                  </a:cubicBezTo>
                  <a:lnTo>
                    <a:pt x="3308564" y="5383899"/>
                  </a:lnTo>
                  <a:lnTo>
                    <a:pt x="2394" y="5383899"/>
                  </a:lnTo>
                  <a:lnTo>
                    <a:pt x="0" y="5336506"/>
                  </a:lnTo>
                  <a:lnTo>
                    <a:pt x="0" y="1655479"/>
                  </a:lnTo>
                  <a:cubicBezTo>
                    <a:pt x="0" y="741183"/>
                    <a:pt x="741183" y="0"/>
                    <a:pt x="1655479" y="0"/>
                  </a:cubicBezTo>
                  <a:close/>
                </a:path>
              </a:pathLst>
            </a:custGeom>
            <a:solidFill>
              <a:schemeClr val="accent4">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0" name="PPT世界-4">
              <a:extLst>
                <a:ext uri="{FF2B5EF4-FFF2-40B4-BE49-F238E27FC236}">
                  <a16:creationId xmlns:a16="http://schemas.microsoft.com/office/drawing/2014/main" id="{C67ECF75-C585-48D8-AAA8-20B6962CCA17}"/>
                </a:ext>
              </a:extLst>
            </p:cNvPr>
            <p:cNvSpPr/>
            <p:nvPr/>
          </p:nvSpPr>
          <p:spPr>
            <a:xfrm>
              <a:off x="679450" y="5394714"/>
              <a:ext cx="10852150" cy="162024"/>
            </a:xfrm>
            <a:prstGeom prst="roundRect">
              <a:avLst>
                <a:gd name="adj" fmla="val 50000"/>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000" b="1" dirty="0">
                <a:cs typeface="思源黑体 CN Bold" panose="020B0800000000000000" pitchFamily="34" charset="-122"/>
              </a:endParaRPr>
            </a:p>
          </p:txBody>
        </p:sp>
        <p:sp>
          <p:nvSpPr>
            <p:cNvPr id="51" name="PPT世界-5">
              <a:extLst>
                <a:ext uri="{FF2B5EF4-FFF2-40B4-BE49-F238E27FC236}">
                  <a16:creationId xmlns:a16="http://schemas.microsoft.com/office/drawing/2014/main" id="{2618C0CB-C195-44C0-B283-DBDEF60DC094}"/>
                </a:ext>
              </a:extLst>
            </p:cNvPr>
            <p:cNvSpPr/>
            <p:nvPr/>
          </p:nvSpPr>
          <p:spPr>
            <a:xfrm>
              <a:off x="996084" y="1943100"/>
              <a:ext cx="10199832" cy="3489714"/>
            </a:xfrm>
            <a:prstGeom prst="roundRect">
              <a:avLst>
                <a:gd name="adj" fmla="val 4805"/>
              </a:avLst>
            </a:prstGeom>
            <a:solidFill>
              <a:schemeClr val="bg1"/>
            </a:solidFill>
            <a:ln>
              <a:solidFill>
                <a:schemeClr val="accent1"/>
              </a:solidFill>
            </a:ln>
            <a:effectLst>
              <a:outerShdw blurRad="635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61" name="组合 60">
            <a:extLst>
              <a:ext uri="{FF2B5EF4-FFF2-40B4-BE49-F238E27FC236}">
                <a16:creationId xmlns:a16="http://schemas.microsoft.com/office/drawing/2014/main" id="{E389AA13-1A53-49DE-85DD-7D9AA67B3936}"/>
              </a:ext>
            </a:extLst>
          </p:cNvPr>
          <p:cNvGrpSpPr/>
          <p:nvPr/>
        </p:nvGrpSpPr>
        <p:grpSpPr>
          <a:xfrm>
            <a:off x="1406469" y="2638462"/>
            <a:ext cx="3438524" cy="2022456"/>
            <a:chOff x="1406469" y="2638462"/>
            <a:chExt cx="3438524" cy="2022456"/>
          </a:xfrm>
        </p:grpSpPr>
        <p:sp>
          <p:nvSpPr>
            <p:cNvPr id="62" name="PPT世界-6">
              <a:extLst>
                <a:ext uri="{FF2B5EF4-FFF2-40B4-BE49-F238E27FC236}">
                  <a16:creationId xmlns:a16="http://schemas.microsoft.com/office/drawing/2014/main" id="{F63E45E5-72AE-44A2-B36A-A78795F5DB83}"/>
                </a:ext>
              </a:extLst>
            </p:cNvPr>
            <p:cNvSpPr/>
            <p:nvPr/>
          </p:nvSpPr>
          <p:spPr>
            <a:xfrm>
              <a:off x="1866165" y="2638462"/>
              <a:ext cx="2978828" cy="489010"/>
            </a:xfrm>
            <a:prstGeom prst="roundRect">
              <a:avLst>
                <a:gd name="adj" fmla="val 50000"/>
              </a:avLst>
            </a:prstGeom>
            <a:solidFill>
              <a:schemeClr val="accent1"/>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3" name="PPT世界-7">
              <a:extLst>
                <a:ext uri="{FF2B5EF4-FFF2-40B4-BE49-F238E27FC236}">
                  <a16:creationId xmlns:a16="http://schemas.microsoft.com/office/drawing/2014/main" id="{60BCE9AC-D28B-4568-842F-0CEE0877C2FE}"/>
                </a:ext>
              </a:extLst>
            </p:cNvPr>
            <p:cNvSpPr/>
            <p:nvPr/>
          </p:nvSpPr>
          <p:spPr>
            <a:xfrm>
              <a:off x="1580660" y="3392485"/>
              <a:ext cx="2978828" cy="489010"/>
            </a:xfrm>
            <a:prstGeom prst="roundRect">
              <a:avLst>
                <a:gd name="adj" fmla="val 50000"/>
              </a:avLst>
            </a:prstGeom>
            <a:solidFill>
              <a:schemeClr val="accent1"/>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4" name="PPT世界-8">
              <a:extLst>
                <a:ext uri="{FF2B5EF4-FFF2-40B4-BE49-F238E27FC236}">
                  <a16:creationId xmlns:a16="http://schemas.microsoft.com/office/drawing/2014/main" id="{D9A17DAC-28F9-4DC9-9994-B9EF5A2AD10B}"/>
                </a:ext>
              </a:extLst>
            </p:cNvPr>
            <p:cNvSpPr/>
            <p:nvPr/>
          </p:nvSpPr>
          <p:spPr>
            <a:xfrm>
              <a:off x="1406469" y="4171908"/>
              <a:ext cx="2978828" cy="489010"/>
            </a:xfrm>
            <a:prstGeom prst="roundRect">
              <a:avLst>
                <a:gd name="adj" fmla="val 50000"/>
              </a:avLst>
            </a:prstGeom>
            <a:solidFill>
              <a:schemeClr val="accent1"/>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65" name="组合 64">
            <a:extLst>
              <a:ext uri="{FF2B5EF4-FFF2-40B4-BE49-F238E27FC236}">
                <a16:creationId xmlns:a16="http://schemas.microsoft.com/office/drawing/2014/main" id="{00793D57-0D98-4DE7-8DB1-E8EFB93DFD74}"/>
              </a:ext>
            </a:extLst>
          </p:cNvPr>
          <p:cNvGrpSpPr/>
          <p:nvPr/>
        </p:nvGrpSpPr>
        <p:grpSpPr>
          <a:xfrm>
            <a:off x="7332495" y="2638462"/>
            <a:ext cx="3515554" cy="2021324"/>
            <a:chOff x="7332495" y="2638462"/>
            <a:chExt cx="3515554" cy="2021324"/>
          </a:xfrm>
        </p:grpSpPr>
        <p:sp>
          <p:nvSpPr>
            <p:cNvPr id="66" name="PPT世界-9">
              <a:extLst>
                <a:ext uri="{FF2B5EF4-FFF2-40B4-BE49-F238E27FC236}">
                  <a16:creationId xmlns:a16="http://schemas.microsoft.com/office/drawing/2014/main" id="{241C4E4E-5AA0-4F93-BFCC-6DF39882AA08}"/>
                </a:ext>
              </a:extLst>
            </p:cNvPr>
            <p:cNvSpPr/>
            <p:nvPr/>
          </p:nvSpPr>
          <p:spPr>
            <a:xfrm flipH="1">
              <a:off x="7332495" y="2638462"/>
              <a:ext cx="2978826" cy="489010"/>
            </a:xfrm>
            <a:prstGeom prst="roundRect">
              <a:avLst>
                <a:gd name="adj" fmla="val 50000"/>
              </a:avLst>
            </a:prstGeom>
            <a:solidFill>
              <a:schemeClr val="accent2"/>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7" name="PPT世界-10">
              <a:extLst>
                <a:ext uri="{FF2B5EF4-FFF2-40B4-BE49-F238E27FC236}">
                  <a16:creationId xmlns:a16="http://schemas.microsoft.com/office/drawing/2014/main" id="{0F32B96E-DAD6-48B5-A4A2-EEACE1A50156}"/>
                </a:ext>
              </a:extLst>
            </p:cNvPr>
            <p:cNvSpPr/>
            <p:nvPr/>
          </p:nvSpPr>
          <p:spPr>
            <a:xfrm flipH="1">
              <a:off x="7600859" y="3391919"/>
              <a:ext cx="2978826" cy="489010"/>
            </a:xfrm>
            <a:prstGeom prst="roundRect">
              <a:avLst>
                <a:gd name="adj" fmla="val 50000"/>
              </a:avLst>
            </a:prstGeom>
            <a:solidFill>
              <a:schemeClr val="accent2"/>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11">
              <a:extLst>
                <a:ext uri="{FF2B5EF4-FFF2-40B4-BE49-F238E27FC236}">
                  <a16:creationId xmlns:a16="http://schemas.microsoft.com/office/drawing/2014/main" id="{E2B3A7E2-FA26-4704-A555-EBDEB6B05387}"/>
                </a:ext>
              </a:extLst>
            </p:cNvPr>
            <p:cNvSpPr/>
            <p:nvPr/>
          </p:nvSpPr>
          <p:spPr>
            <a:xfrm flipH="1">
              <a:off x="7869223" y="4170776"/>
              <a:ext cx="2978826" cy="489010"/>
            </a:xfrm>
            <a:prstGeom prst="roundRect">
              <a:avLst>
                <a:gd name="adj" fmla="val 50000"/>
              </a:avLst>
            </a:prstGeom>
            <a:solidFill>
              <a:schemeClr val="accent2"/>
            </a:solidFill>
            <a:ln>
              <a:no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pic>
        <p:nvPicPr>
          <p:cNvPr id="70" name="PPT世界-13-6" descr="图片包含 室内, 桌子, 蛋糕, 小&#10;&#10;描述已自动生成">
            <a:extLst>
              <a:ext uri="{FF2B5EF4-FFF2-40B4-BE49-F238E27FC236}">
                <a16:creationId xmlns:a16="http://schemas.microsoft.com/office/drawing/2014/main" id="{D183D42B-6066-405A-9A9C-A441BCBACF2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811353" y="722131"/>
            <a:ext cx="2779336" cy="6002032"/>
          </a:xfrm>
          <a:prstGeom prst="rect">
            <a:avLst/>
          </a:prstGeom>
          <a:effectLst>
            <a:outerShdw blurRad="127000" dist="63500" dir="2700000" algn="tl" rotWithShape="0">
              <a:prstClr val="black">
                <a:alpha val="30000"/>
              </a:prstClr>
            </a:outerShdw>
          </a:effectLst>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anim calcmode="lin" valueType="num">
                                      <p:cBhvr>
                                        <p:cTn id="20" dur="500" fill="hold"/>
                                        <p:tgtEl>
                                          <p:spTgt spid="65"/>
                                        </p:tgtEl>
                                        <p:attrNameLst>
                                          <p:attrName>ppt_x</p:attrName>
                                        </p:attrNameLst>
                                      </p:cBhvr>
                                      <p:tavLst>
                                        <p:tav tm="0">
                                          <p:val>
                                            <p:strVal val="#ppt_x"/>
                                          </p:val>
                                        </p:tav>
                                        <p:tav tm="100000">
                                          <p:val>
                                            <p:strVal val="#ppt_x"/>
                                          </p:val>
                                        </p:tav>
                                      </p:tavLst>
                                    </p:anim>
                                    <p:anim calcmode="lin" valueType="num">
                                      <p:cBhvr>
                                        <p:cTn id="21"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2"/>
          <p:cNvSpPr/>
          <p:nvPr/>
        </p:nvSpPr>
        <p:spPr>
          <a:xfrm>
            <a:off x="675482" y="1639375"/>
            <a:ext cx="10841037" cy="492443"/>
          </a:xfrm>
          <a:prstGeom prst="rect">
            <a:avLst/>
          </a:prstGeom>
        </p:spPr>
        <p:txBody>
          <a:bodyPr wrap="square" lIns="0" tIns="0" rIns="0" bIns="0">
            <a:noAutofit/>
          </a:bodyPr>
          <a:lstStyle/>
          <a:p>
            <a:r>
              <a:rPr lang="zh-CN" altLang="en-US" sz="3200" dirty="0">
                <a:solidFill>
                  <a:schemeClr val="accent1"/>
                </a:solidFill>
                <a:latin typeface="+mj-ea"/>
                <a:ea typeface="+mj-ea"/>
                <a:cs typeface="思源黑体 CN Bold" panose="020B0800000000000000" pitchFamily="34" charset="-122"/>
              </a:rPr>
              <a:t>单击此处键入文本单击此处键入文本单击键入文本</a:t>
            </a:r>
          </a:p>
        </p:txBody>
      </p:sp>
      <p:grpSp>
        <p:nvGrpSpPr>
          <p:cNvPr id="4" name="PPT世界-3"/>
          <p:cNvGrpSpPr/>
          <p:nvPr/>
        </p:nvGrpSpPr>
        <p:grpSpPr>
          <a:xfrm>
            <a:off x="5287370" y="2704229"/>
            <a:ext cx="1930683" cy="3469069"/>
            <a:chOff x="5287370" y="2704229"/>
            <a:chExt cx="1930683" cy="3469069"/>
          </a:xfrm>
        </p:grpSpPr>
        <p:sp>
          <p:nvSpPr>
            <p:cNvPr id="35" name="PPT世界-3-1"/>
            <p:cNvSpPr>
              <a:spLocks noChangeArrowheads="1"/>
            </p:cNvSpPr>
            <p:nvPr/>
          </p:nvSpPr>
          <p:spPr bwMode="auto">
            <a:xfrm>
              <a:off x="5287371" y="3527728"/>
              <a:ext cx="1930682" cy="52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spcAft>
                  <a:spcPts val="600"/>
                </a:spcAft>
              </a:pPr>
              <a:r>
                <a:rPr lang="zh-CN" altLang="en-US" sz="1200" dirty="0">
                  <a:solidFill>
                    <a:schemeClr val="tx1">
                      <a:lumMod val="75000"/>
                      <a:lumOff val="25000"/>
                    </a:schemeClr>
                  </a:solidFill>
                  <a:latin typeface="+mn-ea"/>
                  <a:cs typeface="思源黑体 CN Light" panose="020B0300000000000000" pitchFamily="34" charset="-122"/>
                </a:rPr>
                <a:t>单击此处键入文本单击此处键入文本单击此处键入文本</a:t>
              </a:r>
            </a:p>
          </p:txBody>
        </p:sp>
        <p:sp>
          <p:nvSpPr>
            <p:cNvPr id="36" name="PPT世界-3-2"/>
            <p:cNvSpPr>
              <a:spLocks noChangeArrowheads="1"/>
            </p:cNvSpPr>
            <p:nvPr/>
          </p:nvSpPr>
          <p:spPr bwMode="auto">
            <a:xfrm>
              <a:off x="5287371" y="4247660"/>
              <a:ext cx="1930682" cy="52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spcAft>
                  <a:spcPts val="600"/>
                </a:spcAft>
              </a:pPr>
              <a:r>
                <a:rPr lang="zh-CN" altLang="en-US" sz="1200" dirty="0">
                  <a:solidFill>
                    <a:schemeClr val="tx1">
                      <a:lumMod val="75000"/>
                      <a:lumOff val="25000"/>
                    </a:schemeClr>
                  </a:solidFill>
                  <a:latin typeface="+mn-ea"/>
                  <a:cs typeface="思源黑体 CN Light" panose="020B0300000000000000" pitchFamily="34" charset="-122"/>
                </a:rPr>
                <a:t>单击此处键入文本单击此处键入文本单击此处键入文本</a:t>
              </a:r>
            </a:p>
          </p:txBody>
        </p:sp>
        <p:sp>
          <p:nvSpPr>
            <p:cNvPr id="37" name="PPT世界-3-3"/>
            <p:cNvSpPr>
              <a:spLocks noChangeArrowheads="1"/>
            </p:cNvSpPr>
            <p:nvPr/>
          </p:nvSpPr>
          <p:spPr bwMode="auto">
            <a:xfrm>
              <a:off x="5287370" y="4967592"/>
              <a:ext cx="1930682" cy="52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spcAft>
                  <a:spcPts val="600"/>
                </a:spcAft>
              </a:pPr>
              <a:r>
                <a:rPr lang="zh-CN" altLang="en-US" sz="1200" dirty="0">
                  <a:solidFill>
                    <a:schemeClr val="tx1">
                      <a:lumMod val="75000"/>
                      <a:lumOff val="25000"/>
                    </a:schemeClr>
                  </a:solidFill>
                  <a:latin typeface="+mn-ea"/>
                  <a:cs typeface="思源黑体 CN Light" panose="020B0300000000000000" pitchFamily="34" charset="-122"/>
                </a:rPr>
                <a:t>单击此处键入文本单击此处键入文本单击此处键入文本</a:t>
              </a:r>
            </a:p>
          </p:txBody>
        </p:sp>
        <p:sp>
          <p:nvSpPr>
            <p:cNvPr id="38" name="PPT世界-3-4"/>
            <p:cNvSpPr>
              <a:spLocks noChangeArrowheads="1"/>
            </p:cNvSpPr>
            <p:nvPr/>
          </p:nvSpPr>
          <p:spPr bwMode="auto">
            <a:xfrm>
              <a:off x="5287371" y="5648026"/>
              <a:ext cx="1930682" cy="52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spcAft>
                  <a:spcPts val="600"/>
                </a:spcAft>
              </a:pPr>
              <a:r>
                <a:rPr lang="zh-CN" altLang="en-US" sz="1200" dirty="0">
                  <a:solidFill>
                    <a:schemeClr val="tx1">
                      <a:lumMod val="75000"/>
                      <a:lumOff val="25000"/>
                    </a:schemeClr>
                  </a:solidFill>
                  <a:latin typeface="+mn-ea"/>
                  <a:cs typeface="思源黑体 CN Light" panose="020B0300000000000000" pitchFamily="34" charset="-122"/>
                </a:rPr>
                <a:t>单击此处键入文本单击此处键入文本单击此处键入文本</a:t>
              </a:r>
            </a:p>
          </p:txBody>
        </p:sp>
        <p:grpSp>
          <p:nvGrpSpPr>
            <p:cNvPr id="2" name="组合 1"/>
            <p:cNvGrpSpPr/>
            <p:nvPr/>
          </p:nvGrpSpPr>
          <p:grpSpPr>
            <a:xfrm>
              <a:off x="5287370" y="2704229"/>
              <a:ext cx="1710494" cy="276999"/>
              <a:chOff x="5287370" y="2704229"/>
              <a:chExt cx="1710494" cy="276999"/>
            </a:xfrm>
          </p:grpSpPr>
          <p:sp>
            <p:nvSpPr>
              <p:cNvPr id="34" name="PPT世界-3-5"/>
              <p:cNvSpPr>
                <a:spLocks noChangeArrowheads="1"/>
              </p:cNvSpPr>
              <p:nvPr/>
            </p:nvSpPr>
            <p:spPr bwMode="auto">
              <a:xfrm>
                <a:off x="5287370" y="2704229"/>
                <a:ext cx="13849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dirty="0">
                    <a:solidFill>
                      <a:schemeClr val="tx1">
                        <a:lumMod val="65000"/>
                        <a:lumOff val="35000"/>
                      </a:schemeClr>
                    </a:solidFill>
                    <a:latin typeface="+mj-ea"/>
                    <a:ea typeface="+mj-ea"/>
                    <a:cs typeface="思源黑体 CN Bold" panose="020B0800000000000000" pitchFamily="34" charset="-122"/>
                  </a:rPr>
                  <a:t>标题文字添加</a:t>
                </a:r>
              </a:p>
            </p:txBody>
          </p:sp>
          <p:sp>
            <p:nvSpPr>
              <p:cNvPr id="39" name="PPT世界-3-6"/>
              <p:cNvSpPr/>
              <p:nvPr/>
            </p:nvSpPr>
            <p:spPr>
              <a:xfrm rot="10800000">
                <a:off x="6902614" y="2726722"/>
                <a:ext cx="95250" cy="95250"/>
              </a:xfrm>
              <a:prstGeom prst="rtTriangl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grpSp>
        <p:nvGrpSpPr>
          <p:cNvPr id="8" name="PPT世界-4"/>
          <p:cNvGrpSpPr/>
          <p:nvPr/>
        </p:nvGrpSpPr>
        <p:grpSpPr>
          <a:xfrm>
            <a:off x="695325" y="2370136"/>
            <a:ext cx="10801350" cy="4487864"/>
            <a:chOff x="695325" y="2370136"/>
            <a:chExt cx="10801350" cy="4487864"/>
          </a:xfrm>
        </p:grpSpPr>
        <p:cxnSp>
          <p:nvCxnSpPr>
            <p:cNvPr id="22" name="PPT世界-4-1"/>
            <p:cNvCxnSpPr/>
            <p:nvPr/>
          </p:nvCxnSpPr>
          <p:spPr>
            <a:xfrm>
              <a:off x="695325" y="4148932"/>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PT世界-4-2"/>
            <p:cNvCxnSpPr/>
            <p:nvPr/>
          </p:nvCxnSpPr>
          <p:spPr>
            <a:xfrm>
              <a:off x="695325" y="5588796"/>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PPT世界-4-3"/>
            <p:cNvCxnSpPr/>
            <p:nvPr/>
          </p:nvCxnSpPr>
          <p:spPr>
            <a:xfrm>
              <a:off x="695325" y="4868864"/>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PT世界-4-4"/>
            <p:cNvCxnSpPr/>
            <p:nvPr/>
          </p:nvCxnSpPr>
          <p:spPr>
            <a:xfrm>
              <a:off x="695325" y="6308725"/>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PPT世界-4-5"/>
            <p:cNvCxnSpPr/>
            <p:nvPr/>
          </p:nvCxnSpPr>
          <p:spPr>
            <a:xfrm>
              <a:off x="695325" y="3429000"/>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PPT世界-4-6"/>
            <p:cNvSpPr/>
            <p:nvPr/>
          </p:nvSpPr>
          <p:spPr>
            <a:xfrm>
              <a:off x="8303005" y="2370136"/>
              <a:ext cx="3193670" cy="4487864"/>
            </a:xfrm>
            <a:prstGeom prst="rect">
              <a:avLst/>
            </a:prstGeom>
            <a:solidFill>
              <a:schemeClr val="accent1"/>
            </a:solidFill>
            <a:ln w="12700" cap="flat" cmpd="sng" algn="ctr">
              <a:noFill/>
              <a:prstDash val="solid"/>
              <a:miter lim="800000"/>
            </a:ln>
            <a:effectLst>
              <a:outerShdw blurRad="381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0" name="PPT世界-4-7"/>
            <p:cNvSpPr>
              <a:spLocks noChangeArrowheads="1"/>
            </p:cNvSpPr>
            <p:nvPr/>
          </p:nvSpPr>
          <p:spPr bwMode="auto">
            <a:xfrm>
              <a:off x="8979180" y="2704229"/>
              <a:ext cx="146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b="0" i="0" u="none" strike="noStrike" cap="none" normalizeH="0" baseline="0" dirty="0">
                  <a:ln>
                    <a:noFill/>
                  </a:ln>
                  <a:solidFill>
                    <a:srgbClr val="FFFFFF"/>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标题文字添加</a:t>
              </a:r>
            </a:p>
          </p:txBody>
        </p:sp>
        <p:sp>
          <p:nvSpPr>
            <p:cNvPr id="41" name="PPT世界-4-8"/>
            <p:cNvSpPr>
              <a:spLocks noChangeArrowheads="1"/>
            </p:cNvSpPr>
            <p:nvPr/>
          </p:nvSpPr>
          <p:spPr bwMode="auto">
            <a:xfrm>
              <a:off x="8979180" y="3681244"/>
              <a:ext cx="2012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en-US" sz="1400" dirty="0">
                  <a:solidFill>
                    <a:srgbClr val="FFFFFF"/>
                  </a:solidFill>
                  <a:effectLst>
                    <a:outerShdw blurRad="38100" dist="38100" dir="2700000" algn="tl">
                      <a:srgbClr val="000000">
                        <a:alpha val="43137"/>
                      </a:srgbClr>
                    </a:outerShdw>
                  </a:effectLst>
                  <a:latin typeface="+mj-ea"/>
                  <a:ea typeface="+mj-ea"/>
                  <a:cs typeface="思源黑体 CN Light" panose="020B0300000000000000" pitchFamily="34" charset="-122"/>
                </a:rPr>
                <a:t>单击此处键入文本单击</a:t>
              </a:r>
            </a:p>
          </p:txBody>
        </p:sp>
        <p:sp>
          <p:nvSpPr>
            <p:cNvPr id="42" name="PPT世界-4-9"/>
            <p:cNvSpPr>
              <a:spLocks noChangeArrowheads="1"/>
            </p:cNvSpPr>
            <p:nvPr/>
          </p:nvSpPr>
          <p:spPr bwMode="auto">
            <a:xfrm>
              <a:off x="8979180" y="4401176"/>
              <a:ext cx="2012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en-US" sz="1400" dirty="0">
                  <a:solidFill>
                    <a:srgbClr val="FFFFFF"/>
                  </a:solidFill>
                  <a:effectLst>
                    <a:outerShdw blurRad="38100" dist="38100" dir="2700000" algn="tl">
                      <a:srgbClr val="000000">
                        <a:alpha val="43137"/>
                      </a:srgbClr>
                    </a:outerShdw>
                  </a:effectLst>
                  <a:latin typeface="+mj-ea"/>
                  <a:ea typeface="+mj-ea"/>
                  <a:cs typeface="思源黑体 CN Light" panose="020B0300000000000000" pitchFamily="34" charset="-122"/>
                </a:rPr>
                <a:t>单击此处键入文本单击</a:t>
              </a:r>
            </a:p>
          </p:txBody>
        </p:sp>
        <p:sp>
          <p:nvSpPr>
            <p:cNvPr id="43" name="PPT世界-4-10"/>
            <p:cNvSpPr>
              <a:spLocks noChangeArrowheads="1"/>
            </p:cNvSpPr>
            <p:nvPr/>
          </p:nvSpPr>
          <p:spPr bwMode="auto">
            <a:xfrm>
              <a:off x="8979179" y="5121108"/>
              <a:ext cx="201219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en-US" sz="1400" dirty="0">
                  <a:solidFill>
                    <a:srgbClr val="FFFFFF"/>
                  </a:solidFill>
                  <a:effectLst>
                    <a:outerShdw blurRad="38100" dist="38100" dir="2700000" algn="tl">
                      <a:srgbClr val="000000">
                        <a:alpha val="43137"/>
                      </a:srgbClr>
                    </a:outerShdw>
                  </a:effectLst>
                  <a:latin typeface="+mj-ea"/>
                  <a:ea typeface="+mj-ea"/>
                  <a:cs typeface="思源黑体 CN Light" panose="020B0300000000000000" pitchFamily="34" charset="-122"/>
                </a:rPr>
                <a:t>单击此处键入文本单击</a:t>
              </a:r>
            </a:p>
          </p:txBody>
        </p:sp>
        <p:sp>
          <p:nvSpPr>
            <p:cNvPr id="44" name="PPT世界-4-11"/>
            <p:cNvSpPr>
              <a:spLocks noChangeArrowheads="1"/>
            </p:cNvSpPr>
            <p:nvPr/>
          </p:nvSpPr>
          <p:spPr bwMode="auto">
            <a:xfrm>
              <a:off x="8979179" y="5841040"/>
              <a:ext cx="2012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en-US" sz="1400" dirty="0">
                  <a:solidFill>
                    <a:srgbClr val="FFFFFF"/>
                  </a:solidFill>
                  <a:effectLst>
                    <a:outerShdw blurRad="38100" dist="38100" dir="2700000" algn="tl">
                      <a:srgbClr val="000000">
                        <a:alpha val="43137"/>
                      </a:srgbClr>
                    </a:outerShdw>
                  </a:effectLst>
                  <a:latin typeface="+mj-ea"/>
                  <a:ea typeface="+mj-ea"/>
                  <a:cs typeface="思源黑体 CN Light" panose="020B0300000000000000" pitchFamily="34" charset="-122"/>
                </a:rPr>
                <a:t>单击此处键入文本单击</a:t>
              </a:r>
            </a:p>
          </p:txBody>
        </p:sp>
        <p:sp>
          <p:nvSpPr>
            <p:cNvPr id="45" name="PPT世界-4-12"/>
            <p:cNvSpPr/>
            <p:nvPr/>
          </p:nvSpPr>
          <p:spPr>
            <a:xfrm rot="10800000">
              <a:off x="10584695" y="2726722"/>
              <a:ext cx="95250" cy="95250"/>
            </a:xfrm>
            <a:prstGeom prst="rtTriangle">
              <a:avLst/>
            </a:prstGeom>
            <a:solidFill>
              <a:schemeClr val="bg1"/>
            </a:solidFill>
            <a:ln w="12700" cap="flat" cmpd="sng" algn="ctr">
              <a:noFill/>
              <a:prstDash val="solid"/>
              <a:miter lim="800000"/>
            </a:ln>
            <a:effectLst>
              <a:outerShdw blurRad="63500" dist="254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effectLst>
                  <a:outerShdw blurRad="635000" dist="114300" dir="5400000" algn="ctr" rotWithShape="0">
                    <a:schemeClr val="accent4">
                      <a:lumMod val="75000"/>
                    </a:schemeClr>
                  </a:outerShdw>
                </a:effectLst>
                <a:cs typeface="思源黑体 CN Bold" panose="020B0800000000000000" pitchFamily="34" charset="-122"/>
              </a:endParaRPr>
            </a:p>
          </p:txBody>
        </p:sp>
        <p:grpSp>
          <p:nvGrpSpPr>
            <p:cNvPr id="46" name="组合 45"/>
            <p:cNvGrpSpPr/>
            <p:nvPr/>
          </p:nvGrpSpPr>
          <p:grpSpPr>
            <a:xfrm>
              <a:off x="7532476" y="3429000"/>
              <a:ext cx="3964199" cy="2879725"/>
              <a:chOff x="9205614" y="3429000"/>
              <a:chExt cx="2986386" cy="2879725"/>
            </a:xfrm>
          </p:grpSpPr>
          <p:cxnSp>
            <p:nvCxnSpPr>
              <p:cNvPr id="47" name="PPT世界-4-13"/>
              <p:cNvCxnSpPr/>
              <p:nvPr/>
            </p:nvCxnSpPr>
            <p:spPr>
              <a:xfrm>
                <a:off x="9205614" y="4868864"/>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PPT世界-4-14"/>
              <p:cNvCxnSpPr/>
              <p:nvPr/>
            </p:nvCxnSpPr>
            <p:spPr>
              <a:xfrm>
                <a:off x="9205614" y="4148932"/>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PPT世界-4-15"/>
              <p:cNvCxnSpPr/>
              <p:nvPr/>
            </p:nvCxnSpPr>
            <p:spPr>
              <a:xfrm>
                <a:off x="9205614" y="5588796"/>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PPT世界-4-16"/>
              <p:cNvCxnSpPr/>
              <p:nvPr/>
            </p:nvCxnSpPr>
            <p:spPr>
              <a:xfrm>
                <a:off x="9205614" y="6308725"/>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PPT世界-4-17"/>
              <p:cNvCxnSpPr/>
              <p:nvPr/>
            </p:nvCxnSpPr>
            <p:spPr>
              <a:xfrm>
                <a:off x="9205614" y="3429000"/>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grpSp>
      </p:grpSp>
      <p:sp>
        <p:nvSpPr>
          <p:cNvPr id="59" name="PPT世界-5"/>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0" name="PPT世界-6"/>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7"/>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2" name="PPT世界-8"/>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9"/>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4" name="PPT世界-10"/>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11"/>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6" name="PPT世界-12"/>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3"/>
          <p:cNvGrpSpPr/>
          <p:nvPr/>
        </p:nvGrpSpPr>
        <p:grpSpPr>
          <a:xfrm>
            <a:off x="695325" y="2704229"/>
            <a:ext cx="3740914" cy="3375374"/>
            <a:chOff x="695325" y="2704229"/>
            <a:chExt cx="3740914" cy="3375374"/>
          </a:xfrm>
        </p:grpSpPr>
        <p:sp>
          <p:nvSpPr>
            <p:cNvPr id="30" name="PPT世界-13-1"/>
            <p:cNvSpPr>
              <a:spLocks noChangeArrowheads="1"/>
            </p:cNvSpPr>
            <p:nvPr/>
          </p:nvSpPr>
          <p:spPr bwMode="auto">
            <a:xfrm>
              <a:off x="1218209" y="3681244"/>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sz="1400" dirty="0">
                  <a:solidFill>
                    <a:schemeClr val="accent1"/>
                  </a:solidFill>
                  <a:latin typeface="+mj-ea"/>
                  <a:ea typeface="+mj-ea"/>
                  <a:cs typeface="思源黑体 CN Bold" panose="020B0800000000000000" pitchFamily="34" charset="-122"/>
                </a:rPr>
                <a:t>标题文字添加</a:t>
              </a:r>
            </a:p>
          </p:txBody>
        </p:sp>
        <p:sp>
          <p:nvSpPr>
            <p:cNvPr id="31" name="PPT世界-13-2"/>
            <p:cNvSpPr>
              <a:spLocks noChangeArrowheads="1"/>
            </p:cNvSpPr>
            <p:nvPr/>
          </p:nvSpPr>
          <p:spPr bwMode="auto">
            <a:xfrm>
              <a:off x="1218209" y="4401176"/>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sz="1400" dirty="0">
                  <a:solidFill>
                    <a:schemeClr val="tx1">
                      <a:lumMod val="65000"/>
                      <a:lumOff val="35000"/>
                    </a:schemeClr>
                  </a:solidFill>
                  <a:latin typeface="+mj-ea"/>
                  <a:ea typeface="+mj-ea"/>
                  <a:cs typeface="思源黑体 CN Bold" panose="020B0800000000000000" pitchFamily="34" charset="-122"/>
                </a:rPr>
                <a:t>标题文字添加</a:t>
              </a:r>
            </a:p>
          </p:txBody>
        </p:sp>
        <p:sp>
          <p:nvSpPr>
            <p:cNvPr id="32" name="PPT世界-13-3"/>
            <p:cNvSpPr>
              <a:spLocks noChangeArrowheads="1"/>
            </p:cNvSpPr>
            <p:nvPr/>
          </p:nvSpPr>
          <p:spPr bwMode="auto">
            <a:xfrm>
              <a:off x="1218209" y="5841040"/>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sz="1400" dirty="0">
                  <a:solidFill>
                    <a:schemeClr val="tx1">
                      <a:lumMod val="65000"/>
                      <a:lumOff val="35000"/>
                    </a:schemeClr>
                  </a:solidFill>
                  <a:latin typeface="+mj-ea"/>
                  <a:ea typeface="+mj-ea"/>
                  <a:cs typeface="思源黑体 CN Bold" panose="020B0800000000000000" pitchFamily="34" charset="-122"/>
                </a:rPr>
                <a:t>标题文字添加</a:t>
              </a:r>
            </a:p>
          </p:txBody>
        </p:sp>
        <p:sp>
          <p:nvSpPr>
            <p:cNvPr id="52" name="PPT世界-13-4"/>
            <p:cNvSpPr/>
            <p:nvPr/>
          </p:nvSpPr>
          <p:spPr bwMode="auto">
            <a:xfrm>
              <a:off x="695942" y="3650421"/>
              <a:ext cx="277510" cy="277091"/>
            </a:xfrm>
            <a:custGeom>
              <a:avLst/>
              <a:gdLst>
                <a:gd name="connsiteX0" fmla="*/ 136156 w 607639"/>
                <a:gd name="connsiteY0" fmla="*/ 421346 h 606722"/>
                <a:gd name="connsiteX1" fmla="*/ 186787 w 607639"/>
                <a:gd name="connsiteY1" fmla="*/ 471906 h 606722"/>
                <a:gd name="connsiteX2" fmla="*/ 136156 w 607639"/>
                <a:gd name="connsiteY2" fmla="*/ 522466 h 606722"/>
                <a:gd name="connsiteX3" fmla="*/ 85525 w 607639"/>
                <a:gd name="connsiteY3" fmla="*/ 471906 h 606722"/>
                <a:gd name="connsiteX4" fmla="*/ 136156 w 607639"/>
                <a:gd name="connsiteY4" fmla="*/ 421346 h 606722"/>
                <a:gd name="connsiteX5" fmla="*/ 462116 w 607639"/>
                <a:gd name="connsiteY5" fmla="*/ 328645 h 606722"/>
                <a:gd name="connsiteX6" fmla="*/ 329142 w 607639"/>
                <a:gd name="connsiteY6" fmla="*/ 461418 h 606722"/>
                <a:gd name="connsiteX7" fmla="*/ 329142 w 607639"/>
                <a:gd name="connsiteY7" fmla="*/ 512519 h 606722"/>
                <a:gd name="connsiteX8" fmla="*/ 513294 w 607639"/>
                <a:gd name="connsiteY8" fmla="*/ 328645 h 606722"/>
                <a:gd name="connsiteX9" fmla="*/ 329142 w 607639"/>
                <a:gd name="connsiteY9" fmla="*/ 328645 h 606722"/>
                <a:gd name="connsiteX10" fmla="*/ 329142 w 607639"/>
                <a:gd name="connsiteY10" fmla="*/ 409873 h 606722"/>
                <a:gd name="connsiteX11" fmla="*/ 410493 w 607639"/>
                <a:gd name="connsiteY11" fmla="*/ 328645 h 606722"/>
                <a:gd name="connsiteX12" fmla="*/ 197058 w 607639"/>
                <a:gd name="connsiteY12" fmla="*/ 328645 h 606722"/>
                <a:gd name="connsiteX13" fmla="*/ 278498 w 607639"/>
                <a:gd name="connsiteY13" fmla="*/ 409873 h 606722"/>
                <a:gd name="connsiteX14" fmla="*/ 278498 w 607639"/>
                <a:gd name="connsiteY14" fmla="*/ 328645 h 606722"/>
                <a:gd name="connsiteX15" fmla="*/ 329142 w 607639"/>
                <a:gd name="connsiteY15" fmla="*/ 196760 h 606722"/>
                <a:gd name="connsiteX16" fmla="*/ 329142 w 607639"/>
                <a:gd name="connsiteY16" fmla="*/ 278077 h 606722"/>
                <a:gd name="connsiteX17" fmla="*/ 410493 w 607639"/>
                <a:gd name="connsiteY17" fmla="*/ 278077 h 606722"/>
                <a:gd name="connsiteX18" fmla="*/ 329142 w 607639"/>
                <a:gd name="connsiteY18" fmla="*/ 196760 h 606722"/>
                <a:gd name="connsiteX19" fmla="*/ 278498 w 607639"/>
                <a:gd name="connsiteY19" fmla="*/ 196760 h 606722"/>
                <a:gd name="connsiteX20" fmla="*/ 197058 w 607639"/>
                <a:gd name="connsiteY20" fmla="*/ 278077 h 606722"/>
                <a:gd name="connsiteX21" fmla="*/ 278498 w 607639"/>
                <a:gd name="connsiteY21" fmla="*/ 278077 h 606722"/>
                <a:gd name="connsiteX22" fmla="*/ 278498 w 607639"/>
                <a:gd name="connsiteY22" fmla="*/ 94203 h 606722"/>
                <a:gd name="connsiteX23" fmla="*/ 94346 w 607639"/>
                <a:gd name="connsiteY23" fmla="*/ 278077 h 606722"/>
                <a:gd name="connsiteX24" fmla="*/ 145435 w 607639"/>
                <a:gd name="connsiteY24" fmla="*/ 278077 h 606722"/>
                <a:gd name="connsiteX25" fmla="*/ 278498 w 607639"/>
                <a:gd name="connsiteY25" fmla="*/ 145215 h 606722"/>
                <a:gd name="connsiteX26" fmla="*/ 473671 w 607639"/>
                <a:gd name="connsiteY26" fmla="*/ 84255 h 606722"/>
                <a:gd name="connsiteX27" fmla="*/ 524302 w 607639"/>
                <a:gd name="connsiteY27" fmla="*/ 134815 h 606722"/>
                <a:gd name="connsiteX28" fmla="*/ 473671 w 607639"/>
                <a:gd name="connsiteY28" fmla="*/ 185375 h 606722"/>
                <a:gd name="connsiteX29" fmla="*/ 423040 w 607639"/>
                <a:gd name="connsiteY29" fmla="*/ 134815 h 606722"/>
                <a:gd name="connsiteX30" fmla="*/ 473671 w 607639"/>
                <a:gd name="connsiteY30" fmla="*/ 84255 h 606722"/>
                <a:gd name="connsiteX31" fmla="*/ 278498 w 607639"/>
                <a:gd name="connsiteY31" fmla="*/ 0 h 606722"/>
                <a:gd name="connsiteX32" fmla="*/ 329142 w 607639"/>
                <a:gd name="connsiteY32" fmla="*/ 0 h 606722"/>
                <a:gd name="connsiteX33" fmla="*/ 329142 w 607639"/>
                <a:gd name="connsiteY33" fmla="*/ 43369 h 606722"/>
                <a:gd name="connsiteX34" fmla="*/ 403639 w 607639"/>
                <a:gd name="connsiteY34" fmla="*/ 61943 h 606722"/>
                <a:gd name="connsiteX35" fmla="*/ 376760 w 607639"/>
                <a:gd name="connsiteY35" fmla="*/ 105668 h 606722"/>
                <a:gd name="connsiteX36" fmla="*/ 329142 w 607639"/>
                <a:gd name="connsiteY36" fmla="*/ 94203 h 606722"/>
                <a:gd name="connsiteX37" fmla="*/ 329142 w 607639"/>
                <a:gd name="connsiteY37" fmla="*/ 145215 h 606722"/>
                <a:gd name="connsiteX38" fmla="*/ 462116 w 607639"/>
                <a:gd name="connsiteY38" fmla="*/ 278077 h 606722"/>
                <a:gd name="connsiteX39" fmla="*/ 513294 w 607639"/>
                <a:gd name="connsiteY39" fmla="*/ 278077 h 606722"/>
                <a:gd name="connsiteX40" fmla="*/ 502257 w 607639"/>
                <a:gd name="connsiteY40" fmla="*/ 231864 h 606722"/>
                <a:gd name="connsiteX41" fmla="*/ 546226 w 607639"/>
                <a:gd name="connsiteY41" fmla="*/ 205292 h 606722"/>
                <a:gd name="connsiteX42" fmla="*/ 564205 w 607639"/>
                <a:gd name="connsiteY42" fmla="*/ 278077 h 606722"/>
                <a:gd name="connsiteX43" fmla="*/ 607639 w 607639"/>
                <a:gd name="connsiteY43" fmla="*/ 278077 h 606722"/>
                <a:gd name="connsiteX44" fmla="*/ 607639 w 607639"/>
                <a:gd name="connsiteY44" fmla="*/ 328645 h 606722"/>
                <a:gd name="connsiteX45" fmla="*/ 564205 w 607639"/>
                <a:gd name="connsiteY45" fmla="*/ 328645 h 606722"/>
                <a:gd name="connsiteX46" fmla="*/ 329142 w 607639"/>
                <a:gd name="connsiteY46" fmla="*/ 563353 h 606722"/>
                <a:gd name="connsiteX47" fmla="*/ 329142 w 607639"/>
                <a:gd name="connsiteY47" fmla="*/ 606722 h 606722"/>
                <a:gd name="connsiteX48" fmla="*/ 278498 w 607639"/>
                <a:gd name="connsiteY48" fmla="*/ 606722 h 606722"/>
                <a:gd name="connsiteX49" fmla="*/ 278498 w 607639"/>
                <a:gd name="connsiteY49" fmla="*/ 563353 h 606722"/>
                <a:gd name="connsiteX50" fmla="*/ 205513 w 607639"/>
                <a:gd name="connsiteY50" fmla="*/ 545401 h 606722"/>
                <a:gd name="connsiteX51" fmla="*/ 232927 w 607639"/>
                <a:gd name="connsiteY51" fmla="*/ 501765 h 606722"/>
                <a:gd name="connsiteX52" fmla="*/ 278498 w 607639"/>
                <a:gd name="connsiteY52" fmla="*/ 512519 h 606722"/>
                <a:gd name="connsiteX53" fmla="*/ 278498 w 607639"/>
                <a:gd name="connsiteY53" fmla="*/ 461418 h 606722"/>
                <a:gd name="connsiteX54" fmla="*/ 145435 w 607639"/>
                <a:gd name="connsiteY54" fmla="*/ 328645 h 606722"/>
                <a:gd name="connsiteX55" fmla="*/ 94346 w 607639"/>
                <a:gd name="connsiteY55" fmla="*/ 328645 h 606722"/>
                <a:gd name="connsiteX56" fmla="*/ 105561 w 607639"/>
                <a:gd name="connsiteY56" fmla="*/ 375480 h 606722"/>
                <a:gd name="connsiteX57" fmla="*/ 62037 w 607639"/>
                <a:gd name="connsiteY57" fmla="*/ 403119 h 606722"/>
                <a:gd name="connsiteX58" fmla="*/ 43435 w 607639"/>
                <a:gd name="connsiteY58" fmla="*/ 328645 h 606722"/>
                <a:gd name="connsiteX59" fmla="*/ 0 w 607639"/>
                <a:gd name="connsiteY59" fmla="*/ 328645 h 606722"/>
                <a:gd name="connsiteX60" fmla="*/ 0 w 607639"/>
                <a:gd name="connsiteY60" fmla="*/ 278077 h 606722"/>
                <a:gd name="connsiteX61" fmla="*/ 43435 w 607639"/>
                <a:gd name="connsiteY61" fmla="*/ 278077 h 606722"/>
                <a:gd name="connsiteX62" fmla="*/ 278498 w 607639"/>
                <a:gd name="connsiteY62" fmla="*/ 43369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639" h="606722">
                  <a:moveTo>
                    <a:pt x="136156" y="421346"/>
                  </a:moveTo>
                  <a:cubicBezTo>
                    <a:pt x="164119" y="421346"/>
                    <a:pt x="186787" y="443982"/>
                    <a:pt x="186787" y="471906"/>
                  </a:cubicBezTo>
                  <a:cubicBezTo>
                    <a:pt x="186787" y="499830"/>
                    <a:pt x="164119" y="522466"/>
                    <a:pt x="136156" y="522466"/>
                  </a:cubicBezTo>
                  <a:cubicBezTo>
                    <a:pt x="108193" y="522466"/>
                    <a:pt x="85525" y="499830"/>
                    <a:pt x="85525" y="471906"/>
                  </a:cubicBezTo>
                  <a:cubicBezTo>
                    <a:pt x="85525" y="443982"/>
                    <a:pt x="108193" y="421346"/>
                    <a:pt x="136156" y="421346"/>
                  </a:cubicBezTo>
                  <a:close/>
                  <a:moveTo>
                    <a:pt x="462116" y="328645"/>
                  </a:moveTo>
                  <a:cubicBezTo>
                    <a:pt x="451257" y="396720"/>
                    <a:pt x="397320" y="450576"/>
                    <a:pt x="329142" y="461418"/>
                  </a:cubicBezTo>
                  <a:lnTo>
                    <a:pt x="329142" y="512519"/>
                  </a:lnTo>
                  <a:cubicBezTo>
                    <a:pt x="425267" y="500966"/>
                    <a:pt x="501723" y="424625"/>
                    <a:pt x="513294" y="328645"/>
                  </a:cubicBezTo>
                  <a:close/>
                  <a:moveTo>
                    <a:pt x="329142" y="328645"/>
                  </a:moveTo>
                  <a:lnTo>
                    <a:pt x="329142" y="409873"/>
                  </a:lnTo>
                  <a:cubicBezTo>
                    <a:pt x="369283" y="400364"/>
                    <a:pt x="400969" y="368726"/>
                    <a:pt x="410493" y="328645"/>
                  </a:cubicBezTo>
                  <a:close/>
                  <a:moveTo>
                    <a:pt x="197058" y="328645"/>
                  </a:moveTo>
                  <a:cubicBezTo>
                    <a:pt x="206581" y="368726"/>
                    <a:pt x="238267" y="400364"/>
                    <a:pt x="278498" y="409873"/>
                  </a:cubicBezTo>
                  <a:lnTo>
                    <a:pt x="278498" y="328645"/>
                  </a:lnTo>
                  <a:close/>
                  <a:moveTo>
                    <a:pt x="329142" y="196760"/>
                  </a:moveTo>
                  <a:lnTo>
                    <a:pt x="329142" y="278077"/>
                  </a:lnTo>
                  <a:lnTo>
                    <a:pt x="410493" y="278077"/>
                  </a:lnTo>
                  <a:cubicBezTo>
                    <a:pt x="400969" y="237908"/>
                    <a:pt x="369283" y="206269"/>
                    <a:pt x="329142" y="196760"/>
                  </a:cubicBezTo>
                  <a:close/>
                  <a:moveTo>
                    <a:pt x="278498" y="196760"/>
                  </a:moveTo>
                  <a:cubicBezTo>
                    <a:pt x="238267" y="206269"/>
                    <a:pt x="206581" y="237908"/>
                    <a:pt x="197058" y="278077"/>
                  </a:cubicBezTo>
                  <a:lnTo>
                    <a:pt x="278498" y="278077"/>
                  </a:lnTo>
                  <a:close/>
                  <a:moveTo>
                    <a:pt x="278498" y="94203"/>
                  </a:moveTo>
                  <a:cubicBezTo>
                    <a:pt x="182372" y="105756"/>
                    <a:pt x="105917" y="182097"/>
                    <a:pt x="94346" y="278077"/>
                  </a:cubicBezTo>
                  <a:lnTo>
                    <a:pt x="145435" y="278077"/>
                  </a:lnTo>
                  <a:cubicBezTo>
                    <a:pt x="156294" y="210002"/>
                    <a:pt x="210320" y="156057"/>
                    <a:pt x="278498" y="145215"/>
                  </a:cubicBezTo>
                  <a:close/>
                  <a:moveTo>
                    <a:pt x="473671" y="84255"/>
                  </a:moveTo>
                  <a:cubicBezTo>
                    <a:pt x="501634" y="84255"/>
                    <a:pt x="524302" y="106891"/>
                    <a:pt x="524302" y="134815"/>
                  </a:cubicBezTo>
                  <a:cubicBezTo>
                    <a:pt x="524302" y="162739"/>
                    <a:pt x="501634" y="185375"/>
                    <a:pt x="473671" y="185375"/>
                  </a:cubicBezTo>
                  <a:cubicBezTo>
                    <a:pt x="445708" y="185375"/>
                    <a:pt x="423040" y="162739"/>
                    <a:pt x="423040" y="134815"/>
                  </a:cubicBezTo>
                  <a:cubicBezTo>
                    <a:pt x="423040" y="106891"/>
                    <a:pt x="445708" y="84255"/>
                    <a:pt x="473671" y="84255"/>
                  </a:cubicBezTo>
                  <a:close/>
                  <a:moveTo>
                    <a:pt x="278498" y="0"/>
                  </a:moveTo>
                  <a:lnTo>
                    <a:pt x="329142" y="0"/>
                  </a:lnTo>
                  <a:lnTo>
                    <a:pt x="329142" y="43369"/>
                  </a:lnTo>
                  <a:cubicBezTo>
                    <a:pt x="355309" y="45857"/>
                    <a:pt x="380320" y="52256"/>
                    <a:pt x="403639" y="61943"/>
                  </a:cubicBezTo>
                  <a:cubicBezTo>
                    <a:pt x="391267" y="73852"/>
                    <a:pt x="381833" y="88782"/>
                    <a:pt x="376760" y="105668"/>
                  </a:cubicBezTo>
                  <a:cubicBezTo>
                    <a:pt x="361629" y="100069"/>
                    <a:pt x="345697" y="96158"/>
                    <a:pt x="329142" y="94203"/>
                  </a:cubicBezTo>
                  <a:lnTo>
                    <a:pt x="329142" y="145215"/>
                  </a:lnTo>
                  <a:cubicBezTo>
                    <a:pt x="397320" y="156057"/>
                    <a:pt x="451257" y="210002"/>
                    <a:pt x="462116" y="278077"/>
                  </a:cubicBezTo>
                  <a:lnTo>
                    <a:pt x="513294" y="278077"/>
                  </a:lnTo>
                  <a:cubicBezTo>
                    <a:pt x="511336" y="261992"/>
                    <a:pt x="507597" y="246528"/>
                    <a:pt x="502257" y="231864"/>
                  </a:cubicBezTo>
                  <a:cubicBezTo>
                    <a:pt x="519168" y="226888"/>
                    <a:pt x="534299" y="217556"/>
                    <a:pt x="546226" y="205292"/>
                  </a:cubicBezTo>
                  <a:cubicBezTo>
                    <a:pt x="555571" y="228132"/>
                    <a:pt x="561712" y="252571"/>
                    <a:pt x="564205" y="278077"/>
                  </a:cubicBezTo>
                  <a:lnTo>
                    <a:pt x="607639" y="278077"/>
                  </a:lnTo>
                  <a:lnTo>
                    <a:pt x="607639" y="328645"/>
                  </a:lnTo>
                  <a:lnTo>
                    <a:pt x="564205" y="328645"/>
                  </a:lnTo>
                  <a:cubicBezTo>
                    <a:pt x="552189" y="452531"/>
                    <a:pt x="453215" y="551355"/>
                    <a:pt x="329142" y="563353"/>
                  </a:cubicBezTo>
                  <a:lnTo>
                    <a:pt x="329142" y="606722"/>
                  </a:lnTo>
                  <a:lnTo>
                    <a:pt x="278498" y="606722"/>
                  </a:lnTo>
                  <a:lnTo>
                    <a:pt x="278498" y="563353"/>
                  </a:lnTo>
                  <a:cubicBezTo>
                    <a:pt x="252953" y="560865"/>
                    <a:pt x="228388" y="554733"/>
                    <a:pt x="205513" y="545401"/>
                  </a:cubicBezTo>
                  <a:cubicBezTo>
                    <a:pt x="218063" y="533581"/>
                    <a:pt x="227676" y="518651"/>
                    <a:pt x="232927" y="501765"/>
                  </a:cubicBezTo>
                  <a:cubicBezTo>
                    <a:pt x="247435" y="506920"/>
                    <a:pt x="262655" y="510564"/>
                    <a:pt x="278498" y="512519"/>
                  </a:cubicBezTo>
                  <a:lnTo>
                    <a:pt x="278498" y="461418"/>
                  </a:lnTo>
                  <a:cubicBezTo>
                    <a:pt x="210320" y="450576"/>
                    <a:pt x="156294" y="396720"/>
                    <a:pt x="145435" y="328645"/>
                  </a:cubicBezTo>
                  <a:lnTo>
                    <a:pt x="94346" y="328645"/>
                  </a:lnTo>
                  <a:cubicBezTo>
                    <a:pt x="96304" y="344908"/>
                    <a:pt x="100131" y="360549"/>
                    <a:pt x="105561" y="375480"/>
                  </a:cubicBezTo>
                  <a:cubicBezTo>
                    <a:pt x="88739" y="380812"/>
                    <a:pt x="73786" y="390410"/>
                    <a:pt x="62037" y="403119"/>
                  </a:cubicBezTo>
                  <a:cubicBezTo>
                    <a:pt x="52335" y="379746"/>
                    <a:pt x="45927" y="354773"/>
                    <a:pt x="43435" y="328645"/>
                  </a:cubicBezTo>
                  <a:lnTo>
                    <a:pt x="0" y="328645"/>
                  </a:lnTo>
                  <a:lnTo>
                    <a:pt x="0" y="278077"/>
                  </a:lnTo>
                  <a:lnTo>
                    <a:pt x="43435" y="278077"/>
                  </a:lnTo>
                  <a:cubicBezTo>
                    <a:pt x="55362" y="154191"/>
                    <a:pt x="154424" y="55278"/>
                    <a:pt x="278498" y="43369"/>
                  </a:cubicBezTo>
                  <a:close/>
                </a:path>
              </a:pathLst>
            </a:custGeom>
            <a:solidFill>
              <a:schemeClr val="accent1"/>
            </a:solidFill>
            <a:ln w="12700">
              <a:solidFill>
                <a:srgbClr val="F0F0F0"/>
              </a:solid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chemeClr val="accent1"/>
                    </a:gs>
                    <a:gs pos="100000">
                      <a:schemeClr val="accent2"/>
                    </a:gs>
                  </a:gsLst>
                  <a:lin ang="5400000" scaled="1"/>
                </a:gradFill>
                <a:cs typeface="思源黑体 CN Bold" panose="020B0800000000000000" pitchFamily="34" charset="-122"/>
              </a:endParaRPr>
            </a:p>
          </p:txBody>
        </p:sp>
        <p:sp>
          <p:nvSpPr>
            <p:cNvPr id="53" name="PPT世界-13-5"/>
            <p:cNvSpPr>
              <a:spLocks noChangeAspect="1"/>
            </p:cNvSpPr>
            <p:nvPr/>
          </p:nvSpPr>
          <p:spPr bwMode="auto">
            <a:xfrm>
              <a:off x="695943" y="4383657"/>
              <a:ext cx="277509" cy="260987"/>
            </a:xfrm>
            <a:custGeom>
              <a:avLst/>
              <a:gdLst>
                <a:gd name="connsiteX0" fmla="*/ 119766 w 277509"/>
                <a:gd name="connsiteY0" fmla="*/ 181986 h 260987"/>
                <a:gd name="connsiteX1" fmla="*/ 123449 w 277509"/>
                <a:gd name="connsiteY1" fmla="*/ 183386 h 260987"/>
                <a:gd name="connsiteX2" fmla="*/ 122046 w 277509"/>
                <a:gd name="connsiteY2" fmla="*/ 187061 h 260987"/>
                <a:gd name="connsiteX3" fmla="*/ 105911 w 277509"/>
                <a:gd name="connsiteY3" fmla="*/ 192486 h 260987"/>
                <a:gd name="connsiteX4" fmla="*/ 105385 w 277509"/>
                <a:gd name="connsiteY4" fmla="*/ 192486 h 260987"/>
                <a:gd name="connsiteX5" fmla="*/ 102755 w 277509"/>
                <a:gd name="connsiteY5" fmla="*/ 190386 h 260987"/>
                <a:gd name="connsiteX6" fmla="*/ 104859 w 277509"/>
                <a:gd name="connsiteY6" fmla="*/ 187061 h 260987"/>
                <a:gd name="connsiteX7" fmla="*/ 119766 w 277509"/>
                <a:gd name="connsiteY7" fmla="*/ 181986 h 260987"/>
                <a:gd name="connsiteX8" fmla="*/ 76747 w 277509"/>
                <a:gd name="connsiteY8" fmla="*/ 178641 h 260987"/>
                <a:gd name="connsiteX9" fmla="*/ 78389 w 277509"/>
                <a:gd name="connsiteY9" fmla="*/ 179868 h 260987"/>
                <a:gd name="connsiteX10" fmla="*/ 80842 w 277509"/>
                <a:gd name="connsiteY10" fmla="*/ 183025 h 260987"/>
                <a:gd name="connsiteX11" fmla="*/ 89777 w 277509"/>
                <a:gd name="connsiteY11" fmla="*/ 187584 h 260987"/>
                <a:gd name="connsiteX12" fmla="*/ 91879 w 277509"/>
                <a:gd name="connsiteY12" fmla="*/ 190741 h 260987"/>
                <a:gd name="connsiteX13" fmla="*/ 89076 w 277509"/>
                <a:gd name="connsiteY13" fmla="*/ 193020 h 260987"/>
                <a:gd name="connsiteX14" fmla="*/ 88550 w 277509"/>
                <a:gd name="connsiteY14" fmla="*/ 192845 h 260987"/>
                <a:gd name="connsiteX15" fmla="*/ 76988 w 277509"/>
                <a:gd name="connsiteY15" fmla="*/ 186883 h 260987"/>
                <a:gd name="connsiteX16" fmla="*/ 73659 w 277509"/>
                <a:gd name="connsiteY16" fmla="*/ 182674 h 260987"/>
                <a:gd name="connsiteX17" fmla="*/ 74710 w 277509"/>
                <a:gd name="connsiteY17" fmla="*/ 178992 h 260987"/>
                <a:gd name="connsiteX18" fmla="*/ 76747 w 277509"/>
                <a:gd name="connsiteY18" fmla="*/ 178641 h 260987"/>
                <a:gd name="connsiteX19" fmla="*/ 258749 w 277509"/>
                <a:gd name="connsiteY19" fmla="*/ 169322 h 260987"/>
                <a:gd name="connsiteX20" fmla="*/ 259452 w 277509"/>
                <a:gd name="connsiteY20" fmla="*/ 169322 h 260987"/>
                <a:gd name="connsiteX21" fmla="*/ 260156 w 277509"/>
                <a:gd name="connsiteY21" fmla="*/ 169322 h 260987"/>
                <a:gd name="connsiteX22" fmla="*/ 260508 w 277509"/>
                <a:gd name="connsiteY22" fmla="*/ 169322 h 260987"/>
                <a:gd name="connsiteX23" fmla="*/ 261211 w 277509"/>
                <a:gd name="connsiteY23" fmla="*/ 169673 h 260987"/>
                <a:gd name="connsiteX24" fmla="*/ 261563 w 277509"/>
                <a:gd name="connsiteY24" fmla="*/ 169673 h 260987"/>
                <a:gd name="connsiteX25" fmla="*/ 261914 w 277509"/>
                <a:gd name="connsiteY25" fmla="*/ 169673 h 260987"/>
                <a:gd name="connsiteX26" fmla="*/ 262266 w 277509"/>
                <a:gd name="connsiteY26" fmla="*/ 170024 h 260987"/>
                <a:gd name="connsiteX27" fmla="*/ 262618 w 277509"/>
                <a:gd name="connsiteY27" fmla="*/ 170375 h 260987"/>
                <a:gd name="connsiteX28" fmla="*/ 263322 w 277509"/>
                <a:gd name="connsiteY28" fmla="*/ 170726 h 260987"/>
                <a:gd name="connsiteX29" fmla="*/ 263673 w 277509"/>
                <a:gd name="connsiteY29" fmla="*/ 171429 h 260987"/>
                <a:gd name="connsiteX30" fmla="*/ 276687 w 277509"/>
                <a:gd name="connsiteY30" fmla="*/ 191448 h 260987"/>
                <a:gd name="connsiteX31" fmla="*/ 275280 w 277509"/>
                <a:gd name="connsiteY31" fmla="*/ 197770 h 260987"/>
                <a:gd name="connsiteX32" fmla="*/ 272818 w 277509"/>
                <a:gd name="connsiteY32" fmla="*/ 198472 h 260987"/>
                <a:gd name="connsiteX33" fmla="*/ 268949 w 277509"/>
                <a:gd name="connsiteY33" fmla="*/ 196365 h 260987"/>
                <a:gd name="connsiteX34" fmla="*/ 260860 w 277509"/>
                <a:gd name="connsiteY34" fmla="*/ 184072 h 260987"/>
                <a:gd name="connsiteX35" fmla="*/ 141629 w 277509"/>
                <a:gd name="connsiteY35" fmla="*/ 260987 h 260987"/>
                <a:gd name="connsiteX36" fmla="*/ 18881 w 277509"/>
                <a:gd name="connsiteY36" fmla="*/ 175995 h 260987"/>
                <a:gd name="connsiteX37" fmla="*/ 21695 w 277509"/>
                <a:gd name="connsiteY37" fmla="*/ 169673 h 260987"/>
                <a:gd name="connsiteX38" fmla="*/ 27674 w 277509"/>
                <a:gd name="connsiteY38" fmla="*/ 172483 h 260987"/>
                <a:gd name="connsiteX39" fmla="*/ 141629 w 277509"/>
                <a:gd name="connsiteY39" fmla="*/ 251856 h 260987"/>
                <a:gd name="connsiteX40" fmla="*/ 251715 w 277509"/>
                <a:gd name="connsiteY40" fmla="*/ 181263 h 260987"/>
                <a:gd name="connsiteX41" fmla="*/ 229557 w 277509"/>
                <a:gd name="connsiteY41" fmla="*/ 187585 h 260987"/>
                <a:gd name="connsiteX42" fmla="*/ 228502 w 277509"/>
                <a:gd name="connsiteY42" fmla="*/ 187936 h 260987"/>
                <a:gd name="connsiteX43" fmla="*/ 223930 w 277509"/>
                <a:gd name="connsiteY43" fmla="*/ 184424 h 260987"/>
                <a:gd name="connsiteX44" fmla="*/ 227095 w 277509"/>
                <a:gd name="connsiteY44" fmla="*/ 178453 h 260987"/>
                <a:gd name="connsiteX45" fmla="*/ 258749 w 277509"/>
                <a:gd name="connsiteY45" fmla="*/ 169673 h 260987"/>
                <a:gd name="connsiteX46" fmla="*/ 258749 w 277509"/>
                <a:gd name="connsiteY46" fmla="*/ 169322 h 260987"/>
                <a:gd name="connsiteX47" fmla="*/ 77517 w 277509"/>
                <a:gd name="connsiteY47" fmla="*/ 146973 h 260987"/>
                <a:gd name="connsiteX48" fmla="*/ 79097 w 277509"/>
                <a:gd name="connsiteY48" fmla="*/ 150475 h 260987"/>
                <a:gd name="connsiteX49" fmla="*/ 75762 w 277509"/>
                <a:gd name="connsiteY49" fmla="*/ 165708 h 260987"/>
                <a:gd name="connsiteX50" fmla="*/ 72954 w 277509"/>
                <a:gd name="connsiteY50" fmla="*/ 168159 h 260987"/>
                <a:gd name="connsiteX51" fmla="*/ 72778 w 277509"/>
                <a:gd name="connsiteY51" fmla="*/ 168159 h 260987"/>
                <a:gd name="connsiteX52" fmla="*/ 70321 w 277509"/>
                <a:gd name="connsiteY52" fmla="*/ 165357 h 260987"/>
                <a:gd name="connsiteX53" fmla="*/ 74007 w 277509"/>
                <a:gd name="connsiteY53" fmla="*/ 148723 h 260987"/>
                <a:gd name="connsiteX54" fmla="*/ 77517 w 277509"/>
                <a:gd name="connsiteY54" fmla="*/ 146973 h 260987"/>
                <a:gd name="connsiteX55" fmla="*/ 161654 w 277509"/>
                <a:gd name="connsiteY55" fmla="*/ 134888 h 260987"/>
                <a:gd name="connsiteX56" fmla="*/ 164284 w 277509"/>
                <a:gd name="connsiteY56" fmla="*/ 137687 h 260987"/>
                <a:gd name="connsiteX57" fmla="*/ 164284 w 277509"/>
                <a:gd name="connsiteY57" fmla="*/ 149407 h 260987"/>
                <a:gd name="connsiteX58" fmla="*/ 167966 w 277509"/>
                <a:gd name="connsiteY58" fmla="*/ 145559 h 260987"/>
                <a:gd name="connsiteX59" fmla="*/ 171823 w 277509"/>
                <a:gd name="connsiteY59" fmla="*/ 145384 h 260987"/>
                <a:gd name="connsiteX60" fmla="*/ 171998 w 277509"/>
                <a:gd name="connsiteY60" fmla="*/ 149232 h 260987"/>
                <a:gd name="connsiteX61" fmla="*/ 167265 w 277509"/>
                <a:gd name="connsiteY61" fmla="*/ 154130 h 260987"/>
                <a:gd name="connsiteX62" fmla="*/ 180765 w 277509"/>
                <a:gd name="connsiteY62" fmla="*/ 154130 h 260987"/>
                <a:gd name="connsiteX63" fmla="*/ 183570 w 277509"/>
                <a:gd name="connsiteY63" fmla="*/ 156754 h 260987"/>
                <a:gd name="connsiteX64" fmla="*/ 180765 w 277509"/>
                <a:gd name="connsiteY64" fmla="*/ 159553 h 260987"/>
                <a:gd name="connsiteX65" fmla="*/ 158849 w 277509"/>
                <a:gd name="connsiteY65" fmla="*/ 159553 h 260987"/>
                <a:gd name="connsiteX66" fmla="*/ 158849 w 277509"/>
                <a:gd name="connsiteY66" fmla="*/ 137687 h 260987"/>
                <a:gd name="connsiteX67" fmla="*/ 161654 w 277509"/>
                <a:gd name="connsiteY67" fmla="*/ 134888 h 260987"/>
                <a:gd name="connsiteX68" fmla="*/ 190586 w 277509"/>
                <a:gd name="connsiteY68" fmla="*/ 118602 h 260987"/>
                <a:gd name="connsiteX69" fmla="*/ 191637 w 277509"/>
                <a:gd name="connsiteY69" fmla="*/ 122278 h 260987"/>
                <a:gd name="connsiteX70" fmla="*/ 182526 w 277509"/>
                <a:gd name="connsiteY70" fmla="*/ 136284 h 260987"/>
                <a:gd name="connsiteX71" fmla="*/ 180424 w 277509"/>
                <a:gd name="connsiteY71" fmla="*/ 137335 h 260987"/>
                <a:gd name="connsiteX72" fmla="*/ 178672 w 277509"/>
                <a:gd name="connsiteY72" fmla="*/ 136810 h 260987"/>
                <a:gd name="connsiteX73" fmla="*/ 178146 w 277509"/>
                <a:gd name="connsiteY73" fmla="*/ 132958 h 260987"/>
                <a:gd name="connsiteX74" fmla="*/ 186907 w 277509"/>
                <a:gd name="connsiteY74" fmla="*/ 119652 h 260987"/>
                <a:gd name="connsiteX75" fmla="*/ 190586 w 277509"/>
                <a:gd name="connsiteY75" fmla="*/ 118602 h 260987"/>
                <a:gd name="connsiteX76" fmla="*/ 111869 w 277509"/>
                <a:gd name="connsiteY76" fmla="*/ 94428 h 260987"/>
                <a:gd name="connsiteX77" fmla="*/ 115724 w 277509"/>
                <a:gd name="connsiteY77" fmla="*/ 94428 h 260987"/>
                <a:gd name="connsiteX78" fmla="*/ 115724 w 277509"/>
                <a:gd name="connsiteY78" fmla="*/ 98283 h 260987"/>
                <a:gd name="connsiteX79" fmla="*/ 111694 w 277509"/>
                <a:gd name="connsiteY79" fmla="*/ 102138 h 260987"/>
                <a:gd name="connsiteX80" fmla="*/ 104335 w 277509"/>
                <a:gd name="connsiteY80" fmla="*/ 109847 h 260987"/>
                <a:gd name="connsiteX81" fmla="*/ 102408 w 277509"/>
                <a:gd name="connsiteY81" fmla="*/ 110898 h 260987"/>
                <a:gd name="connsiteX82" fmla="*/ 100656 w 277509"/>
                <a:gd name="connsiteY82" fmla="*/ 110198 h 260987"/>
                <a:gd name="connsiteX83" fmla="*/ 100305 w 277509"/>
                <a:gd name="connsiteY83" fmla="*/ 106343 h 260987"/>
                <a:gd name="connsiteX84" fmla="*/ 107839 w 277509"/>
                <a:gd name="connsiteY84" fmla="*/ 98283 h 260987"/>
                <a:gd name="connsiteX85" fmla="*/ 111869 w 277509"/>
                <a:gd name="connsiteY85" fmla="*/ 94428 h 260987"/>
                <a:gd name="connsiteX86" fmla="*/ 200770 w 277509"/>
                <a:gd name="connsiteY86" fmla="*/ 87612 h 260987"/>
                <a:gd name="connsiteX87" fmla="*/ 203053 w 277509"/>
                <a:gd name="connsiteY87" fmla="*/ 90761 h 260987"/>
                <a:gd name="connsiteX88" fmla="*/ 199013 w 277509"/>
                <a:gd name="connsiteY88" fmla="*/ 107208 h 260987"/>
                <a:gd name="connsiteX89" fmla="*/ 196378 w 277509"/>
                <a:gd name="connsiteY89" fmla="*/ 108958 h 260987"/>
                <a:gd name="connsiteX90" fmla="*/ 195324 w 277509"/>
                <a:gd name="connsiteY90" fmla="*/ 108783 h 260987"/>
                <a:gd name="connsiteX91" fmla="*/ 193743 w 277509"/>
                <a:gd name="connsiteY91" fmla="*/ 105284 h 260987"/>
                <a:gd name="connsiteX92" fmla="*/ 197608 w 277509"/>
                <a:gd name="connsiteY92" fmla="*/ 90061 h 260987"/>
                <a:gd name="connsiteX93" fmla="*/ 200770 w 277509"/>
                <a:gd name="connsiteY93" fmla="*/ 87612 h 260987"/>
                <a:gd name="connsiteX94" fmla="*/ 102909 w 277509"/>
                <a:gd name="connsiteY94" fmla="*/ 66793 h 260987"/>
                <a:gd name="connsiteX95" fmla="*/ 133788 w 277509"/>
                <a:gd name="connsiteY95" fmla="*/ 77101 h 260987"/>
                <a:gd name="connsiteX96" fmla="*/ 138347 w 277509"/>
                <a:gd name="connsiteY96" fmla="*/ 74125 h 260987"/>
                <a:gd name="connsiteX97" fmla="*/ 142029 w 277509"/>
                <a:gd name="connsiteY97" fmla="*/ 75000 h 260987"/>
                <a:gd name="connsiteX98" fmla="*/ 141152 w 277509"/>
                <a:gd name="connsiteY98" fmla="*/ 78852 h 260987"/>
                <a:gd name="connsiteX99" fmla="*/ 139048 w 277509"/>
                <a:gd name="connsiteY99" fmla="*/ 80078 h 260987"/>
                <a:gd name="connsiteX100" fmla="*/ 167626 w 277509"/>
                <a:gd name="connsiteY100" fmla="*/ 102664 h 260987"/>
                <a:gd name="connsiteX101" fmla="*/ 167626 w 277509"/>
                <a:gd name="connsiteY101" fmla="*/ 89182 h 260987"/>
                <a:gd name="connsiteX102" fmla="*/ 170431 w 277509"/>
                <a:gd name="connsiteY102" fmla="*/ 86381 h 260987"/>
                <a:gd name="connsiteX103" fmla="*/ 173236 w 277509"/>
                <a:gd name="connsiteY103" fmla="*/ 89182 h 260987"/>
                <a:gd name="connsiteX104" fmla="*/ 173236 w 277509"/>
                <a:gd name="connsiteY104" fmla="*/ 111068 h 260987"/>
                <a:gd name="connsiteX105" fmla="*/ 151145 w 277509"/>
                <a:gd name="connsiteY105" fmla="*/ 111068 h 260987"/>
                <a:gd name="connsiteX106" fmla="*/ 148516 w 277509"/>
                <a:gd name="connsiteY106" fmla="*/ 108442 h 260987"/>
                <a:gd name="connsiteX107" fmla="*/ 151145 w 277509"/>
                <a:gd name="connsiteY107" fmla="*/ 105640 h 260987"/>
                <a:gd name="connsiteX108" fmla="*/ 162892 w 277509"/>
                <a:gd name="connsiteY108" fmla="*/ 105640 h 260987"/>
                <a:gd name="connsiteX109" fmla="*/ 133788 w 277509"/>
                <a:gd name="connsiteY109" fmla="*/ 83579 h 260987"/>
                <a:gd name="connsiteX110" fmla="*/ 127827 w 277509"/>
                <a:gd name="connsiteY110" fmla="*/ 87957 h 260987"/>
                <a:gd name="connsiteX111" fmla="*/ 126249 w 277509"/>
                <a:gd name="connsiteY111" fmla="*/ 88482 h 260987"/>
                <a:gd name="connsiteX112" fmla="*/ 124145 w 277509"/>
                <a:gd name="connsiteY112" fmla="*/ 87431 h 260987"/>
                <a:gd name="connsiteX113" fmla="*/ 124496 w 277509"/>
                <a:gd name="connsiteY113" fmla="*/ 83579 h 260987"/>
                <a:gd name="connsiteX114" fmla="*/ 128529 w 277509"/>
                <a:gd name="connsiteY114" fmla="*/ 80603 h 260987"/>
                <a:gd name="connsiteX115" fmla="*/ 84697 w 277509"/>
                <a:gd name="connsiteY115" fmla="*/ 77276 h 260987"/>
                <a:gd name="connsiteX116" fmla="*/ 88379 w 277509"/>
                <a:gd name="connsiteY116" fmla="*/ 121573 h 260987"/>
                <a:gd name="connsiteX117" fmla="*/ 89957 w 277509"/>
                <a:gd name="connsiteY117" fmla="*/ 119297 h 260987"/>
                <a:gd name="connsiteX118" fmla="*/ 93814 w 277509"/>
                <a:gd name="connsiteY118" fmla="*/ 118597 h 260987"/>
                <a:gd name="connsiteX119" fmla="*/ 94340 w 277509"/>
                <a:gd name="connsiteY119" fmla="*/ 122449 h 260987"/>
                <a:gd name="connsiteX120" fmla="*/ 91360 w 277509"/>
                <a:gd name="connsiteY120" fmla="*/ 127001 h 260987"/>
                <a:gd name="connsiteX121" fmla="*/ 115555 w 277509"/>
                <a:gd name="connsiteY121" fmla="*/ 158167 h 260987"/>
                <a:gd name="connsiteX122" fmla="*/ 196554 w 277509"/>
                <a:gd name="connsiteY122" fmla="*/ 189157 h 260987"/>
                <a:gd name="connsiteX123" fmla="*/ 195678 w 277509"/>
                <a:gd name="connsiteY123" fmla="*/ 150113 h 260987"/>
                <a:gd name="connsiteX124" fmla="*/ 197081 w 277509"/>
                <a:gd name="connsiteY124" fmla="*/ 146611 h 260987"/>
                <a:gd name="connsiteX125" fmla="*/ 200587 w 277509"/>
                <a:gd name="connsiteY125" fmla="*/ 147836 h 260987"/>
                <a:gd name="connsiteX126" fmla="*/ 200412 w 277509"/>
                <a:gd name="connsiteY126" fmla="*/ 193009 h 260987"/>
                <a:gd name="connsiteX127" fmla="*/ 181827 w 277509"/>
                <a:gd name="connsiteY127" fmla="*/ 199662 h 260987"/>
                <a:gd name="connsiteX128" fmla="*/ 111697 w 277509"/>
                <a:gd name="connsiteY128" fmla="*/ 162018 h 260987"/>
                <a:gd name="connsiteX129" fmla="*/ 88029 w 277509"/>
                <a:gd name="connsiteY129" fmla="*/ 132254 h 260987"/>
                <a:gd name="connsiteX130" fmla="*/ 85749 w 277509"/>
                <a:gd name="connsiteY130" fmla="*/ 135931 h 260987"/>
                <a:gd name="connsiteX131" fmla="*/ 83295 w 277509"/>
                <a:gd name="connsiteY131" fmla="*/ 137506 h 260987"/>
                <a:gd name="connsiteX132" fmla="*/ 82068 w 277509"/>
                <a:gd name="connsiteY132" fmla="*/ 137156 h 260987"/>
                <a:gd name="connsiteX133" fmla="*/ 81016 w 277509"/>
                <a:gd name="connsiteY133" fmla="*/ 133304 h 260987"/>
                <a:gd name="connsiteX134" fmla="*/ 84873 w 277509"/>
                <a:gd name="connsiteY134" fmla="*/ 126826 h 260987"/>
                <a:gd name="connsiteX135" fmla="*/ 80840 w 277509"/>
                <a:gd name="connsiteY135" fmla="*/ 73424 h 260987"/>
                <a:gd name="connsiteX136" fmla="*/ 102909 w 277509"/>
                <a:gd name="connsiteY136" fmla="*/ 66793 h 260987"/>
                <a:gd name="connsiteX137" fmla="*/ 186742 w 277509"/>
                <a:gd name="connsiteY137" fmla="*/ 61700 h 260987"/>
                <a:gd name="connsiteX138" fmla="*/ 196552 w 277509"/>
                <a:gd name="connsiteY138" fmla="*/ 67298 h 260987"/>
                <a:gd name="connsiteX139" fmla="*/ 200756 w 277509"/>
                <a:gd name="connsiteY139" fmla="*/ 73245 h 260987"/>
                <a:gd name="connsiteX140" fmla="*/ 199530 w 277509"/>
                <a:gd name="connsiteY140" fmla="*/ 76919 h 260987"/>
                <a:gd name="connsiteX141" fmla="*/ 198304 w 277509"/>
                <a:gd name="connsiteY141" fmla="*/ 77094 h 260987"/>
                <a:gd name="connsiteX142" fmla="*/ 195851 w 277509"/>
                <a:gd name="connsiteY142" fmla="*/ 75519 h 260987"/>
                <a:gd name="connsiteX143" fmla="*/ 192698 w 277509"/>
                <a:gd name="connsiteY143" fmla="*/ 71146 h 260987"/>
                <a:gd name="connsiteX144" fmla="*/ 185341 w 277509"/>
                <a:gd name="connsiteY144" fmla="*/ 66948 h 260987"/>
                <a:gd name="connsiteX145" fmla="*/ 183414 w 277509"/>
                <a:gd name="connsiteY145" fmla="*/ 63624 h 260987"/>
                <a:gd name="connsiteX146" fmla="*/ 186742 w 277509"/>
                <a:gd name="connsiteY146" fmla="*/ 61700 h 260987"/>
                <a:gd name="connsiteX147" fmla="*/ 169382 w 277509"/>
                <a:gd name="connsiteY147" fmla="*/ 61350 h 260987"/>
                <a:gd name="connsiteX148" fmla="*/ 172539 w 277509"/>
                <a:gd name="connsiteY148" fmla="*/ 63623 h 260987"/>
                <a:gd name="connsiteX149" fmla="*/ 170259 w 277509"/>
                <a:gd name="connsiteY149" fmla="*/ 66770 h 260987"/>
                <a:gd name="connsiteX150" fmla="*/ 155352 w 277509"/>
                <a:gd name="connsiteY150" fmla="*/ 71491 h 260987"/>
                <a:gd name="connsiteX151" fmla="*/ 154300 w 277509"/>
                <a:gd name="connsiteY151" fmla="*/ 71666 h 260987"/>
                <a:gd name="connsiteX152" fmla="*/ 151669 w 277509"/>
                <a:gd name="connsiteY152" fmla="*/ 69917 h 260987"/>
                <a:gd name="connsiteX153" fmla="*/ 153072 w 277509"/>
                <a:gd name="connsiteY153" fmla="*/ 66421 h 260987"/>
                <a:gd name="connsiteX154" fmla="*/ 169382 w 277509"/>
                <a:gd name="connsiteY154" fmla="*/ 61350 h 260987"/>
                <a:gd name="connsiteX155" fmla="*/ 141652 w 277509"/>
                <a:gd name="connsiteY155" fmla="*/ 0 h 260987"/>
                <a:gd name="connsiteX156" fmla="*/ 264401 w 277509"/>
                <a:gd name="connsiteY156" fmla="*/ 86034 h 260987"/>
                <a:gd name="connsiteX157" fmla="*/ 261587 w 277509"/>
                <a:gd name="connsiteY157" fmla="*/ 92004 h 260987"/>
                <a:gd name="connsiteX158" fmla="*/ 260180 w 277509"/>
                <a:gd name="connsiteY158" fmla="*/ 92355 h 260987"/>
                <a:gd name="connsiteX159" fmla="*/ 255608 w 277509"/>
                <a:gd name="connsiteY159" fmla="*/ 89195 h 260987"/>
                <a:gd name="connsiteX160" fmla="*/ 141652 w 277509"/>
                <a:gd name="connsiteY160" fmla="*/ 9482 h 260987"/>
                <a:gd name="connsiteX161" fmla="*/ 30511 w 277509"/>
                <a:gd name="connsiteY161" fmla="*/ 82172 h 260987"/>
                <a:gd name="connsiteX162" fmla="*/ 56889 w 277509"/>
                <a:gd name="connsiteY162" fmla="*/ 82172 h 260987"/>
                <a:gd name="connsiteX163" fmla="*/ 61461 w 277509"/>
                <a:gd name="connsiteY163" fmla="*/ 87088 h 260987"/>
                <a:gd name="connsiteX164" fmla="*/ 56889 w 277509"/>
                <a:gd name="connsiteY164" fmla="*/ 91653 h 260987"/>
                <a:gd name="connsiteX165" fmla="*/ 23828 w 277509"/>
                <a:gd name="connsiteY165" fmla="*/ 91653 h 260987"/>
                <a:gd name="connsiteX166" fmla="*/ 23476 w 277509"/>
                <a:gd name="connsiteY166" fmla="*/ 91653 h 260987"/>
                <a:gd name="connsiteX167" fmla="*/ 22421 w 277509"/>
                <a:gd name="connsiteY167" fmla="*/ 91302 h 260987"/>
                <a:gd name="connsiteX168" fmla="*/ 21718 w 277509"/>
                <a:gd name="connsiteY168" fmla="*/ 91302 h 260987"/>
                <a:gd name="connsiteX169" fmla="*/ 20663 w 277509"/>
                <a:gd name="connsiteY169" fmla="*/ 90599 h 260987"/>
                <a:gd name="connsiteX170" fmla="*/ 20311 w 277509"/>
                <a:gd name="connsiteY170" fmla="*/ 90249 h 260987"/>
                <a:gd name="connsiteX171" fmla="*/ 19959 w 277509"/>
                <a:gd name="connsiteY171" fmla="*/ 90249 h 260987"/>
                <a:gd name="connsiteX172" fmla="*/ 1318 w 277509"/>
                <a:gd name="connsiteY172" fmla="*/ 71286 h 260987"/>
                <a:gd name="connsiteX173" fmla="*/ 1318 w 277509"/>
                <a:gd name="connsiteY173" fmla="*/ 64965 h 260987"/>
                <a:gd name="connsiteX174" fmla="*/ 8001 w 277509"/>
                <a:gd name="connsiteY174" fmla="*/ 64965 h 260987"/>
                <a:gd name="connsiteX175" fmla="*/ 21718 w 277509"/>
                <a:gd name="connsiteY175" fmla="*/ 78660 h 260987"/>
                <a:gd name="connsiteX176" fmla="*/ 141652 w 277509"/>
                <a:gd name="connsiteY176" fmla="*/ 0 h 260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277509" h="260987">
                  <a:moveTo>
                    <a:pt x="119766" y="181986"/>
                  </a:moveTo>
                  <a:cubicBezTo>
                    <a:pt x="121169" y="181461"/>
                    <a:pt x="122747" y="181986"/>
                    <a:pt x="123449" y="183386"/>
                  </a:cubicBezTo>
                  <a:cubicBezTo>
                    <a:pt x="123975" y="184786"/>
                    <a:pt x="123449" y="186361"/>
                    <a:pt x="122046" y="187061"/>
                  </a:cubicBezTo>
                  <a:cubicBezTo>
                    <a:pt x="116434" y="189511"/>
                    <a:pt x="110997" y="191261"/>
                    <a:pt x="105911" y="192486"/>
                  </a:cubicBezTo>
                  <a:cubicBezTo>
                    <a:pt x="105736" y="192486"/>
                    <a:pt x="105561" y="192486"/>
                    <a:pt x="105385" y="192486"/>
                  </a:cubicBezTo>
                  <a:cubicBezTo>
                    <a:pt x="104158" y="192486"/>
                    <a:pt x="103105" y="191611"/>
                    <a:pt x="102755" y="190386"/>
                  </a:cubicBezTo>
                  <a:cubicBezTo>
                    <a:pt x="102404" y="188811"/>
                    <a:pt x="103281" y="187411"/>
                    <a:pt x="104859" y="187061"/>
                  </a:cubicBezTo>
                  <a:cubicBezTo>
                    <a:pt x="109594" y="186011"/>
                    <a:pt x="114505" y="184436"/>
                    <a:pt x="119766" y="181986"/>
                  </a:cubicBezTo>
                  <a:close/>
                  <a:moveTo>
                    <a:pt x="76747" y="178641"/>
                  </a:moveTo>
                  <a:cubicBezTo>
                    <a:pt x="77425" y="178816"/>
                    <a:pt x="78038" y="179255"/>
                    <a:pt x="78389" y="179868"/>
                  </a:cubicBezTo>
                  <a:cubicBezTo>
                    <a:pt x="79090" y="181096"/>
                    <a:pt x="79790" y="181973"/>
                    <a:pt x="80842" y="183025"/>
                  </a:cubicBezTo>
                  <a:cubicBezTo>
                    <a:pt x="83119" y="185305"/>
                    <a:pt x="86098" y="186883"/>
                    <a:pt x="89777" y="187584"/>
                  </a:cubicBezTo>
                  <a:cubicBezTo>
                    <a:pt x="91178" y="187935"/>
                    <a:pt x="92054" y="189338"/>
                    <a:pt x="91879" y="190741"/>
                  </a:cubicBezTo>
                  <a:cubicBezTo>
                    <a:pt x="91529" y="192144"/>
                    <a:pt x="90477" y="193020"/>
                    <a:pt x="89076" y="193020"/>
                  </a:cubicBezTo>
                  <a:cubicBezTo>
                    <a:pt x="88901" y="193020"/>
                    <a:pt x="88725" y="193020"/>
                    <a:pt x="88550" y="192845"/>
                  </a:cubicBezTo>
                  <a:cubicBezTo>
                    <a:pt x="83820" y="191968"/>
                    <a:pt x="79966" y="189864"/>
                    <a:pt x="76988" y="186883"/>
                  </a:cubicBezTo>
                  <a:cubicBezTo>
                    <a:pt x="75761" y="185655"/>
                    <a:pt x="74535" y="184252"/>
                    <a:pt x="73659" y="182674"/>
                  </a:cubicBezTo>
                  <a:cubicBezTo>
                    <a:pt x="72958" y="181446"/>
                    <a:pt x="73308" y="179693"/>
                    <a:pt x="74710" y="178992"/>
                  </a:cubicBezTo>
                  <a:cubicBezTo>
                    <a:pt x="75323" y="178553"/>
                    <a:pt x="76068" y="178466"/>
                    <a:pt x="76747" y="178641"/>
                  </a:cubicBezTo>
                  <a:close/>
                  <a:moveTo>
                    <a:pt x="258749" y="169322"/>
                  </a:moveTo>
                  <a:cubicBezTo>
                    <a:pt x="259101" y="169322"/>
                    <a:pt x="259101" y="169322"/>
                    <a:pt x="259452" y="169322"/>
                  </a:cubicBezTo>
                  <a:cubicBezTo>
                    <a:pt x="259452" y="169322"/>
                    <a:pt x="259804" y="169322"/>
                    <a:pt x="260156" y="169322"/>
                  </a:cubicBezTo>
                  <a:cubicBezTo>
                    <a:pt x="260156" y="169322"/>
                    <a:pt x="260508" y="169322"/>
                    <a:pt x="260508" y="169322"/>
                  </a:cubicBezTo>
                  <a:cubicBezTo>
                    <a:pt x="260860" y="169322"/>
                    <a:pt x="260860" y="169322"/>
                    <a:pt x="261211" y="169673"/>
                  </a:cubicBezTo>
                  <a:cubicBezTo>
                    <a:pt x="261211" y="169673"/>
                    <a:pt x="261563" y="169673"/>
                    <a:pt x="261563" y="169673"/>
                  </a:cubicBezTo>
                  <a:cubicBezTo>
                    <a:pt x="261563" y="169673"/>
                    <a:pt x="261563" y="169673"/>
                    <a:pt x="261914" y="169673"/>
                  </a:cubicBezTo>
                  <a:cubicBezTo>
                    <a:pt x="261914" y="170024"/>
                    <a:pt x="262266" y="170024"/>
                    <a:pt x="262266" y="170024"/>
                  </a:cubicBezTo>
                  <a:cubicBezTo>
                    <a:pt x="262618" y="170024"/>
                    <a:pt x="262618" y="170375"/>
                    <a:pt x="262618" y="170375"/>
                  </a:cubicBezTo>
                  <a:cubicBezTo>
                    <a:pt x="262970" y="170375"/>
                    <a:pt x="262970" y="170726"/>
                    <a:pt x="263322" y="170726"/>
                  </a:cubicBezTo>
                  <a:cubicBezTo>
                    <a:pt x="263322" y="171078"/>
                    <a:pt x="263673" y="171078"/>
                    <a:pt x="263673" y="171429"/>
                  </a:cubicBezTo>
                  <a:lnTo>
                    <a:pt x="276687" y="191448"/>
                  </a:lnTo>
                  <a:cubicBezTo>
                    <a:pt x="278093" y="193555"/>
                    <a:pt x="277741" y="196365"/>
                    <a:pt x="275280" y="197770"/>
                  </a:cubicBezTo>
                  <a:cubicBezTo>
                    <a:pt x="274576" y="198472"/>
                    <a:pt x="273873" y="198472"/>
                    <a:pt x="272818" y="198472"/>
                  </a:cubicBezTo>
                  <a:cubicBezTo>
                    <a:pt x="271411" y="198472"/>
                    <a:pt x="269653" y="197770"/>
                    <a:pt x="268949" y="196365"/>
                  </a:cubicBezTo>
                  <a:lnTo>
                    <a:pt x="260860" y="184072"/>
                  </a:lnTo>
                  <a:cubicBezTo>
                    <a:pt x="239757" y="230432"/>
                    <a:pt x="192979" y="260987"/>
                    <a:pt x="141629" y="260987"/>
                  </a:cubicBezTo>
                  <a:cubicBezTo>
                    <a:pt x="87113" y="260987"/>
                    <a:pt x="37873" y="226920"/>
                    <a:pt x="18881" y="175995"/>
                  </a:cubicBezTo>
                  <a:cubicBezTo>
                    <a:pt x="18177" y="173536"/>
                    <a:pt x="19233" y="170726"/>
                    <a:pt x="21695" y="169673"/>
                  </a:cubicBezTo>
                  <a:cubicBezTo>
                    <a:pt x="24157" y="168971"/>
                    <a:pt x="26970" y="170024"/>
                    <a:pt x="27674" y="172483"/>
                  </a:cubicBezTo>
                  <a:cubicBezTo>
                    <a:pt x="45259" y="219896"/>
                    <a:pt x="90982" y="251856"/>
                    <a:pt x="141629" y="251856"/>
                  </a:cubicBezTo>
                  <a:cubicBezTo>
                    <a:pt x="189110" y="251856"/>
                    <a:pt x="232019" y="223759"/>
                    <a:pt x="251715" y="181263"/>
                  </a:cubicBezTo>
                  <a:lnTo>
                    <a:pt x="229557" y="187585"/>
                  </a:lnTo>
                  <a:cubicBezTo>
                    <a:pt x="229205" y="187585"/>
                    <a:pt x="228854" y="187936"/>
                    <a:pt x="228502" y="187936"/>
                  </a:cubicBezTo>
                  <a:cubicBezTo>
                    <a:pt x="226392" y="187936"/>
                    <a:pt x="224633" y="186531"/>
                    <a:pt x="223930" y="184424"/>
                  </a:cubicBezTo>
                  <a:cubicBezTo>
                    <a:pt x="223226" y="181966"/>
                    <a:pt x="224633" y="179156"/>
                    <a:pt x="227095" y="178453"/>
                  </a:cubicBezTo>
                  <a:lnTo>
                    <a:pt x="258749" y="169673"/>
                  </a:lnTo>
                  <a:cubicBezTo>
                    <a:pt x="258749" y="169322"/>
                    <a:pt x="258749" y="169673"/>
                    <a:pt x="258749" y="169322"/>
                  </a:cubicBezTo>
                  <a:close/>
                  <a:moveTo>
                    <a:pt x="77517" y="146973"/>
                  </a:moveTo>
                  <a:cubicBezTo>
                    <a:pt x="78921" y="147498"/>
                    <a:pt x="79623" y="149074"/>
                    <a:pt x="79097" y="150475"/>
                  </a:cubicBezTo>
                  <a:cubicBezTo>
                    <a:pt x="77166" y="155902"/>
                    <a:pt x="76113" y="160980"/>
                    <a:pt x="75762" y="165708"/>
                  </a:cubicBezTo>
                  <a:cubicBezTo>
                    <a:pt x="75586" y="167108"/>
                    <a:pt x="74358" y="168159"/>
                    <a:pt x="72954" y="168159"/>
                  </a:cubicBezTo>
                  <a:cubicBezTo>
                    <a:pt x="72954" y="168159"/>
                    <a:pt x="72778" y="168159"/>
                    <a:pt x="72778" y="168159"/>
                  </a:cubicBezTo>
                  <a:cubicBezTo>
                    <a:pt x="71199" y="168159"/>
                    <a:pt x="70145" y="166758"/>
                    <a:pt x="70321" y="165357"/>
                  </a:cubicBezTo>
                  <a:cubicBezTo>
                    <a:pt x="70672" y="160105"/>
                    <a:pt x="71901" y="154502"/>
                    <a:pt x="74007" y="148723"/>
                  </a:cubicBezTo>
                  <a:cubicBezTo>
                    <a:pt x="74533" y="147148"/>
                    <a:pt x="76113" y="146447"/>
                    <a:pt x="77517" y="146973"/>
                  </a:cubicBezTo>
                  <a:close/>
                  <a:moveTo>
                    <a:pt x="161654" y="134888"/>
                  </a:moveTo>
                  <a:cubicBezTo>
                    <a:pt x="163057" y="134888"/>
                    <a:pt x="164284" y="136113"/>
                    <a:pt x="164284" y="137687"/>
                  </a:cubicBezTo>
                  <a:lnTo>
                    <a:pt x="164284" y="149407"/>
                  </a:lnTo>
                  <a:cubicBezTo>
                    <a:pt x="165511" y="148008"/>
                    <a:pt x="166739" y="146783"/>
                    <a:pt x="167966" y="145559"/>
                  </a:cubicBezTo>
                  <a:cubicBezTo>
                    <a:pt x="169018" y="144334"/>
                    <a:pt x="170771" y="144334"/>
                    <a:pt x="171823" y="145384"/>
                  </a:cubicBezTo>
                  <a:cubicBezTo>
                    <a:pt x="172875" y="146258"/>
                    <a:pt x="173050" y="148008"/>
                    <a:pt x="171998" y="149232"/>
                  </a:cubicBezTo>
                  <a:cubicBezTo>
                    <a:pt x="170596" y="150806"/>
                    <a:pt x="169018" y="152381"/>
                    <a:pt x="167265" y="154130"/>
                  </a:cubicBezTo>
                  <a:lnTo>
                    <a:pt x="180765" y="154130"/>
                  </a:lnTo>
                  <a:cubicBezTo>
                    <a:pt x="182343" y="154130"/>
                    <a:pt x="183570" y="155354"/>
                    <a:pt x="183570" y="156754"/>
                  </a:cubicBezTo>
                  <a:cubicBezTo>
                    <a:pt x="183570" y="158328"/>
                    <a:pt x="182343" y="159553"/>
                    <a:pt x="180765" y="159553"/>
                  </a:cubicBezTo>
                  <a:lnTo>
                    <a:pt x="158849" y="159553"/>
                  </a:lnTo>
                  <a:lnTo>
                    <a:pt x="158849" y="137687"/>
                  </a:lnTo>
                  <a:cubicBezTo>
                    <a:pt x="158849" y="136113"/>
                    <a:pt x="160076" y="134888"/>
                    <a:pt x="161654" y="134888"/>
                  </a:cubicBezTo>
                  <a:close/>
                  <a:moveTo>
                    <a:pt x="190586" y="118602"/>
                  </a:moveTo>
                  <a:cubicBezTo>
                    <a:pt x="191988" y="119302"/>
                    <a:pt x="192513" y="121053"/>
                    <a:pt x="191637" y="122278"/>
                  </a:cubicBezTo>
                  <a:cubicBezTo>
                    <a:pt x="189009" y="127005"/>
                    <a:pt x="186031" y="131732"/>
                    <a:pt x="182526" y="136284"/>
                  </a:cubicBezTo>
                  <a:cubicBezTo>
                    <a:pt x="182001" y="136985"/>
                    <a:pt x="181125" y="137335"/>
                    <a:pt x="180424" y="137335"/>
                  </a:cubicBezTo>
                  <a:cubicBezTo>
                    <a:pt x="179723" y="137335"/>
                    <a:pt x="179198" y="137160"/>
                    <a:pt x="178672" y="136810"/>
                  </a:cubicBezTo>
                  <a:cubicBezTo>
                    <a:pt x="177620" y="135934"/>
                    <a:pt x="177270" y="134183"/>
                    <a:pt x="178146" y="132958"/>
                  </a:cubicBezTo>
                  <a:cubicBezTo>
                    <a:pt x="181475" y="128581"/>
                    <a:pt x="184454" y="124029"/>
                    <a:pt x="186907" y="119652"/>
                  </a:cubicBezTo>
                  <a:cubicBezTo>
                    <a:pt x="187608" y="118251"/>
                    <a:pt x="189360" y="117901"/>
                    <a:pt x="190586" y="118602"/>
                  </a:cubicBezTo>
                  <a:close/>
                  <a:moveTo>
                    <a:pt x="111869" y="94428"/>
                  </a:moveTo>
                  <a:cubicBezTo>
                    <a:pt x="112921" y="93377"/>
                    <a:pt x="114673" y="93377"/>
                    <a:pt x="115724" y="94428"/>
                  </a:cubicBezTo>
                  <a:cubicBezTo>
                    <a:pt x="116775" y="95655"/>
                    <a:pt x="116775" y="97232"/>
                    <a:pt x="115724" y="98283"/>
                  </a:cubicBezTo>
                  <a:cubicBezTo>
                    <a:pt x="114322" y="99510"/>
                    <a:pt x="113096" y="100736"/>
                    <a:pt x="111694" y="102138"/>
                  </a:cubicBezTo>
                  <a:cubicBezTo>
                    <a:pt x="109241" y="104591"/>
                    <a:pt x="106788" y="107219"/>
                    <a:pt x="104335" y="109847"/>
                  </a:cubicBezTo>
                  <a:cubicBezTo>
                    <a:pt x="103810" y="110548"/>
                    <a:pt x="103109" y="110898"/>
                    <a:pt x="102408" y="110898"/>
                  </a:cubicBezTo>
                  <a:cubicBezTo>
                    <a:pt x="101707" y="110898"/>
                    <a:pt x="101181" y="110548"/>
                    <a:pt x="100656" y="110198"/>
                  </a:cubicBezTo>
                  <a:cubicBezTo>
                    <a:pt x="99429" y="109146"/>
                    <a:pt x="99254" y="107394"/>
                    <a:pt x="100305" y="106343"/>
                  </a:cubicBezTo>
                  <a:cubicBezTo>
                    <a:pt x="102758" y="103539"/>
                    <a:pt x="105211" y="100911"/>
                    <a:pt x="107839" y="98283"/>
                  </a:cubicBezTo>
                  <a:cubicBezTo>
                    <a:pt x="109241" y="96881"/>
                    <a:pt x="110643" y="95655"/>
                    <a:pt x="111869" y="94428"/>
                  </a:cubicBezTo>
                  <a:close/>
                  <a:moveTo>
                    <a:pt x="200770" y="87612"/>
                  </a:moveTo>
                  <a:cubicBezTo>
                    <a:pt x="202175" y="87787"/>
                    <a:pt x="203229" y="89187"/>
                    <a:pt x="203053" y="90761"/>
                  </a:cubicBezTo>
                  <a:cubicBezTo>
                    <a:pt x="202526" y="95835"/>
                    <a:pt x="201121" y="101434"/>
                    <a:pt x="199013" y="107208"/>
                  </a:cubicBezTo>
                  <a:cubicBezTo>
                    <a:pt x="198486" y="108258"/>
                    <a:pt x="197432" y="108958"/>
                    <a:pt x="196378" y="108958"/>
                  </a:cubicBezTo>
                  <a:cubicBezTo>
                    <a:pt x="196027" y="108958"/>
                    <a:pt x="195676" y="108783"/>
                    <a:pt x="195324" y="108783"/>
                  </a:cubicBezTo>
                  <a:cubicBezTo>
                    <a:pt x="193919" y="108258"/>
                    <a:pt x="193216" y="106683"/>
                    <a:pt x="193743" y="105284"/>
                  </a:cubicBezTo>
                  <a:cubicBezTo>
                    <a:pt x="195851" y="99860"/>
                    <a:pt x="197256" y="94786"/>
                    <a:pt x="197608" y="90061"/>
                  </a:cubicBezTo>
                  <a:cubicBezTo>
                    <a:pt x="197783" y="88662"/>
                    <a:pt x="199189" y="87612"/>
                    <a:pt x="200770" y="87612"/>
                  </a:cubicBezTo>
                  <a:close/>
                  <a:moveTo>
                    <a:pt x="102909" y="66793"/>
                  </a:moveTo>
                  <a:cubicBezTo>
                    <a:pt x="112048" y="67515"/>
                    <a:pt x="122655" y="71061"/>
                    <a:pt x="133788" y="77101"/>
                  </a:cubicBezTo>
                  <a:cubicBezTo>
                    <a:pt x="135191" y="76051"/>
                    <a:pt x="136769" y="75000"/>
                    <a:pt x="138347" y="74125"/>
                  </a:cubicBezTo>
                  <a:cubicBezTo>
                    <a:pt x="139574" y="73249"/>
                    <a:pt x="141327" y="73774"/>
                    <a:pt x="142029" y="75000"/>
                  </a:cubicBezTo>
                  <a:cubicBezTo>
                    <a:pt x="142905" y="76401"/>
                    <a:pt x="142379" y="77977"/>
                    <a:pt x="141152" y="78852"/>
                  </a:cubicBezTo>
                  <a:cubicBezTo>
                    <a:pt x="140451" y="79202"/>
                    <a:pt x="139749" y="79728"/>
                    <a:pt x="139048" y="80078"/>
                  </a:cubicBezTo>
                  <a:cubicBezTo>
                    <a:pt x="148516" y="85856"/>
                    <a:pt x="158334" y="93559"/>
                    <a:pt x="167626" y="102664"/>
                  </a:cubicBezTo>
                  <a:lnTo>
                    <a:pt x="167626" y="89182"/>
                  </a:lnTo>
                  <a:cubicBezTo>
                    <a:pt x="167626" y="87606"/>
                    <a:pt x="168853" y="86381"/>
                    <a:pt x="170431" y="86381"/>
                  </a:cubicBezTo>
                  <a:cubicBezTo>
                    <a:pt x="172009" y="86381"/>
                    <a:pt x="173236" y="87606"/>
                    <a:pt x="173236" y="89182"/>
                  </a:cubicBezTo>
                  <a:lnTo>
                    <a:pt x="173236" y="111068"/>
                  </a:lnTo>
                  <a:lnTo>
                    <a:pt x="151145" y="111068"/>
                  </a:lnTo>
                  <a:cubicBezTo>
                    <a:pt x="149743" y="111068"/>
                    <a:pt x="148516" y="109842"/>
                    <a:pt x="148516" y="108442"/>
                  </a:cubicBezTo>
                  <a:cubicBezTo>
                    <a:pt x="148516" y="106866"/>
                    <a:pt x="149743" y="105640"/>
                    <a:pt x="151145" y="105640"/>
                  </a:cubicBezTo>
                  <a:lnTo>
                    <a:pt x="162892" y="105640"/>
                  </a:lnTo>
                  <a:cubicBezTo>
                    <a:pt x="153600" y="96536"/>
                    <a:pt x="143431" y="89182"/>
                    <a:pt x="133788" y="83579"/>
                  </a:cubicBezTo>
                  <a:cubicBezTo>
                    <a:pt x="131860" y="84980"/>
                    <a:pt x="129931" y="86381"/>
                    <a:pt x="127827" y="87957"/>
                  </a:cubicBezTo>
                  <a:cubicBezTo>
                    <a:pt x="127477" y="88307"/>
                    <a:pt x="126775" y="88482"/>
                    <a:pt x="126249" y="88482"/>
                  </a:cubicBezTo>
                  <a:cubicBezTo>
                    <a:pt x="125373" y="88482"/>
                    <a:pt x="124671" y="88132"/>
                    <a:pt x="124145" y="87431"/>
                  </a:cubicBezTo>
                  <a:cubicBezTo>
                    <a:pt x="123093" y="86206"/>
                    <a:pt x="123444" y="84455"/>
                    <a:pt x="124496" y="83579"/>
                  </a:cubicBezTo>
                  <a:cubicBezTo>
                    <a:pt x="125899" y="82529"/>
                    <a:pt x="127126" y="81654"/>
                    <a:pt x="128529" y="80603"/>
                  </a:cubicBezTo>
                  <a:cubicBezTo>
                    <a:pt x="109769" y="71148"/>
                    <a:pt x="92938" y="69047"/>
                    <a:pt x="84697" y="77276"/>
                  </a:cubicBezTo>
                  <a:cubicBezTo>
                    <a:pt x="76282" y="85505"/>
                    <a:pt x="78561" y="102664"/>
                    <a:pt x="88379" y="121573"/>
                  </a:cubicBezTo>
                  <a:cubicBezTo>
                    <a:pt x="88905" y="120873"/>
                    <a:pt x="89431" y="119998"/>
                    <a:pt x="89957" y="119297"/>
                  </a:cubicBezTo>
                  <a:cubicBezTo>
                    <a:pt x="90834" y="118072"/>
                    <a:pt x="92587" y="117721"/>
                    <a:pt x="93814" y="118597"/>
                  </a:cubicBezTo>
                  <a:cubicBezTo>
                    <a:pt x="95042" y="119472"/>
                    <a:pt x="95217" y="121223"/>
                    <a:pt x="94340" y="122449"/>
                  </a:cubicBezTo>
                  <a:cubicBezTo>
                    <a:pt x="93288" y="124025"/>
                    <a:pt x="92236" y="125425"/>
                    <a:pt x="91360" y="127001"/>
                  </a:cubicBezTo>
                  <a:cubicBezTo>
                    <a:pt x="97321" y="137331"/>
                    <a:pt x="105561" y="148187"/>
                    <a:pt x="115555" y="158167"/>
                  </a:cubicBezTo>
                  <a:cubicBezTo>
                    <a:pt x="146061" y="188457"/>
                    <a:pt x="183054" y="202639"/>
                    <a:pt x="196554" y="189157"/>
                  </a:cubicBezTo>
                  <a:cubicBezTo>
                    <a:pt x="203918" y="181803"/>
                    <a:pt x="203567" y="167621"/>
                    <a:pt x="195678" y="150113"/>
                  </a:cubicBezTo>
                  <a:cubicBezTo>
                    <a:pt x="195152" y="148712"/>
                    <a:pt x="195678" y="147136"/>
                    <a:pt x="197081" y="146611"/>
                  </a:cubicBezTo>
                  <a:cubicBezTo>
                    <a:pt x="198483" y="145910"/>
                    <a:pt x="200061" y="146611"/>
                    <a:pt x="200587" y="147836"/>
                  </a:cubicBezTo>
                  <a:cubicBezTo>
                    <a:pt x="209528" y="167621"/>
                    <a:pt x="209353" y="184080"/>
                    <a:pt x="200412" y="193009"/>
                  </a:cubicBezTo>
                  <a:cubicBezTo>
                    <a:pt x="195853" y="197561"/>
                    <a:pt x="189366" y="199662"/>
                    <a:pt x="181827" y="199662"/>
                  </a:cubicBezTo>
                  <a:cubicBezTo>
                    <a:pt x="162541" y="199662"/>
                    <a:pt x="135717" y="186006"/>
                    <a:pt x="111697" y="162018"/>
                  </a:cubicBezTo>
                  <a:cubicBezTo>
                    <a:pt x="102055" y="152389"/>
                    <a:pt x="94165" y="142234"/>
                    <a:pt x="88029" y="132254"/>
                  </a:cubicBezTo>
                  <a:cubicBezTo>
                    <a:pt x="87327" y="133479"/>
                    <a:pt x="86451" y="134705"/>
                    <a:pt x="85749" y="135931"/>
                  </a:cubicBezTo>
                  <a:cubicBezTo>
                    <a:pt x="85223" y="136981"/>
                    <a:pt x="84347" y="137506"/>
                    <a:pt x="83295" y="137506"/>
                  </a:cubicBezTo>
                  <a:cubicBezTo>
                    <a:pt x="82944" y="137506"/>
                    <a:pt x="82418" y="137331"/>
                    <a:pt x="82068" y="137156"/>
                  </a:cubicBezTo>
                  <a:cubicBezTo>
                    <a:pt x="80665" y="136281"/>
                    <a:pt x="80314" y="134705"/>
                    <a:pt x="81016" y="133304"/>
                  </a:cubicBezTo>
                  <a:cubicBezTo>
                    <a:pt x="82243" y="131203"/>
                    <a:pt x="83470" y="129102"/>
                    <a:pt x="84873" y="126826"/>
                  </a:cubicBezTo>
                  <a:cubicBezTo>
                    <a:pt x="72425" y="104590"/>
                    <a:pt x="70145" y="84105"/>
                    <a:pt x="80840" y="73424"/>
                  </a:cubicBezTo>
                  <a:cubicBezTo>
                    <a:pt x="86100" y="68172"/>
                    <a:pt x="93770" y="66071"/>
                    <a:pt x="102909" y="66793"/>
                  </a:cubicBezTo>
                  <a:close/>
                  <a:moveTo>
                    <a:pt x="186742" y="61700"/>
                  </a:moveTo>
                  <a:cubicBezTo>
                    <a:pt x="190596" y="62750"/>
                    <a:pt x="193924" y="64674"/>
                    <a:pt x="196552" y="67298"/>
                  </a:cubicBezTo>
                  <a:cubicBezTo>
                    <a:pt x="198304" y="69047"/>
                    <a:pt x="199705" y="70971"/>
                    <a:pt x="200756" y="73245"/>
                  </a:cubicBezTo>
                  <a:cubicBezTo>
                    <a:pt x="201457" y="74645"/>
                    <a:pt x="200756" y="76219"/>
                    <a:pt x="199530" y="76919"/>
                  </a:cubicBezTo>
                  <a:cubicBezTo>
                    <a:pt x="199180" y="77094"/>
                    <a:pt x="198654" y="77094"/>
                    <a:pt x="198304" y="77094"/>
                  </a:cubicBezTo>
                  <a:cubicBezTo>
                    <a:pt x="197253" y="77094"/>
                    <a:pt x="196377" y="76569"/>
                    <a:pt x="195851" y="75519"/>
                  </a:cubicBezTo>
                  <a:cubicBezTo>
                    <a:pt x="194975" y="73945"/>
                    <a:pt x="193924" y="72371"/>
                    <a:pt x="192698" y="71146"/>
                  </a:cubicBezTo>
                  <a:cubicBezTo>
                    <a:pt x="190771" y="69222"/>
                    <a:pt x="188319" y="67823"/>
                    <a:pt x="185341" y="66948"/>
                  </a:cubicBezTo>
                  <a:cubicBezTo>
                    <a:pt x="183939" y="66598"/>
                    <a:pt x="183064" y="65024"/>
                    <a:pt x="183414" y="63624"/>
                  </a:cubicBezTo>
                  <a:cubicBezTo>
                    <a:pt x="183764" y="62050"/>
                    <a:pt x="185341" y="61175"/>
                    <a:pt x="186742" y="61700"/>
                  </a:cubicBezTo>
                  <a:close/>
                  <a:moveTo>
                    <a:pt x="169382" y="61350"/>
                  </a:moveTo>
                  <a:cubicBezTo>
                    <a:pt x="170785" y="61175"/>
                    <a:pt x="172188" y="62050"/>
                    <a:pt x="172539" y="63623"/>
                  </a:cubicBezTo>
                  <a:cubicBezTo>
                    <a:pt x="172714" y="65022"/>
                    <a:pt x="171837" y="66421"/>
                    <a:pt x="170259" y="66770"/>
                  </a:cubicBezTo>
                  <a:cubicBezTo>
                    <a:pt x="165699" y="67644"/>
                    <a:pt x="160613" y="69218"/>
                    <a:pt x="155352" y="71491"/>
                  </a:cubicBezTo>
                  <a:cubicBezTo>
                    <a:pt x="155001" y="71491"/>
                    <a:pt x="154650" y="71666"/>
                    <a:pt x="154300" y="71666"/>
                  </a:cubicBezTo>
                  <a:cubicBezTo>
                    <a:pt x="153247" y="71666"/>
                    <a:pt x="152195" y="70966"/>
                    <a:pt x="151669" y="69917"/>
                  </a:cubicBezTo>
                  <a:cubicBezTo>
                    <a:pt x="151143" y="68519"/>
                    <a:pt x="151844" y="66945"/>
                    <a:pt x="153072" y="66421"/>
                  </a:cubicBezTo>
                  <a:cubicBezTo>
                    <a:pt x="158859" y="63973"/>
                    <a:pt x="164296" y="62225"/>
                    <a:pt x="169382" y="61350"/>
                  </a:cubicBezTo>
                  <a:close/>
                  <a:moveTo>
                    <a:pt x="141652" y="0"/>
                  </a:moveTo>
                  <a:cubicBezTo>
                    <a:pt x="196520" y="0"/>
                    <a:pt x="245760" y="34414"/>
                    <a:pt x="264401" y="86034"/>
                  </a:cubicBezTo>
                  <a:cubicBezTo>
                    <a:pt x="265456" y="88493"/>
                    <a:pt x="264049" y="90951"/>
                    <a:pt x="261587" y="92004"/>
                  </a:cubicBezTo>
                  <a:cubicBezTo>
                    <a:pt x="261235" y="92004"/>
                    <a:pt x="260532" y="92355"/>
                    <a:pt x="260180" y="92355"/>
                  </a:cubicBezTo>
                  <a:cubicBezTo>
                    <a:pt x="258070" y="92355"/>
                    <a:pt x="256311" y="90951"/>
                    <a:pt x="255608" y="89195"/>
                  </a:cubicBezTo>
                  <a:cubicBezTo>
                    <a:pt x="238374" y="41437"/>
                    <a:pt x="192299" y="9482"/>
                    <a:pt x="141652" y="9482"/>
                  </a:cubicBezTo>
                  <a:cubicBezTo>
                    <a:pt x="93467" y="9482"/>
                    <a:pt x="49503" y="38628"/>
                    <a:pt x="30511" y="82172"/>
                  </a:cubicBezTo>
                  <a:lnTo>
                    <a:pt x="56889" y="82172"/>
                  </a:lnTo>
                  <a:cubicBezTo>
                    <a:pt x="59351" y="82172"/>
                    <a:pt x="61461" y="84279"/>
                    <a:pt x="61461" y="87088"/>
                  </a:cubicBezTo>
                  <a:cubicBezTo>
                    <a:pt x="61461" y="89546"/>
                    <a:pt x="59351" y="91653"/>
                    <a:pt x="56889" y="91653"/>
                  </a:cubicBezTo>
                  <a:lnTo>
                    <a:pt x="23828" y="91653"/>
                  </a:lnTo>
                  <a:lnTo>
                    <a:pt x="23476" y="91653"/>
                  </a:lnTo>
                  <a:cubicBezTo>
                    <a:pt x="23125" y="91653"/>
                    <a:pt x="22773" y="91653"/>
                    <a:pt x="22421" y="91302"/>
                  </a:cubicBezTo>
                  <a:cubicBezTo>
                    <a:pt x="22421" y="91302"/>
                    <a:pt x="22069" y="91302"/>
                    <a:pt x="21718" y="91302"/>
                  </a:cubicBezTo>
                  <a:cubicBezTo>
                    <a:pt x="21366" y="91302"/>
                    <a:pt x="21014" y="90951"/>
                    <a:pt x="20663" y="90599"/>
                  </a:cubicBezTo>
                  <a:cubicBezTo>
                    <a:pt x="20663" y="90599"/>
                    <a:pt x="20311" y="90599"/>
                    <a:pt x="20311" y="90249"/>
                  </a:cubicBezTo>
                  <a:cubicBezTo>
                    <a:pt x="20311" y="90249"/>
                    <a:pt x="20311" y="90249"/>
                    <a:pt x="19959" y="90249"/>
                  </a:cubicBezTo>
                  <a:lnTo>
                    <a:pt x="1318" y="71286"/>
                  </a:lnTo>
                  <a:cubicBezTo>
                    <a:pt x="-440" y="69530"/>
                    <a:pt x="-440" y="66721"/>
                    <a:pt x="1318" y="64965"/>
                  </a:cubicBezTo>
                  <a:cubicBezTo>
                    <a:pt x="3077" y="62858"/>
                    <a:pt x="6242" y="62858"/>
                    <a:pt x="8001" y="64965"/>
                  </a:cubicBezTo>
                  <a:lnTo>
                    <a:pt x="21718" y="78660"/>
                  </a:lnTo>
                  <a:cubicBezTo>
                    <a:pt x="42469" y="31254"/>
                    <a:pt x="89598" y="0"/>
                    <a:pt x="141652" y="0"/>
                  </a:cubicBezTo>
                  <a:close/>
                </a:path>
              </a:pathLst>
            </a:custGeom>
            <a:solidFill>
              <a:schemeClr val="accent1"/>
            </a:solidFill>
            <a:ln w="12700">
              <a:noFill/>
            </a:ln>
          </p:spPr>
        </p:sp>
        <p:grpSp>
          <p:nvGrpSpPr>
            <p:cNvPr id="54" name="组合 53"/>
            <p:cNvGrpSpPr/>
            <p:nvPr/>
          </p:nvGrpSpPr>
          <p:grpSpPr>
            <a:xfrm>
              <a:off x="695325" y="5817920"/>
              <a:ext cx="278744" cy="261683"/>
              <a:chOff x="-314637" y="5817920"/>
              <a:chExt cx="278744" cy="261683"/>
            </a:xfrm>
            <a:solidFill>
              <a:schemeClr val="accent1"/>
            </a:solidFill>
          </p:grpSpPr>
          <p:sp>
            <p:nvSpPr>
              <p:cNvPr id="55" name="PPT世界-13-6"/>
              <p:cNvSpPr/>
              <p:nvPr/>
            </p:nvSpPr>
            <p:spPr bwMode="auto">
              <a:xfrm>
                <a:off x="-258584" y="5842193"/>
                <a:ext cx="222691" cy="231258"/>
              </a:xfrm>
              <a:custGeom>
                <a:avLst/>
                <a:gdLst>
                  <a:gd name="connsiteX0" fmla="*/ 6510 w 222691"/>
                  <a:gd name="connsiteY0" fmla="*/ 161655 h 231258"/>
                  <a:gd name="connsiteX1" fmla="*/ 51717 w 222691"/>
                  <a:gd name="connsiteY1" fmla="*/ 202986 h 231258"/>
                  <a:gd name="connsiteX2" fmla="*/ 69510 w 222691"/>
                  <a:gd name="connsiteY2" fmla="*/ 209573 h 231258"/>
                  <a:gd name="connsiteX3" fmla="*/ 60516 w 222691"/>
                  <a:gd name="connsiteY3" fmla="*/ 190751 h 231258"/>
                  <a:gd name="connsiteX4" fmla="*/ 108511 w 222691"/>
                  <a:gd name="connsiteY4" fmla="*/ 215103 h 231258"/>
                  <a:gd name="connsiteX5" fmla="*/ 57216 w 222691"/>
                  <a:gd name="connsiteY5" fmla="*/ 231258 h 231258"/>
                  <a:gd name="connsiteX6" fmla="*/ 68842 w 222691"/>
                  <a:gd name="connsiteY6" fmla="*/ 214554 h 231258"/>
                  <a:gd name="connsiteX7" fmla="*/ 49557 w 222691"/>
                  <a:gd name="connsiteY7" fmla="*/ 207495 h 231258"/>
                  <a:gd name="connsiteX8" fmla="*/ 2190 w 222691"/>
                  <a:gd name="connsiteY8" fmla="*/ 164165 h 231258"/>
                  <a:gd name="connsiteX9" fmla="*/ 182334 w 222691"/>
                  <a:gd name="connsiteY9" fmla="*/ 43643 h 231258"/>
                  <a:gd name="connsiteX10" fmla="*/ 222691 w 222691"/>
                  <a:gd name="connsiteY10" fmla="*/ 79210 h 231258"/>
                  <a:gd name="connsiteX11" fmla="*/ 202198 w 222691"/>
                  <a:gd name="connsiteY11" fmla="*/ 77838 h 231258"/>
                  <a:gd name="connsiteX12" fmla="*/ 195995 w 222691"/>
                  <a:gd name="connsiteY12" fmla="*/ 155756 h 231258"/>
                  <a:gd name="connsiteX13" fmla="*/ 190146 w 222691"/>
                  <a:gd name="connsiteY13" fmla="*/ 166422 h 231258"/>
                  <a:gd name="connsiteX14" fmla="*/ 185906 w 222691"/>
                  <a:gd name="connsiteY14" fmla="*/ 163795 h 231258"/>
                  <a:gd name="connsiteX15" fmla="*/ 191481 w 222691"/>
                  <a:gd name="connsiteY15" fmla="*/ 153599 h 231258"/>
                  <a:gd name="connsiteX16" fmla="*/ 197605 w 222691"/>
                  <a:gd name="connsiteY16" fmla="*/ 80034 h 231258"/>
                  <a:gd name="connsiteX17" fmla="*/ 186181 w 222691"/>
                  <a:gd name="connsiteY17" fmla="*/ 97249 h 231258"/>
                  <a:gd name="connsiteX18" fmla="*/ 80717 w 222691"/>
                  <a:gd name="connsiteY18" fmla="*/ 0 h 231258"/>
                  <a:gd name="connsiteX19" fmla="*/ 81424 w 222691"/>
                  <a:gd name="connsiteY19" fmla="*/ 4943 h 231258"/>
                  <a:gd name="connsiteX20" fmla="*/ 25413 w 222691"/>
                  <a:gd name="connsiteY20" fmla="*/ 32006 h 231258"/>
                  <a:gd name="connsiteX21" fmla="*/ 45838 w 222691"/>
                  <a:gd name="connsiteY21" fmla="*/ 34163 h 231258"/>
                  <a:gd name="connsiteX22" fmla="*/ 0 w 222691"/>
                  <a:gd name="connsiteY22" fmla="*/ 62324 h 231258"/>
                  <a:gd name="connsiteX23" fmla="*/ 12962 w 222691"/>
                  <a:gd name="connsiteY23" fmla="*/ 10159 h 231258"/>
                  <a:gd name="connsiteX24" fmla="*/ 21250 w 222691"/>
                  <a:gd name="connsiteY24" fmla="*/ 29064 h 231258"/>
                  <a:gd name="connsiteX25" fmla="*/ 80717 w 222691"/>
                  <a:gd name="connsiteY25" fmla="*/ 0 h 23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2691" h="231258">
                    <a:moveTo>
                      <a:pt x="6510" y="161655"/>
                    </a:moveTo>
                    <a:cubicBezTo>
                      <a:pt x="17115" y="179654"/>
                      <a:pt x="32747" y="193967"/>
                      <a:pt x="51717" y="202986"/>
                    </a:cubicBezTo>
                    <a:cubicBezTo>
                      <a:pt x="57452" y="205731"/>
                      <a:pt x="63422" y="207927"/>
                      <a:pt x="69510" y="209573"/>
                    </a:cubicBezTo>
                    <a:lnTo>
                      <a:pt x="60516" y="190751"/>
                    </a:lnTo>
                    <a:lnTo>
                      <a:pt x="108511" y="215103"/>
                    </a:lnTo>
                    <a:lnTo>
                      <a:pt x="57216" y="231258"/>
                    </a:lnTo>
                    <a:lnTo>
                      <a:pt x="68842" y="214554"/>
                    </a:lnTo>
                    <a:cubicBezTo>
                      <a:pt x="62244" y="212828"/>
                      <a:pt x="55763" y="210475"/>
                      <a:pt x="49557" y="207495"/>
                    </a:cubicBezTo>
                    <a:cubicBezTo>
                      <a:pt x="29684" y="198045"/>
                      <a:pt x="13305" y="183066"/>
                      <a:pt x="2190" y="164165"/>
                    </a:cubicBezTo>
                    <a:close/>
                    <a:moveTo>
                      <a:pt x="182334" y="43643"/>
                    </a:moveTo>
                    <a:lnTo>
                      <a:pt x="222691" y="79210"/>
                    </a:lnTo>
                    <a:lnTo>
                      <a:pt x="202198" y="77838"/>
                    </a:lnTo>
                    <a:cubicBezTo>
                      <a:pt x="209775" y="103758"/>
                      <a:pt x="207694" y="131286"/>
                      <a:pt x="195995" y="155756"/>
                    </a:cubicBezTo>
                    <a:cubicBezTo>
                      <a:pt x="194268" y="159403"/>
                      <a:pt x="192305" y="162971"/>
                      <a:pt x="190146" y="166422"/>
                    </a:cubicBezTo>
                    <a:lnTo>
                      <a:pt x="185906" y="163795"/>
                    </a:lnTo>
                    <a:cubicBezTo>
                      <a:pt x="187947" y="160501"/>
                      <a:pt x="189793" y="157089"/>
                      <a:pt x="191481" y="153599"/>
                    </a:cubicBezTo>
                    <a:cubicBezTo>
                      <a:pt x="202512" y="130463"/>
                      <a:pt x="204593" y="104543"/>
                      <a:pt x="197605" y="80034"/>
                    </a:cubicBezTo>
                    <a:lnTo>
                      <a:pt x="186181" y="97249"/>
                    </a:lnTo>
                    <a:close/>
                    <a:moveTo>
                      <a:pt x="80717" y="0"/>
                    </a:moveTo>
                    <a:lnTo>
                      <a:pt x="81424" y="4943"/>
                    </a:lnTo>
                    <a:cubicBezTo>
                      <a:pt x="60528" y="8080"/>
                      <a:pt x="40810" y="17690"/>
                      <a:pt x="25413" y="32006"/>
                    </a:cubicBezTo>
                    <a:lnTo>
                      <a:pt x="45838" y="34163"/>
                    </a:lnTo>
                    <a:lnTo>
                      <a:pt x="0" y="62324"/>
                    </a:lnTo>
                    <a:lnTo>
                      <a:pt x="12962" y="10159"/>
                    </a:lnTo>
                    <a:lnTo>
                      <a:pt x="21250" y="29064"/>
                    </a:lnTo>
                    <a:cubicBezTo>
                      <a:pt x="37511" y="13650"/>
                      <a:pt x="58446" y="3334"/>
                      <a:pt x="80717" y="0"/>
                    </a:cubicBezTo>
                    <a:close/>
                  </a:path>
                </a:pathLst>
              </a:custGeom>
              <a:grpFill/>
              <a:ln w="12700">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chemeClr val="accent1"/>
                      </a:gs>
                      <a:gs pos="100000">
                        <a:schemeClr val="accent2"/>
                      </a:gs>
                    </a:gsLst>
                    <a:lin ang="5400000" scaled="1"/>
                  </a:gradFill>
                  <a:cs typeface="思源黑体 CN Bold" panose="020B0800000000000000" pitchFamily="34" charset="-122"/>
                </a:endParaRPr>
              </a:p>
            </p:txBody>
          </p:sp>
          <p:sp>
            <p:nvSpPr>
              <p:cNvPr id="56" name="PPT世界-13-7"/>
              <p:cNvSpPr/>
              <p:nvPr/>
            </p:nvSpPr>
            <p:spPr>
              <a:xfrm>
                <a:off x="-314637" y="5817920"/>
                <a:ext cx="231464" cy="261683"/>
              </a:xfrm>
              <a:custGeom>
                <a:avLst/>
                <a:gdLst>
                  <a:gd name="connsiteX0" fmla="*/ 176573 w 231464"/>
                  <a:gd name="connsiteY0" fmla="*/ 144284 h 261683"/>
                  <a:gd name="connsiteX1" fmla="*/ 207202 w 231464"/>
                  <a:gd name="connsiteY1" fmla="*/ 157810 h 261683"/>
                  <a:gd name="connsiteX2" fmla="*/ 229428 w 231464"/>
                  <a:gd name="connsiteY2" fmla="*/ 261434 h 261683"/>
                  <a:gd name="connsiteX3" fmla="*/ 157410 w 231464"/>
                  <a:gd name="connsiteY3" fmla="*/ 183569 h 261683"/>
                  <a:gd name="connsiteX4" fmla="*/ 160198 w 231464"/>
                  <a:gd name="connsiteY4" fmla="*/ 158790 h 261683"/>
                  <a:gd name="connsiteX5" fmla="*/ 176455 w 231464"/>
                  <a:gd name="connsiteY5" fmla="*/ 144597 h 261683"/>
                  <a:gd name="connsiteX6" fmla="*/ 176573 w 231464"/>
                  <a:gd name="connsiteY6" fmla="*/ 144284 h 261683"/>
                  <a:gd name="connsiteX7" fmla="*/ 151711 w 231464"/>
                  <a:gd name="connsiteY7" fmla="*/ 110400 h 261683"/>
                  <a:gd name="connsiteX8" fmla="*/ 155402 w 231464"/>
                  <a:gd name="connsiteY8" fmla="*/ 110832 h 261683"/>
                  <a:gd name="connsiteX9" fmla="*/ 161370 w 231464"/>
                  <a:gd name="connsiteY9" fmla="*/ 112596 h 261683"/>
                  <a:gd name="connsiteX10" fmla="*/ 169261 w 231464"/>
                  <a:gd name="connsiteY10" fmla="*/ 119025 h 261683"/>
                  <a:gd name="connsiteX11" fmla="*/ 171931 w 231464"/>
                  <a:gd name="connsiteY11" fmla="*/ 142429 h 261683"/>
                  <a:gd name="connsiteX12" fmla="*/ 170085 w 231464"/>
                  <a:gd name="connsiteY12" fmla="*/ 145565 h 261683"/>
                  <a:gd name="connsiteX13" fmla="*/ 163175 w 231464"/>
                  <a:gd name="connsiteY13" fmla="*/ 151956 h 261683"/>
                  <a:gd name="connsiteX14" fmla="*/ 151672 w 231464"/>
                  <a:gd name="connsiteY14" fmla="*/ 155170 h 261683"/>
                  <a:gd name="connsiteX15" fmla="*/ 142054 w 231464"/>
                  <a:gd name="connsiteY15" fmla="*/ 152975 h 261683"/>
                  <a:gd name="connsiteX16" fmla="*/ 130590 w 231464"/>
                  <a:gd name="connsiteY16" fmla="*/ 140273 h 261683"/>
                  <a:gd name="connsiteX17" fmla="*/ 129883 w 231464"/>
                  <a:gd name="connsiteY17" fmla="*/ 137490 h 261683"/>
                  <a:gd name="connsiteX18" fmla="*/ 129569 w 231464"/>
                  <a:gd name="connsiteY18" fmla="*/ 130002 h 261683"/>
                  <a:gd name="connsiteX19" fmla="*/ 131493 w 231464"/>
                  <a:gd name="connsiteY19" fmla="*/ 123141 h 261683"/>
                  <a:gd name="connsiteX20" fmla="*/ 151711 w 231464"/>
                  <a:gd name="connsiteY20" fmla="*/ 110400 h 261683"/>
                  <a:gd name="connsiteX21" fmla="*/ 103628 w 231464"/>
                  <a:gd name="connsiteY21" fmla="*/ 105666 h 261683"/>
                  <a:gd name="connsiteX22" fmla="*/ 125971 w 231464"/>
                  <a:gd name="connsiteY22" fmla="*/ 123311 h 261683"/>
                  <a:gd name="connsiteX23" fmla="*/ 126678 w 231464"/>
                  <a:gd name="connsiteY23" fmla="*/ 143974 h 261683"/>
                  <a:gd name="connsiteX24" fmla="*/ 100918 w 231464"/>
                  <a:gd name="connsiteY24" fmla="*/ 161580 h 261683"/>
                  <a:gd name="connsiteX25" fmla="*/ 3 w 231464"/>
                  <a:gd name="connsiteY25" fmla="*/ 128682 h 261683"/>
                  <a:gd name="connsiteX26" fmla="*/ 103628 w 231464"/>
                  <a:gd name="connsiteY26" fmla="*/ 105666 h 261683"/>
                  <a:gd name="connsiteX27" fmla="*/ 218539 w 231464"/>
                  <a:gd name="connsiteY27" fmla="*/ 217 h 261683"/>
                  <a:gd name="connsiteX28" fmla="*/ 199732 w 231464"/>
                  <a:gd name="connsiteY28" fmla="*/ 104533 h 261683"/>
                  <a:gd name="connsiteX29" fmla="*/ 174877 w 231464"/>
                  <a:gd name="connsiteY29" fmla="*/ 118259 h 261683"/>
                  <a:gd name="connsiteX30" fmla="*/ 163529 w 231464"/>
                  <a:gd name="connsiteY30" fmla="*/ 108102 h 261683"/>
                  <a:gd name="connsiteX31" fmla="*/ 152889 w 231464"/>
                  <a:gd name="connsiteY31" fmla="*/ 105475 h 261683"/>
                  <a:gd name="connsiteX32" fmla="*/ 149119 w 231464"/>
                  <a:gd name="connsiteY32" fmla="*/ 80415 h 261683"/>
                  <a:gd name="connsiteX33" fmla="*/ 218539 w 231464"/>
                  <a:gd name="connsiteY33" fmla="*/ 217 h 261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1464" h="261683">
                    <a:moveTo>
                      <a:pt x="176573" y="144284"/>
                    </a:moveTo>
                    <a:cubicBezTo>
                      <a:pt x="190160" y="144323"/>
                      <a:pt x="207202" y="157810"/>
                      <a:pt x="207202" y="157810"/>
                    </a:cubicBezTo>
                    <a:cubicBezTo>
                      <a:pt x="207202" y="157810"/>
                      <a:pt x="239795" y="256063"/>
                      <a:pt x="229428" y="261434"/>
                    </a:cubicBezTo>
                    <a:cubicBezTo>
                      <a:pt x="219022" y="266805"/>
                      <a:pt x="157410" y="183569"/>
                      <a:pt x="157410" y="183569"/>
                    </a:cubicBezTo>
                    <a:cubicBezTo>
                      <a:pt x="157410" y="183569"/>
                      <a:pt x="156664" y="169964"/>
                      <a:pt x="160198" y="158790"/>
                    </a:cubicBezTo>
                    <a:cubicBezTo>
                      <a:pt x="167227" y="156477"/>
                      <a:pt x="173196" y="151420"/>
                      <a:pt x="176455" y="144597"/>
                    </a:cubicBezTo>
                    <a:cubicBezTo>
                      <a:pt x="176495" y="144480"/>
                      <a:pt x="176534" y="144402"/>
                      <a:pt x="176573" y="144284"/>
                    </a:cubicBezTo>
                    <a:close/>
                    <a:moveTo>
                      <a:pt x="151711" y="110400"/>
                    </a:moveTo>
                    <a:cubicBezTo>
                      <a:pt x="152968" y="110400"/>
                      <a:pt x="154185" y="110636"/>
                      <a:pt x="155402" y="110832"/>
                    </a:cubicBezTo>
                    <a:cubicBezTo>
                      <a:pt x="157443" y="111145"/>
                      <a:pt x="159446" y="111694"/>
                      <a:pt x="161370" y="112596"/>
                    </a:cubicBezTo>
                    <a:cubicBezTo>
                      <a:pt x="164589" y="114125"/>
                      <a:pt x="167219" y="116398"/>
                      <a:pt x="169261" y="119025"/>
                    </a:cubicBezTo>
                    <a:cubicBezTo>
                      <a:pt x="174326" y="125533"/>
                      <a:pt x="175699" y="134510"/>
                      <a:pt x="171931" y="142429"/>
                    </a:cubicBezTo>
                    <a:cubicBezTo>
                      <a:pt x="171420" y="143527"/>
                      <a:pt x="170753" y="144585"/>
                      <a:pt x="170085" y="145565"/>
                    </a:cubicBezTo>
                    <a:cubicBezTo>
                      <a:pt x="168240" y="148192"/>
                      <a:pt x="165884" y="150348"/>
                      <a:pt x="163175" y="151956"/>
                    </a:cubicBezTo>
                    <a:cubicBezTo>
                      <a:pt x="159760" y="153994"/>
                      <a:pt x="155795" y="155170"/>
                      <a:pt x="151672" y="155170"/>
                    </a:cubicBezTo>
                    <a:cubicBezTo>
                      <a:pt x="148335" y="155170"/>
                      <a:pt x="145116" y="154425"/>
                      <a:pt x="142054" y="152975"/>
                    </a:cubicBezTo>
                    <a:cubicBezTo>
                      <a:pt x="136636" y="150427"/>
                      <a:pt x="132552" y="145879"/>
                      <a:pt x="130590" y="140273"/>
                    </a:cubicBezTo>
                    <a:cubicBezTo>
                      <a:pt x="130236" y="139332"/>
                      <a:pt x="130079" y="138391"/>
                      <a:pt x="129883" y="137490"/>
                    </a:cubicBezTo>
                    <a:cubicBezTo>
                      <a:pt x="129333" y="135020"/>
                      <a:pt x="129255" y="132511"/>
                      <a:pt x="129569" y="130002"/>
                    </a:cubicBezTo>
                    <a:cubicBezTo>
                      <a:pt x="129843" y="127650"/>
                      <a:pt x="130432" y="125337"/>
                      <a:pt x="131493" y="123141"/>
                    </a:cubicBezTo>
                    <a:cubicBezTo>
                      <a:pt x="135183" y="115418"/>
                      <a:pt x="143113" y="110400"/>
                      <a:pt x="151711" y="110400"/>
                    </a:cubicBezTo>
                    <a:close/>
                    <a:moveTo>
                      <a:pt x="103628" y="105666"/>
                    </a:moveTo>
                    <a:cubicBezTo>
                      <a:pt x="103628" y="105666"/>
                      <a:pt x="118432" y="113194"/>
                      <a:pt x="125971" y="123311"/>
                    </a:cubicBezTo>
                    <a:cubicBezTo>
                      <a:pt x="123419" y="130211"/>
                      <a:pt x="123850" y="137583"/>
                      <a:pt x="126678" y="143974"/>
                    </a:cubicBezTo>
                    <a:cubicBezTo>
                      <a:pt x="118863" y="154561"/>
                      <a:pt x="100918" y="161580"/>
                      <a:pt x="100918" y="161580"/>
                    </a:cubicBezTo>
                    <a:cubicBezTo>
                      <a:pt x="100918" y="161580"/>
                      <a:pt x="-547" y="140367"/>
                      <a:pt x="3" y="128682"/>
                    </a:cubicBezTo>
                    <a:cubicBezTo>
                      <a:pt x="553" y="117037"/>
                      <a:pt x="103628" y="105666"/>
                      <a:pt x="103628" y="105666"/>
                    </a:cubicBezTo>
                    <a:close/>
                    <a:moveTo>
                      <a:pt x="218539" y="217"/>
                    </a:moveTo>
                    <a:cubicBezTo>
                      <a:pt x="229102" y="5236"/>
                      <a:pt x="199732" y="104533"/>
                      <a:pt x="199732" y="104533"/>
                    </a:cubicBezTo>
                    <a:cubicBezTo>
                      <a:pt x="199732" y="104533"/>
                      <a:pt x="187128" y="115201"/>
                      <a:pt x="174877" y="118259"/>
                    </a:cubicBezTo>
                    <a:cubicBezTo>
                      <a:pt x="172207" y="113985"/>
                      <a:pt x="168398" y="110416"/>
                      <a:pt x="163529" y="108102"/>
                    </a:cubicBezTo>
                    <a:cubicBezTo>
                      <a:pt x="160153" y="106494"/>
                      <a:pt x="156580" y="105631"/>
                      <a:pt x="152889" y="105475"/>
                    </a:cubicBezTo>
                    <a:cubicBezTo>
                      <a:pt x="148805" y="94337"/>
                      <a:pt x="149119" y="80415"/>
                      <a:pt x="149119" y="80415"/>
                    </a:cubicBezTo>
                    <a:cubicBezTo>
                      <a:pt x="149119" y="80415"/>
                      <a:pt x="207977" y="-4842"/>
                      <a:pt x="218539" y="217"/>
                    </a:cubicBezTo>
                    <a:close/>
                  </a:path>
                </a:pathLst>
              </a:custGeom>
              <a:grpFill/>
              <a:ln w="12700" cap="flat" cmpd="sng" algn="ctr">
                <a:gradFill>
                  <a:gsLst>
                    <a:gs pos="0">
                      <a:schemeClr val="accent1"/>
                    </a:gs>
                    <a:gs pos="100000">
                      <a:schemeClr val="accent2"/>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gradFill>
                    <a:gsLst>
                      <a:gs pos="0">
                        <a:schemeClr val="accent1"/>
                      </a:gs>
                      <a:gs pos="100000">
                        <a:schemeClr val="accent2"/>
                      </a:gs>
                    </a:gsLst>
                    <a:lin ang="5400000" scaled="1"/>
                  </a:gradFill>
                  <a:cs typeface="思源黑体 CN Bold" panose="020B0800000000000000" pitchFamily="34" charset="-122"/>
                </a:endParaRPr>
              </a:p>
            </p:txBody>
          </p:sp>
        </p:grpSp>
        <p:sp>
          <p:nvSpPr>
            <p:cNvPr id="57" name="PPT世界-13-8"/>
            <p:cNvSpPr>
              <a:spLocks noChangeArrowheads="1"/>
            </p:cNvSpPr>
            <p:nvPr/>
          </p:nvSpPr>
          <p:spPr bwMode="auto">
            <a:xfrm>
              <a:off x="1218209" y="5121108"/>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sz="1400" dirty="0">
                  <a:solidFill>
                    <a:schemeClr val="accent1"/>
                  </a:solidFill>
                  <a:latin typeface="+mj-ea"/>
                  <a:ea typeface="+mj-ea"/>
                  <a:cs typeface="思源黑体 CN Bold" panose="020B0800000000000000" pitchFamily="34" charset="-122"/>
                </a:rPr>
                <a:t>标题文字添加</a:t>
              </a:r>
            </a:p>
          </p:txBody>
        </p:sp>
        <p:sp>
          <p:nvSpPr>
            <p:cNvPr id="58" name="PPT世界-13-9"/>
            <p:cNvSpPr>
              <a:spLocks noChangeAspect="1"/>
            </p:cNvSpPr>
            <p:nvPr/>
          </p:nvSpPr>
          <p:spPr bwMode="auto">
            <a:xfrm>
              <a:off x="695943" y="5093029"/>
              <a:ext cx="277509" cy="276508"/>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6580" h="604393">
                  <a:moveTo>
                    <a:pt x="545010" y="519962"/>
                  </a:moveTo>
                  <a:cubicBezTo>
                    <a:pt x="532009" y="519962"/>
                    <a:pt x="521423" y="530342"/>
                    <a:pt x="521423" y="543224"/>
                  </a:cubicBezTo>
                  <a:cubicBezTo>
                    <a:pt x="521423" y="556107"/>
                    <a:pt x="532009" y="566487"/>
                    <a:pt x="545010" y="566487"/>
                  </a:cubicBezTo>
                  <a:cubicBezTo>
                    <a:pt x="558104" y="566487"/>
                    <a:pt x="568691" y="556107"/>
                    <a:pt x="568691" y="543224"/>
                  </a:cubicBezTo>
                  <a:cubicBezTo>
                    <a:pt x="568691" y="530342"/>
                    <a:pt x="558104" y="519962"/>
                    <a:pt x="545010" y="519962"/>
                  </a:cubicBezTo>
                  <a:close/>
                  <a:moveTo>
                    <a:pt x="61544" y="519962"/>
                  </a:moveTo>
                  <a:cubicBezTo>
                    <a:pt x="48548" y="519962"/>
                    <a:pt x="37873" y="530342"/>
                    <a:pt x="37873" y="543224"/>
                  </a:cubicBezTo>
                  <a:cubicBezTo>
                    <a:pt x="37873" y="556107"/>
                    <a:pt x="48548" y="566487"/>
                    <a:pt x="61544" y="566487"/>
                  </a:cubicBezTo>
                  <a:cubicBezTo>
                    <a:pt x="74633" y="566487"/>
                    <a:pt x="85215" y="556107"/>
                    <a:pt x="85215" y="543224"/>
                  </a:cubicBezTo>
                  <a:cubicBezTo>
                    <a:pt x="85215" y="530342"/>
                    <a:pt x="74633" y="519962"/>
                    <a:pt x="61544" y="519962"/>
                  </a:cubicBezTo>
                  <a:close/>
                  <a:moveTo>
                    <a:pt x="463753" y="409209"/>
                  </a:moveTo>
                  <a:lnTo>
                    <a:pt x="528387" y="484373"/>
                  </a:lnTo>
                  <a:cubicBezTo>
                    <a:pt x="533681" y="482890"/>
                    <a:pt x="539253" y="482056"/>
                    <a:pt x="545010" y="482056"/>
                  </a:cubicBezTo>
                  <a:cubicBezTo>
                    <a:pt x="578999" y="482056"/>
                    <a:pt x="606580" y="509489"/>
                    <a:pt x="606580" y="543224"/>
                  </a:cubicBezTo>
                  <a:cubicBezTo>
                    <a:pt x="606580" y="576960"/>
                    <a:pt x="578999" y="604393"/>
                    <a:pt x="545010" y="604393"/>
                  </a:cubicBezTo>
                  <a:cubicBezTo>
                    <a:pt x="511115" y="604393"/>
                    <a:pt x="483441" y="576960"/>
                    <a:pt x="483441" y="543224"/>
                  </a:cubicBezTo>
                  <a:cubicBezTo>
                    <a:pt x="483441" y="529044"/>
                    <a:pt x="488363" y="515884"/>
                    <a:pt x="496628" y="505504"/>
                  </a:cubicBezTo>
                  <a:lnTo>
                    <a:pt x="434965" y="433769"/>
                  </a:lnTo>
                  <a:close/>
                  <a:moveTo>
                    <a:pt x="142768" y="409209"/>
                  </a:moveTo>
                  <a:lnTo>
                    <a:pt x="171544" y="433769"/>
                  </a:lnTo>
                  <a:lnTo>
                    <a:pt x="109907" y="505504"/>
                  </a:lnTo>
                  <a:cubicBezTo>
                    <a:pt x="118169" y="515884"/>
                    <a:pt x="123088" y="529044"/>
                    <a:pt x="123088" y="543224"/>
                  </a:cubicBezTo>
                  <a:cubicBezTo>
                    <a:pt x="123088" y="576960"/>
                    <a:pt x="95519" y="604393"/>
                    <a:pt x="61544" y="604393"/>
                  </a:cubicBezTo>
                  <a:cubicBezTo>
                    <a:pt x="27570" y="604393"/>
                    <a:pt x="0" y="576960"/>
                    <a:pt x="0" y="543224"/>
                  </a:cubicBezTo>
                  <a:cubicBezTo>
                    <a:pt x="0" y="509489"/>
                    <a:pt x="27570" y="482056"/>
                    <a:pt x="61544" y="482056"/>
                  </a:cubicBezTo>
                  <a:cubicBezTo>
                    <a:pt x="67299" y="482056"/>
                    <a:pt x="72869" y="482890"/>
                    <a:pt x="78160" y="484373"/>
                  </a:cubicBezTo>
                  <a:close/>
                  <a:moveTo>
                    <a:pt x="304066" y="269489"/>
                  </a:moveTo>
                  <a:cubicBezTo>
                    <a:pt x="363489" y="269489"/>
                    <a:pt x="411678" y="318326"/>
                    <a:pt x="411678" y="378654"/>
                  </a:cubicBezTo>
                  <a:lnTo>
                    <a:pt x="196454" y="378654"/>
                  </a:lnTo>
                  <a:cubicBezTo>
                    <a:pt x="196454" y="318326"/>
                    <a:pt x="244643" y="269489"/>
                    <a:pt x="304066" y="269489"/>
                  </a:cubicBezTo>
                  <a:close/>
                  <a:moveTo>
                    <a:pt x="304066" y="127300"/>
                  </a:moveTo>
                  <a:cubicBezTo>
                    <a:pt x="338478" y="127300"/>
                    <a:pt x="366375" y="155623"/>
                    <a:pt x="366375" y="190562"/>
                  </a:cubicBezTo>
                  <a:cubicBezTo>
                    <a:pt x="366375" y="225501"/>
                    <a:pt x="338478" y="253824"/>
                    <a:pt x="304066" y="253824"/>
                  </a:cubicBezTo>
                  <a:cubicBezTo>
                    <a:pt x="269654" y="253824"/>
                    <a:pt x="241757" y="225501"/>
                    <a:pt x="241757" y="190562"/>
                  </a:cubicBezTo>
                  <a:cubicBezTo>
                    <a:pt x="241757" y="155623"/>
                    <a:pt x="269654" y="127300"/>
                    <a:pt x="304066" y="127300"/>
                  </a:cubicBezTo>
                  <a:close/>
                  <a:moveTo>
                    <a:pt x="545010" y="37827"/>
                  </a:moveTo>
                  <a:cubicBezTo>
                    <a:pt x="532009" y="37827"/>
                    <a:pt x="521423" y="48304"/>
                    <a:pt x="521423" y="61098"/>
                  </a:cubicBezTo>
                  <a:cubicBezTo>
                    <a:pt x="521423" y="73985"/>
                    <a:pt x="532009" y="84462"/>
                    <a:pt x="545010" y="84462"/>
                  </a:cubicBezTo>
                  <a:cubicBezTo>
                    <a:pt x="558104" y="84462"/>
                    <a:pt x="568691" y="73985"/>
                    <a:pt x="568691" y="61098"/>
                  </a:cubicBezTo>
                  <a:cubicBezTo>
                    <a:pt x="568691" y="48304"/>
                    <a:pt x="558104" y="37827"/>
                    <a:pt x="545010" y="37827"/>
                  </a:cubicBezTo>
                  <a:close/>
                  <a:moveTo>
                    <a:pt x="61544" y="37827"/>
                  </a:moveTo>
                  <a:cubicBezTo>
                    <a:pt x="48548" y="37827"/>
                    <a:pt x="37873" y="48304"/>
                    <a:pt x="37873" y="61098"/>
                  </a:cubicBezTo>
                  <a:cubicBezTo>
                    <a:pt x="37873" y="73985"/>
                    <a:pt x="48548" y="84462"/>
                    <a:pt x="61544" y="84462"/>
                  </a:cubicBezTo>
                  <a:cubicBezTo>
                    <a:pt x="74633" y="84462"/>
                    <a:pt x="85215" y="73985"/>
                    <a:pt x="85215" y="61098"/>
                  </a:cubicBezTo>
                  <a:cubicBezTo>
                    <a:pt x="85215" y="48304"/>
                    <a:pt x="74633" y="37827"/>
                    <a:pt x="61544" y="37827"/>
                  </a:cubicBezTo>
                  <a:close/>
                  <a:moveTo>
                    <a:pt x="545010" y="0"/>
                  </a:moveTo>
                  <a:cubicBezTo>
                    <a:pt x="578999" y="0"/>
                    <a:pt x="606580" y="27350"/>
                    <a:pt x="606580" y="61098"/>
                  </a:cubicBezTo>
                  <a:cubicBezTo>
                    <a:pt x="606580" y="94846"/>
                    <a:pt x="578999" y="122289"/>
                    <a:pt x="545010" y="122289"/>
                  </a:cubicBezTo>
                  <a:cubicBezTo>
                    <a:pt x="539253" y="122289"/>
                    <a:pt x="533681" y="121455"/>
                    <a:pt x="528387" y="119971"/>
                  </a:cubicBezTo>
                  <a:lnTo>
                    <a:pt x="463753" y="195255"/>
                  </a:lnTo>
                  <a:lnTo>
                    <a:pt x="434965" y="170593"/>
                  </a:lnTo>
                  <a:lnTo>
                    <a:pt x="496628" y="98833"/>
                  </a:lnTo>
                  <a:cubicBezTo>
                    <a:pt x="488363" y="88449"/>
                    <a:pt x="483441" y="75376"/>
                    <a:pt x="483441" y="61098"/>
                  </a:cubicBezTo>
                  <a:cubicBezTo>
                    <a:pt x="483441" y="27350"/>
                    <a:pt x="511115" y="0"/>
                    <a:pt x="545010" y="0"/>
                  </a:cubicBezTo>
                  <a:close/>
                  <a:moveTo>
                    <a:pt x="61544" y="0"/>
                  </a:moveTo>
                  <a:cubicBezTo>
                    <a:pt x="95519" y="0"/>
                    <a:pt x="123088" y="27350"/>
                    <a:pt x="123088" y="61098"/>
                  </a:cubicBezTo>
                  <a:cubicBezTo>
                    <a:pt x="123088" y="75376"/>
                    <a:pt x="118169" y="88449"/>
                    <a:pt x="109907" y="98833"/>
                  </a:cubicBezTo>
                  <a:lnTo>
                    <a:pt x="171544" y="170593"/>
                  </a:lnTo>
                  <a:lnTo>
                    <a:pt x="142768" y="195255"/>
                  </a:lnTo>
                  <a:lnTo>
                    <a:pt x="78160" y="119971"/>
                  </a:lnTo>
                  <a:cubicBezTo>
                    <a:pt x="72869" y="121455"/>
                    <a:pt x="67299" y="122289"/>
                    <a:pt x="61544" y="122289"/>
                  </a:cubicBezTo>
                  <a:cubicBezTo>
                    <a:pt x="27570" y="122289"/>
                    <a:pt x="0" y="94846"/>
                    <a:pt x="0" y="61098"/>
                  </a:cubicBezTo>
                  <a:cubicBezTo>
                    <a:pt x="0" y="27350"/>
                    <a:pt x="27570" y="0"/>
                    <a:pt x="61544" y="0"/>
                  </a:cubicBezTo>
                  <a:close/>
                </a:path>
              </a:pathLst>
            </a:custGeom>
            <a:solidFill>
              <a:schemeClr val="accent1"/>
            </a:solidFill>
            <a:ln w="12700">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思源黑体 CN Bold" panose="020B0800000000000000" pitchFamily="34" charset="-122"/>
              </a:endParaRPr>
            </a:p>
          </p:txBody>
        </p:sp>
        <p:sp>
          <p:nvSpPr>
            <p:cNvPr id="72" name="PPT世界-13-10"/>
            <p:cNvSpPr>
              <a:spLocks noChangeArrowheads="1"/>
            </p:cNvSpPr>
            <p:nvPr/>
          </p:nvSpPr>
          <p:spPr bwMode="auto">
            <a:xfrm>
              <a:off x="3062465" y="3728869"/>
              <a:ext cx="137377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eaLnBrk="0" fontAlgn="base" hangingPunct="0">
                <a:spcBef>
                  <a:spcPct val="0"/>
                </a:spcBef>
                <a:spcAft>
                  <a:spcPct val="0"/>
                </a:spcAft>
              </a:pPr>
              <a:r>
                <a:rPr lang="en-US" altLang="zh-CN"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3" name="PPT世界-13-11"/>
            <p:cNvSpPr>
              <a:spLocks noChangeArrowheads="1"/>
            </p:cNvSpPr>
            <p:nvPr/>
          </p:nvSpPr>
          <p:spPr bwMode="auto">
            <a:xfrm>
              <a:off x="3062465" y="4448801"/>
              <a:ext cx="137377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eaLnBrk="0" fontAlgn="base" hangingPunct="0">
                <a:spcBef>
                  <a:spcPct val="0"/>
                </a:spcBef>
                <a:spcAft>
                  <a:spcPct val="0"/>
                </a:spcAft>
              </a:pPr>
              <a:r>
                <a:rPr lang="en-US" altLang="zh-CN"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4" name="PPT世界-13-12"/>
            <p:cNvSpPr>
              <a:spLocks noChangeArrowheads="1"/>
            </p:cNvSpPr>
            <p:nvPr/>
          </p:nvSpPr>
          <p:spPr bwMode="auto">
            <a:xfrm>
              <a:off x="3062465" y="5888665"/>
              <a:ext cx="137377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eaLnBrk="0" fontAlgn="base" hangingPunct="0">
                <a:spcBef>
                  <a:spcPct val="0"/>
                </a:spcBef>
                <a:spcAft>
                  <a:spcPct val="0"/>
                </a:spcAft>
              </a:pPr>
              <a:r>
                <a:rPr lang="en-US" altLang="zh-CN"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5" name="PPT世界-13-13"/>
            <p:cNvSpPr>
              <a:spLocks noChangeArrowheads="1"/>
            </p:cNvSpPr>
            <p:nvPr/>
          </p:nvSpPr>
          <p:spPr bwMode="auto">
            <a:xfrm>
              <a:off x="3062465" y="5168733"/>
              <a:ext cx="137377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p>
              <a:pPr eaLnBrk="0" fontAlgn="base" hangingPunct="0">
                <a:spcBef>
                  <a:spcPct val="0"/>
                </a:spcBef>
                <a:spcAft>
                  <a:spcPct val="0"/>
                </a:spcAft>
              </a:pPr>
              <a:r>
                <a:rPr lang="en-US" altLang="zh-CN"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lang="zh-CN" altLang="en-US" sz="11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76" name="组合 75"/>
            <p:cNvGrpSpPr/>
            <p:nvPr/>
          </p:nvGrpSpPr>
          <p:grpSpPr>
            <a:xfrm>
              <a:off x="741853" y="2704229"/>
              <a:ext cx="1710494" cy="276999"/>
              <a:chOff x="5287370" y="2704229"/>
              <a:chExt cx="1710494" cy="276999"/>
            </a:xfrm>
          </p:grpSpPr>
          <p:sp>
            <p:nvSpPr>
              <p:cNvPr id="77" name="PPT世界-13-14"/>
              <p:cNvSpPr>
                <a:spLocks noChangeArrowheads="1"/>
              </p:cNvSpPr>
              <p:nvPr/>
            </p:nvSpPr>
            <p:spPr bwMode="auto">
              <a:xfrm>
                <a:off x="5287370" y="2704229"/>
                <a:ext cx="13849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dirty="0">
                    <a:solidFill>
                      <a:schemeClr val="tx1">
                        <a:lumMod val="65000"/>
                        <a:lumOff val="35000"/>
                      </a:schemeClr>
                    </a:solidFill>
                    <a:latin typeface="+mj-ea"/>
                    <a:ea typeface="+mj-ea"/>
                    <a:cs typeface="思源黑体 CN Bold" panose="020B0800000000000000" pitchFamily="34" charset="-122"/>
                  </a:rPr>
                  <a:t>标题文字添加</a:t>
                </a:r>
              </a:p>
            </p:txBody>
          </p:sp>
          <p:sp>
            <p:nvSpPr>
              <p:cNvPr id="78" name="PPT世界-13-15"/>
              <p:cNvSpPr/>
              <p:nvPr/>
            </p:nvSpPr>
            <p:spPr>
              <a:xfrm rot="10800000">
                <a:off x="6902614" y="2726722"/>
                <a:ext cx="95250" cy="95250"/>
              </a:xfrm>
              <a:prstGeom prst="rtTriangl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grpSp>
      <p:grpSp>
        <p:nvGrpSpPr>
          <p:cNvPr id="79" name="PPT世界-14"/>
          <p:cNvGrpSpPr/>
          <p:nvPr/>
        </p:nvGrpSpPr>
        <p:grpSpPr>
          <a:xfrm>
            <a:off x="415436" y="150584"/>
            <a:ext cx="4070738" cy="1028440"/>
            <a:chOff x="7095636" y="3673972"/>
            <a:chExt cx="4070738" cy="1028440"/>
          </a:xfrm>
        </p:grpSpPr>
        <p:sp>
          <p:nvSpPr>
            <p:cNvPr id="80" name="PPT世界-14-1"/>
            <p:cNvSpPr/>
            <p:nvPr/>
          </p:nvSpPr>
          <p:spPr>
            <a:xfrm>
              <a:off x="7095636" y="3673972"/>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1" name="PPT世界-14-2"/>
            <p:cNvSpPr txBox="1"/>
            <p:nvPr/>
          </p:nvSpPr>
          <p:spPr>
            <a:xfrm>
              <a:off x="7595801" y="3832407"/>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14-3"/>
            <p:cNvSpPr txBox="1"/>
            <p:nvPr/>
          </p:nvSpPr>
          <p:spPr>
            <a:xfrm>
              <a:off x="8625315" y="3891673"/>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a:t>
              </a:r>
            </a:p>
          </p:txBody>
        </p:sp>
        <p:sp>
          <p:nvSpPr>
            <p:cNvPr id="83" name="PPT世界-14-4"/>
            <p:cNvSpPr txBox="1"/>
            <p:nvPr/>
          </p:nvSpPr>
          <p:spPr>
            <a:xfrm>
              <a:off x="8625315" y="4300045"/>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STOMATOLOGY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0"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24" name="PPT世界-2"/>
          <p:cNvSpPr/>
          <p:nvPr/>
        </p:nvSpPr>
        <p:spPr>
          <a:xfrm>
            <a:off x="6096000"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5" name="PPT世界-3"/>
          <p:cNvSpPr/>
          <p:nvPr/>
        </p:nvSpPr>
        <p:spPr>
          <a:xfrm>
            <a:off x="917520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6" name="PPT世界-4"/>
          <p:cNvSpPr/>
          <p:nvPr/>
        </p:nvSpPr>
        <p:spPr>
          <a:xfrm>
            <a:off x="5714228"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5"/>
          <p:cNvSpPr/>
          <p:nvPr/>
        </p:nvSpPr>
        <p:spPr>
          <a:xfrm>
            <a:off x="5153142"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8" name="PPT世界-6"/>
          <p:cNvSpPr/>
          <p:nvPr/>
        </p:nvSpPr>
        <p:spPr>
          <a:xfrm>
            <a:off x="5269611"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7"/>
          <p:cNvSpPr/>
          <p:nvPr/>
        </p:nvSpPr>
        <p:spPr>
          <a:xfrm>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8"/>
          <p:cNvSpPr/>
          <p:nvPr/>
        </p:nvSpPr>
        <p:spPr>
          <a:xfrm>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9"/>
          <p:cNvSpPr/>
          <p:nvPr/>
        </p:nvSpPr>
        <p:spPr>
          <a:xfrm>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2" name="PPT世界-10"/>
          <p:cNvSpPr/>
          <p:nvPr/>
        </p:nvSpPr>
        <p:spPr>
          <a:xfrm>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1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4"/>
          <p:cNvGrpSpPr/>
          <p:nvPr/>
        </p:nvGrpSpPr>
        <p:grpSpPr>
          <a:xfrm>
            <a:off x="1075451" y="2309426"/>
            <a:ext cx="7116050" cy="1980723"/>
            <a:chOff x="1075451" y="2309426"/>
            <a:chExt cx="7116050" cy="1980723"/>
          </a:xfrm>
        </p:grpSpPr>
        <p:sp>
          <p:nvSpPr>
            <p:cNvPr id="40" name="PPT世界-14-1"/>
            <p:cNvSpPr/>
            <p:nvPr/>
          </p:nvSpPr>
          <p:spPr>
            <a:xfrm>
              <a:off x="1075451" y="2309426"/>
              <a:ext cx="7116050" cy="1980723"/>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4-2"/>
            <p:cNvSpPr txBox="1"/>
            <p:nvPr/>
          </p:nvSpPr>
          <p:spPr>
            <a:xfrm>
              <a:off x="1699747" y="2572156"/>
              <a:ext cx="1449115" cy="1477328"/>
            </a:xfrm>
            <a:prstGeom prst="rect">
              <a:avLst/>
            </a:prstGeom>
            <a:noFill/>
          </p:spPr>
          <p:txBody>
            <a:bodyPr wrap="none" lIns="0" tIns="0" rIns="0" bIns="0" rtlCol="0">
              <a:noAutofit/>
            </a:bodyPr>
            <a:lstStyle/>
            <a:p>
              <a:pPr algn="ctr"/>
              <a:r>
                <a:rPr lang="en-US" altLang="zh-CN"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4-3"/>
            <p:cNvSpPr txBox="1"/>
            <p:nvPr/>
          </p:nvSpPr>
          <p:spPr>
            <a:xfrm>
              <a:off x="3562057" y="2728707"/>
              <a:ext cx="3077766" cy="738664"/>
            </a:xfrm>
            <a:prstGeom prst="rect">
              <a:avLst/>
            </a:prstGeom>
            <a:noFill/>
          </p:spPr>
          <p:txBody>
            <a:bodyPr wrap="none" lIns="0" tIns="0" rIns="0" bIns="0" rtlCol="0">
              <a:noAutofit/>
            </a:bodyPr>
            <a:lstStyle/>
            <a:p>
              <a:r>
                <a:rPr lang="zh-CN" altLang="en-US" sz="48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sp>
          <p:nvSpPr>
            <p:cNvPr id="43" name="PPT世界-14-4"/>
            <p:cNvSpPr txBox="1"/>
            <p:nvPr/>
          </p:nvSpPr>
          <p:spPr>
            <a:xfrm>
              <a:off x="3562057" y="3515211"/>
              <a:ext cx="3948377" cy="36933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TECHNOLOGY</a:t>
              </a:r>
              <a:endParaRPr lang="zh-CN" altLang="en-US"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33" name="PPT世界-15" descr="图片包含 室内, 桌子, 小, 水槽&#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97719" y="67368"/>
            <a:ext cx="4910099" cy="6565469"/>
          </a:xfrm>
          <a:prstGeom prst="rect">
            <a:avLst/>
          </a:prstGeom>
          <a:effectLst>
            <a:outerShdw blurRad="127000" dist="63500" dir="2700000" algn="tl" rotWithShape="0">
              <a:prstClr val="black">
                <a:alpha val="30000"/>
              </a:prstClr>
            </a:outerShdw>
          </a:effectLst>
        </p:spPr>
      </p:pic>
      <p:sp>
        <p:nvSpPr>
          <p:cNvPr id="34" name="PPT世界-16"/>
          <p:cNvSpPr/>
          <p:nvPr/>
        </p:nvSpPr>
        <p:spPr>
          <a:xfrm>
            <a:off x="11229016"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cs typeface="思源黑体 CN Bold" panose="020B0800000000000000" pitchFamily="34" charset="-122"/>
            </a:endParaRPr>
          </a:p>
        </p:txBody>
      </p:sp>
      <p:sp>
        <p:nvSpPr>
          <p:cNvPr id="35" name="PPT世界-17"/>
          <p:cNvSpPr/>
          <p:nvPr/>
        </p:nvSpPr>
        <p:spPr>
          <a:xfrm>
            <a:off x="9386914"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lumMod val="75000"/>
                  <a:lumOff val="25000"/>
                </a:schemeClr>
              </a:solidFill>
              <a:cs typeface="思源黑体 CN Bold" panose="020B0800000000000000" pitchFamily="34" charset="-122"/>
            </a:endParaRPr>
          </a:p>
        </p:txBody>
      </p:sp>
      <p:sp>
        <p:nvSpPr>
          <p:cNvPr id="36" name="PPT世界-18"/>
          <p:cNvSpPr/>
          <p:nvPr/>
        </p:nvSpPr>
        <p:spPr>
          <a:xfrm>
            <a:off x="9825737"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solidFill>
                <a:schemeClr val="tx1">
                  <a:lumMod val="75000"/>
                  <a:lumOff val="25000"/>
                </a:schemeClr>
              </a:solidFill>
              <a:cs typeface="思源黑体 CN Bold" panose="020B0800000000000000" pitchFamily="34" charset="-122"/>
            </a:endParaRPr>
          </a:p>
        </p:txBody>
      </p:sp>
      <p:pic>
        <p:nvPicPr>
          <p:cNvPr id="37" name="图片 36">
            <a:hlinkClick r:id="rId4"/>
            <a:extLst>
              <a:ext uri="{FF2B5EF4-FFF2-40B4-BE49-F238E27FC236}">
                <a16:creationId xmlns:a16="http://schemas.microsoft.com/office/drawing/2014/main" id="{231E6600-C7A5-4C03-8E21-38CB6673048D}"/>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 name="PPT世界-4"/>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 name="PPT世界-5"/>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 name="PPT世界-6"/>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 name="PPT世界-7"/>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 name="PPT世界-8"/>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6" name="PPT世界-9"/>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10"/>
          <p:cNvSpPr txBox="1"/>
          <p:nvPr/>
        </p:nvSpPr>
        <p:spPr>
          <a:xfrm>
            <a:off x="3702567" y="2013823"/>
            <a:ext cx="3693319" cy="738664"/>
          </a:xfrm>
          <a:prstGeom prst="rect">
            <a:avLst/>
          </a:prstGeom>
          <a:noFill/>
        </p:spPr>
        <p:txBody>
          <a:bodyPr wrap="none" lIns="0" tIns="0" rIns="0" bIns="0" rtlCol="0" anchor="t">
            <a:noAutofit/>
          </a:bodyPr>
          <a:lstStyle>
            <a:defPPr>
              <a:defRPr lang="zh-CN"/>
            </a:defPPr>
            <a:lvl1pPr algn="ctr">
              <a:defRPr sz="4000">
                <a:gradFill flip="none" rotWithShape="1">
                  <a:gsLst>
                    <a:gs pos="0">
                      <a:schemeClr val="accent1"/>
                    </a:gs>
                    <a:gs pos="100000">
                      <a:schemeClr val="accent2"/>
                    </a:gs>
                  </a:gsLst>
                  <a:lin ang="5400000" scaled="1"/>
                  <a:tileRect/>
                </a:gradFill>
                <a:latin typeface="+mj-ea"/>
                <a:ea typeface="+mj-ea"/>
              </a:defRPr>
            </a:lvl1pPr>
          </a:lstStyle>
          <a:p>
            <a:pPr algn="l"/>
            <a:r>
              <a:rPr lang="zh-CN" altLang="en-US" sz="4800" dirty="0">
                <a:solidFill>
                  <a:schemeClr val="accent1"/>
                </a:solidFill>
                <a:cs typeface="思源黑体 CN Bold" panose="020B0800000000000000" pitchFamily="34" charset="-122"/>
              </a:rPr>
              <a:t>标题文字添加</a:t>
            </a:r>
          </a:p>
        </p:txBody>
      </p:sp>
      <p:grpSp>
        <p:nvGrpSpPr>
          <p:cNvPr id="8" name="PPT世界-11"/>
          <p:cNvGrpSpPr/>
          <p:nvPr/>
        </p:nvGrpSpPr>
        <p:grpSpPr>
          <a:xfrm>
            <a:off x="3779510" y="3161368"/>
            <a:ext cx="2505629" cy="1809852"/>
            <a:chOff x="3779510" y="3161368"/>
            <a:chExt cx="2505629" cy="1809852"/>
          </a:xfrm>
        </p:grpSpPr>
        <p:sp>
          <p:nvSpPr>
            <p:cNvPr id="25" name="PPT世界-11-1"/>
            <p:cNvSpPr txBox="1"/>
            <p:nvPr/>
          </p:nvSpPr>
          <p:spPr>
            <a:xfrm>
              <a:off x="3779510" y="3161368"/>
              <a:ext cx="965008" cy="307777"/>
            </a:xfrm>
            <a:prstGeom prst="rect">
              <a:avLst/>
            </a:prstGeom>
            <a:noFill/>
          </p:spPr>
          <p:txBody>
            <a:bodyPr wrap="none" lIns="0" tIns="0" rIns="0" bIns="0" rtlCol="0" anchor="t">
              <a:noAutofit/>
            </a:bodyPr>
            <a:lstStyle/>
            <a:p>
              <a:r>
                <a:rPr lang="en-US" altLang="zh-CN" sz="2000">
                  <a:solidFill>
                    <a:schemeClr val="accent1"/>
                  </a:solidFill>
                  <a:latin typeface="+mj-ea"/>
                  <a:ea typeface="+mj-ea"/>
                  <a:cs typeface="思源黑体 CN Bold" panose="020B0800000000000000" pitchFamily="34" charset="-122"/>
                </a:rPr>
                <a:t>7</a:t>
              </a:r>
              <a:r>
                <a:rPr lang="zh-CN" altLang="en-US" sz="2000">
                  <a:solidFill>
                    <a:schemeClr val="accent1"/>
                  </a:solidFill>
                  <a:latin typeface="+mj-ea"/>
                  <a:ea typeface="+mj-ea"/>
                  <a:cs typeface="思源黑体 CN Bold" panose="020B0800000000000000" pitchFamily="34" charset="-122"/>
                </a:rPr>
                <a:t>月</a:t>
              </a:r>
              <a:r>
                <a:rPr lang="en-US" altLang="zh-CN" sz="2000">
                  <a:solidFill>
                    <a:schemeClr val="accent1"/>
                  </a:solidFill>
                  <a:latin typeface="+mj-ea"/>
                  <a:ea typeface="+mj-ea"/>
                  <a:cs typeface="思源黑体 CN Bold" panose="020B0800000000000000" pitchFamily="34" charset="-122"/>
                </a:rPr>
                <a:t>~9</a:t>
              </a:r>
              <a:r>
                <a:rPr lang="zh-CN" altLang="en-US" sz="2000">
                  <a:solidFill>
                    <a:schemeClr val="accent1"/>
                  </a:solidFill>
                  <a:latin typeface="+mj-ea"/>
                  <a:ea typeface="+mj-ea"/>
                  <a:cs typeface="思源黑体 CN Bold" panose="020B0800000000000000" pitchFamily="34" charset="-122"/>
                </a:rPr>
                <a:t>月</a:t>
              </a:r>
            </a:p>
          </p:txBody>
        </p:sp>
        <p:sp>
          <p:nvSpPr>
            <p:cNvPr id="26" name="PPT世界-11-2"/>
            <p:cNvSpPr txBox="1"/>
            <p:nvPr/>
          </p:nvSpPr>
          <p:spPr>
            <a:xfrm>
              <a:off x="3779510" y="3548243"/>
              <a:ext cx="461665" cy="276999"/>
            </a:xfrm>
            <a:prstGeom prst="rect">
              <a:avLst/>
            </a:prstGeom>
            <a:noFill/>
          </p:spPr>
          <p:txBody>
            <a:bodyPr wrap="none" lIns="0" tIns="0" rIns="0" bIns="0" rtlCol="0" anchor="t">
              <a:noAutofit/>
            </a:bodyPr>
            <a:lstStyle/>
            <a:p>
              <a:r>
                <a:rPr lang="zh-CN" altLang="en-US" dirty="0">
                  <a:solidFill>
                    <a:schemeClr val="tx1">
                      <a:alpha val="65000"/>
                    </a:schemeClr>
                  </a:solidFill>
                  <a:latin typeface="+mj-ea"/>
                  <a:ea typeface="+mj-ea"/>
                  <a:cs typeface="思源黑体 CN Bold" panose="020B0800000000000000" pitchFamily="34" charset="-122"/>
                </a:rPr>
                <a:t>标题</a:t>
              </a:r>
            </a:p>
          </p:txBody>
        </p:sp>
        <p:sp>
          <p:nvSpPr>
            <p:cNvPr id="31" name="PPT世界-11-3"/>
            <p:cNvSpPr/>
            <p:nvPr/>
          </p:nvSpPr>
          <p:spPr>
            <a:xfrm>
              <a:off x="3790935" y="4035386"/>
              <a:ext cx="2261884" cy="935834"/>
            </a:xfrm>
            <a:prstGeom prst="rect">
              <a:avLst/>
            </a:prstGeom>
          </p:spPr>
          <p:txBody>
            <a:bodyPr wrap="square" lIns="0" tIns="0" rIns="0" bIns="0">
              <a:noAutofit/>
            </a:bodyPr>
            <a:lstStyle/>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p:txBody>
        </p:sp>
        <p:cxnSp>
          <p:nvCxnSpPr>
            <p:cNvPr id="36" name="PPT世界-11-4"/>
            <p:cNvCxnSpPr/>
            <p:nvPr/>
          </p:nvCxnSpPr>
          <p:spPr>
            <a:xfrm>
              <a:off x="4586962" y="3680093"/>
              <a:ext cx="1698177"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PPT世界-12"/>
          <p:cNvGrpSpPr/>
          <p:nvPr/>
        </p:nvGrpSpPr>
        <p:grpSpPr>
          <a:xfrm>
            <a:off x="902823" y="1854162"/>
            <a:ext cx="2678942" cy="4362447"/>
            <a:chOff x="902823" y="1854162"/>
            <a:chExt cx="2678942" cy="4362447"/>
          </a:xfrm>
        </p:grpSpPr>
        <p:cxnSp>
          <p:nvCxnSpPr>
            <p:cNvPr id="22" name="PPT世界-12-1"/>
            <p:cNvCxnSpPr/>
            <p:nvPr/>
          </p:nvCxnSpPr>
          <p:spPr>
            <a:xfrm>
              <a:off x="1883588" y="3680093"/>
              <a:ext cx="1698177"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
          <p:nvSpPr>
            <p:cNvPr id="23" name="PPT世界-12-2"/>
            <p:cNvSpPr/>
            <p:nvPr/>
          </p:nvSpPr>
          <p:spPr>
            <a:xfrm>
              <a:off x="902823" y="1854162"/>
              <a:ext cx="2366962" cy="4362447"/>
            </a:xfrm>
            <a:prstGeom prst="roundRect">
              <a:avLst>
                <a:gd name="adj" fmla="val 2392"/>
              </a:avLst>
            </a:prstGeom>
            <a:solidFill>
              <a:schemeClr val="bg1"/>
            </a:solidFill>
            <a:ln w="12700" cap="flat" cmpd="sng" algn="ctr">
              <a:noFill/>
              <a:prstDash val="solid"/>
              <a:miter lim="800000"/>
            </a:ln>
            <a:effectLst>
              <a:outerShdw blurRad="254000" dist="635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a:effectLst>
                  <a:outerShdw blurRad="101600" dist="38100" dir="2700000" algn="tl" rotWithShape="0">
                    <a:schemeClr val="accent2"/>
                  </a:outerShdw>
                </a:effectLst>
                <a:cs typeface="思源黑体 CN Bold" panose="020B0800000000000000" pitchFamily="34" charset="-122"/>
              </a:endParaRPr>
            </a:p>
          </p:txBody>
        </p:sp>
        <p:sp>
          <p:nvSpPr>
            <p:cNvPr id="41" name="PPT世界-12-3"/>
            <p:cNvSpPr/>
            <p:nvPr/>
          </p:nvSpPr>
          <p:spPr>
            <a:xfrm>
              <a:off x="1103396" y="3012233"/>
              <a:ext cx="1985233" cy="2967159"/>
            </a:xfrm>
            <a:prstGeom prst="rect">
              <a:avLst/>
            </a:prstGeom>
          </p:spPr>
          <p:txBody>
            <a:bodyPr wrap="square">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单击此处键入文本单击此处键入文本单击单击此处键入文本单击单击此处键入文本单击此处键入文本单击单击此处键入文本单击单击此处键入文本单击此处键入文本单击单击此处键入文本单击单击</a:t>
              </a:r>
            </a:p>
          </p:txBody>
        </p:sp>
        <p:sp>
          <p:nvSpPr>
            <p:cNvPr id="42" name="PPT世界-12-4"/>
            <p:cNvSpPr txBox="1"/>
            <p:nvPr/>
          </p:nvSpPr>
          <p:spPr>
            <a:xfrm>
              <a:off x="1196563" y="2344309"/>
              <a:ext cx="923330" cy="553998"/>
            </a:xfrm>
            <a:prstGeom prst="rect">
              <a:avLst/>
            </a:prstGeom>
            <a:noFill/>
          </p:spPr>
          <p:txBody>
            <a:bodyPr wrap="none" lIns="0" tIns="0" rIns="0" bIns="0" rtlCol="0" anchor="t">
              <a:noAutofit/>
            </a:bodyPr>
            <a:lstStyle>
              <a:defPPr>
                <a:defRPr lang="zh-CN"/>
              </a:defPPr>
              <a:lvl1pPr algn="ctr">
                <a:defRPr sz="4000">
                  <a:gradFill flip="none" rotWithShape="1">
                    <a:gsLst>
                      <a:gs pos="0">
                        <a:schemeClr val="accent1"/>
                      </a:gs>
                      <a:gs pos="100000">
                        <a:schemeClr val="accent2"/>
                      </a:gs>
                    </a:gsLst>
                    <a:lin ang="5400000" scaled="1"/>
                    <a:tileRect/>
                  </a:gradFill>
                  <a:latin typeface="+mj-ea"/>
                  <a:ea typeface="+mj-ea"/>
                </a:defRPr>
              </a:lvl1pPr>
            </a:lstStyle>
            <a:p>
              <a:pPr algn="l"/>
              <a:r>
                <a:rPr lang="zh-CN" altLang="en-US" sz="3600" dirty="0">
                  <a:solidFill>
                    <a:schemeClr val="accent1"/>
                  </a:solidFill>
                  <a:cs typeface="思源黑体 CN Bold" panose="020B0800000000000000" pitchFamily="34" charset="-122"/>
                </a:rPr>
                <a:t>标题</a:t>
              </a:r>
            </a:p>
          </p:txBody>
        </p:sp>
        <p:grpSp>
          <p:nvGrpSpPr>
            <p:cNvPr id="43" name="组合 42"/>
            <p:cNvGrpSpPr/>
            <p:nvPr/>
          </p:nvGrpSpPr>
          <p:grpSpPr>
            <a:xfrm>
              <a:off x="2462167" y="2349918"/>
              <a:ext cx="460945" cy="492734"/>
              <a:chOff x="4526505" y="-6794327"/>
              <a:chExt cx="4419600" cy="4724400"/>
            </a:xfrm>
            <a:solidFill>
              <a:schemeClr val="accent1"/>
            </a:solidFill>
          </p:grpSpPr>
          <p:sp>
            <p:nvSpPr>
              <p:cNvPr id="44" name="PPT世界-12-5"/>
              <p:cNvSpPr/>
              <p:nvPr/>
            </p:nvSpPr>
            <p:spPr>
              <a:xfrm>
                <a:off x="4696735" y="-4051127"/>
                <a:ext cx="4067861" cy="1981200"/>
              </a:xfrm>
              <a:custGeom>
                <a:avLst/>
                <a:gdLst>
                  <a:gd name="connsiteX0" fmla="*/ 2725370 w 4067861"/>
                  <a:gd name="connsiteY0" fmla="*/ 1524000 h 1981200"/>
                  <a:gd name="connsiteX1" fmla="*/ 2877770 w 4067861"/>
                  <a:gd name="connsiteY1" fmla="*/ 1524000 h 1981200"/>
                  <a:gd name="connsiteX2" fmla="*/ 2877770 w 4067861"/>
                  <a:gd name="connsiteY2" fmla="*/ 1676400 h 1981200"/>
                  <a:gd name="connsiteX3" fmla="*/ 2725370 w 4067861"/>
                  <a:gd name="connsiteY3" fmla="*/ 1676400 h 1981200"/>
                  <a:gd name="connsiteX4" fmla="*/ 2268170 w 4067861"/>
                  <a:gd name="connsiteY4" fmla="*/ 1524000 h 1981200"/>
                  <a:gd name="connsiteX5" fmla="*/ 2572970 w 4067861"/>
                  <a:gd name="connsiteY5" fmla="*/ 1524000 h 1981200"/>
                  <a:gd name="connsiteX6" fmla="*/ 2572970 w 4067861"/>
                  <a:gd name="connsiteY6" fmla="*/ 1676400 h 1981200"/>
                  <a:gd name="connsiteX7" fmla="*/ 2268170 w 4067861"/>
                  <a:gd name="connsiteY7" fmla="*/ 1676400 h 1981200"/>
                  <a:gd name="connsiteX8" fmla="*/ 3182570 w 4067861"/>
                  <a:gd name="connsiteY8" fmla="*/ 1371600 h 1981200"/>
                  <a:gd name="connsiteX9" fmla="*/ 3182570 w 4067861"/>
                  <a:gd name="connsiteY9" fmla="*/ 1524000 h 1981200"/>
                  <a:gd name="connsiteX10" fmla="*/ 3334970 w 4067861"/>
                  <a:gd name="connsiteY10" fmla="*/ 1524000 h 1981200"/>
                  <a:gd name="connsiteX11" fmla="*/ 3334970 w 4067861"/>
                  <a:gd name="connsiteY11" fmla="*/ 1371600 h 1981200"/>
                  <a:gd name="connsiteX12" fmla="*/ 3030170 w 4067861"/>
                  <a:gd name="connsiteY12" fmla="*/ 1219200 h 1981200"/>
                  <a:gd name="connsiteX13" fmla="*/ 3487370 w 4067861"/>
                  <a:gd name="connsiteY13" fmla="*/ 1219200 h 1981200"/>
                  <a:gd name="connsiteX14" fmla="*/ 3487370 w 4067861"/>
                  <a:gd name="connsiteY14" fmla="*/ 1676400 h 1981200"/>
                  <a:gd name="connsiteX15" fmla="*/ 3030170 w 4067861"/>
                  <a:gd name="connsiteY15" fmla="*/ 1676400 h 1981200"/>
                  <a:gd name="connsiteX16" fmla="*/ 2268170 w 4067861"/>
                  <a:gd name="connsiteY16" fmla="*/ 1219200 h 1981200"/>
                  <a:gd name="connsiteX17" fmla="*/ 2877770 w 4067861"/>
                  <a:gd name="connsiteY17" fmla="*/ 1219200 h 1981200"/>
                  <a:gd name="connsiteX18" fmla="*/ 2877770 w 4067861"/>
                  <a:gd name="connsiteY18" fmla="*/ 1371600 h 1981200"/>
                  <a:gd name="connsiteX19" fmla="*/ 2268170 w 4067861"/>
                  <a:gd name="connsiteY19" fmla="*/ 1371600 h 1981200"/>
                  <a:gd name="connsiteX20" fmla="*/ 1858061 w 4067861"/>
                  <a:gd name="connsiteY20" fmla="*/ 152400 h 1981200"/>
                  <a:gd name="connsiteX21" fmla="*/ 2162861 w 4067861"/>
                  <a:gd name="connsiteY21" fmla="*/ 762000 h 1981200"/>
                  <a:gd name="connsiteX22" fmla="*/ 3821278 w 4067861"/>
                  <a:gd name="connsiteY22" fmla="*/ 762000 h 1981200"/>
                  <a:gd name="connsiteX23" fmla="*/ 3516478 w 4067861"/>
                  <a:gd name="connsiteY23" fmla="*/ 152400 h 1981200"/>
                  <a:gd name="connsiteX24" fmla="*/ 634898 w 4067861"/>
                  <a:gd name="connsiteY24" fmla="*/ 152400 h 1981200"/>
                  <a:gd name="connsiteX25" fmla="*/ 269138 w 4067861"/>
                  <a:gd name="connsiteY25" fmla="*/ 762000 h 1981200"/>
                  <a:gd name="connsiteX26" fmla="*/ 1306678 w 4067861"/>
                  <a:gd name="connsiteY26" fmla="*/ 762000 h 1981200"/>
                  <a:gd name="connsiteX27" fmla="*/ 1611401 w 4067861"/>
                  <a:gd name="connsiteY27" fmla="*/ 152400 h 1981200"/>
                  <a:gd name="connsiteX28" fmla="*/ 548640 w 4067861"/>
                  <a:gd name="connsiteY28" fmla="*/ 0 h 1981200"/>
                  <a:gd name="connsiteX29" fmla="*/ 1611478 w 4067861"/>
                  <a:gd name="connsiteY29" fmla="*/ 0 h 1981200"/>
                  <a:gd name="connsiteX30" fmla="*/ 1858061 w 4067861"/>
                  <a:gd name="connsiteY30" fmla="*/ 0 h 1981200"/>
                  <a:gd name="connsiteX31" fmla="*/ 3610661 w 4067861"/>
                  <a:gd name="connsiteY31" fmla="*/ 0 h 1981200"/>
                  <a:gd name="connsiteX32" fmla="*/ 4067861 w 4067861"/>
                  <a:gd name="connsiteY32" fmla="*/ 914400 h 1981200"/>
                  <a:gd name="connsiteX33" fmla="*/ 2068678 w 4067861"/>
                  <a:gd name="connsiteY33" fmla="*/ 914400 h 1981200"/>
                  <a:gd name="connsiteX34" fmla="*/ 1810969 w 4067861"/>
                  <a:gd name="connsiteY34" fmla="*/ 398983 h 1981200"/>
                  <a:gd name="connsiteX35" fmla="*/ 1810969 w 4067861"/>
                  <a:gd name="connsiteY35" fmla="*/ 1828800 h 1981200"/>
                  <a:gd name="connsiteX36" fmla="*/ 3639769 w 4067861"/>
                  <a:gd name="connsiteY36" fmla="*/ 1828800 h 1981200"/>
                  <a:gd name="connsiteX37" fmla="*/ 3639769 w 4067861"/>
                  <a:gd name="connsiteY37" fmla="*/ 1066800 h 1981200"/>
                  <a:gd name="connsiteX38" fmla="*/ 3792169 w 4067861"/>
                  <a:gd name="connsiteY38" fmla="*/ 1066800 h 1981200"/>
                  <a:gd name="connsiteX39" fmla="*/ 3792169 w 4067861"/>
                  <a:gd name="connsiteY39" fmla="*/ 1981200 h 1981200"/>
                  <a:gd name="connsiteX40" fmla="*/ 286969 w 4067861"/>
                  <a:gd name="connsiteY40" fmla="*/ 1981200 h 1981200"/>
                  <a:gd name="connsiteX41" fmla="*/ 286969 w 4067861"/>
                  <a:gd name="connsiteY41" fmla="*/ 1066800 h 1981200"/>
                  <a:gd name="connsiteX42" fmla="*/ 439369 w 4067861"/>
                  <a:gd name="connsiteY42" fmla="*/ 1066800 h 1981200"/>
                  <a:gd name="connsiteX43" fmla="*/ 439369 w 4067861"/>
                  <a:gd name="connsiteY43" fmla="*/ 1828800 h 1981200"/>
                  <a:gd name="connsiteX44" fmla="*/ 1658569 w 4067861"/>
                  <a:gd name="connsiteY44" fmla="*/ 1828800 h 1981200"/>
                  <a:gd name="connsiteX45" fmla="*/ 1658569 w 4067861"/>
                  <a:gd name="connsiteY45" fmla="*/ 398983 h 1981200"/>
                  <a:gd name="connsiteX46" fmla="*/ 1400861 w 4067861"/>
                  <a:gd name="connsiteY46" fmla="*/ 914400 h 1981200"/>
                  <a:gd name="connsiteX47" fmla="*/ 0 w 4067861"/>
                  <a:gd name="connsiteY47" fmla="*/ 9144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67861" h="1981200">
                    <a:moveTo>
                      <a:pt x="2725370" y="1524000"/>
                    </a:moveTo>
                    <a:lnTo>
                      <a:pt x="2877770" y="1524000"/>
                    </a:lnTo>
                    <a:lnTo>
                      <a:pt x="2877770" y="1676400"/>
                    </a:lnTo>
                    <a:lnTo>
                      <a:pt x="2725370" y="1676400"/>
                    </a:lnTo>
                    <a:close/>
                    <a:moveTo>
                      <a:pt x="2268170" y="1524000"/>
                    </a:moveTo>
                    <a:lnTo>
                      <a:pt x="2572970" y="1524000"/>
                    </a:lnTo>
                    <a:lnTo>
                      <a:pt x="2572970" y="1676400"/>
                    </a:lnTo>
                    <a:lnTo>
                      <a:pt x="2268170" y="1676400"/>
                    </a:lnTo>
                    <a:close/>
                    <a:moveTo>
                      <a:pt x="3182570" y="1371600"/>
                    </a:moveTo>
                    <a:lnTo>
                      <a:pt x="3182570" y="1524000"/>
                    </a:lnTo>
                    <a:lnTo>
                      <a:pt x="3334970" y="1524000"/>
                    </a:lnTo>
                    <a:lnTo>
                      <a:pt x="3334970" y="1371600"/>
                    </a:lnTo>
                    <a:close/>
                    <a:moveTo>
                      <a:pt x="3030170" y="1219200"/>
                    </a:moveTo>
                    <a:lnTo>
                      <a:pt x="3487370" y="1219200"/>
                    </a:lnTo>
                    <a:lnTo>
                      <a:pt x="3487370" y="1676400"/>
                    </a:lnTo>
                    <a:lnTo>
                      <a:pt x="3030170" y="1676400"/>
                    </a:lnTo>
                    <a:close/>
                    <a:moveTo>
                      <a:pt x="2268170" y="1219200"/>
                    </a:moveTo>
                    <a:lnTo>
                      <a:pt x="2877770" y="1219200"/>
                    </a:lnTo>
                    <a:lnTo>
                      <a:pt x="2877770" y="1371600"/>
                    </a:lnTo>
                    <a:lnTo>
                      <a:pt x="2268170" y="1371600"/>
                    </a:lnTo>
                    <a:close/>
                    <a:moveTo>
                      <a:pt x="1858061" y="152400"/>
                    </a:moveTo>
                    <a:lnTo>
                      <a:pt x="2162861" y="762000"/>
                    </a:lnTo>
                    <a:lnTo>
                      <a:pt x="3821278" y="762000"/>
                    </a:lnTo>
                    <a:lnTo>
                      <a:pt x="3516478" y="152400"/>
                    </a:lnTo>
                    <a:close/>
                    <a:moveTo>
                      <a:pt x="634898" y="152400"/>
                    </a:moveTo>
                    <a:lnTo>
                      <a:pt x="269138" y="762000"/>
                    </a:lnTo>
                    <a:lnTo>
                      <a:pt x="1306678" y="762000"/>
                    </a:lnTo>
                    <a:lnTo>
                      <a:pt x="1611401" y="152400"/>
                    </a:lnTo>
                    <a:close/>
                    <a:moveTo>
                      <a:pt x="548640" y="0"/>
                    </a:moveTo>
                    <a:lnTo>
                      <a:pt x="1611478" y="0"/>
                    </a:lnTo>
                    <a:lnTo>
                      <a:pt x="1858061" y="0"/>
                    </a:lnTo>
                    <a:lnTo>
                      <a:pt x="3610661" y="0"/>
                    </a:lnTo>
                    <a:lnTo>
                      <a:pt x="4067861" y="914400"/>
                    </a:lnTo>
                    <a:lnTo>
                      <a:pt x="2068678" y="914400"/>
                    </a:lnTo>
                    <a:lnTo>
                      <a:pt x="1810969" y="398983"/>
                    </a:lnTo>
                    <a:lnTo>
                      <a:pt x="1810969" y="1828800"/>
                    </a:lnTo>
                    <a:lnTo>
                      <a:pt x="3639769" y="1828800"/>
                    </a:lnTo>
                    <a:lnTo>
                      <a:pt x="3639769" y="1066800"/>
                    </a:lnTo>
                    <a:lnTo>
                      <a:pt x="3792169" y="1066800"/>
                    </a:lnTo>
                    <a:lnTo>
                      <a:pt x="3792169" y="1981200"/>
                    </a:lnTo>
                    <a:lnTo>
                      <a:pt x="286969" y="1981200"/>
                    </a:lnTo>
                    <a:lnTo>
                      <a:pt x="286969" y="1066800"/>
                    </a:lnTo>
                    <a:lnTo>
                      <a:pt x="439369" y="1066800"/>
                    </a:lnTo>
                    <a:lnTo>
                      <a:pt x="439369" y="1828800"/>
                    </a:lnTo>
                    <a:lnTo>
                      <a:pt x="1658569" y="1828800"/>
                    </a:lnTo>
                    <a:lnTo>
                      <a:pt x="1658569" y="398983"/>
                    </a:lnTo>
                    <a:lnTo>
                      <a:pt x="1400861" y="914400"/>
                    </a:lnTo>
                    <a:lnTo>
                      <a:pt x="0" y="9144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5" name="PPT世界-12-6"/>
              <p:cNvSpPr/>
              <p:nvPr/>
            </p:nvSpPr>
            <p:spPr>
              <a:xfrm>
                <a:off x="4526505" y="-6794327"/>
                <a:ext cx="4419600" cy="2590800"/>
              </a:xfrm>
              <a:custGeom>
                <a:avLst/>
                <a:gdLst>
                  <a:gd name="connsiteX0" fmla="*/ 4267200 w 4419600"/>
                  <a:gd name="connsiteY0" fmla="*/ 1219200 h 2590800"/>
                  <a:gd name="connsiteX1" fmla="*/ 4419600 w 4419600"/>
                  <a:gd name="connsiteY1" fmla="*/ 1219200 h 2590800"/>
                  <a:gd name="connsiteX2" fmla="*/ 4419600 w 4419600"/>
                  <a:gd name="connsiteY2" fmla="*/ 1371600 h 2590800"/>
                  <a:gd name="connsiteX3" fmla="*/ 4267200 w 4419600"/>
                  <a:gd name="connsiteY3" fmla="*/ 1371600 h 2590800"/>
                  <a:gd name="connsiteX4" fmla="*/ 3962400 w 4419600"/>
                  <a:gd name="connsiteY4" fmla="*/ 1219200 h 2590800"/>
                  <a:gd name="connsiteX5" fmla="*/ 4114800 w 4419600"/>
                  <a:gd name="connsiteY5" fmla="*/ 1219200 h 2590800"/>
                  <a:gd name="connsiteX6" fmla="*/ 4114800 w 4419600"/>
                  <a:gd name="connsiteY6" fmla="*/ 1371600 h 2590800"/>
                  <a:gd name="connsiteX7" fmla="*/ 3962400 w 4419600"/>
                  <a:gd name="connsiteY7" fmla="*/ 1371600 h 2590800"/>
                  <a:gd name="connsiteX8" fmla="*/ 3657600 w 4419600"/>
                  <a:gd name="connsiteY8" fmla="*/ 1219200 h 2590800"/>
                  <a:gd name="connsiteX9" fmla="*/ 3810000 w 4419600"/>
                  <a:gd name="connsiteY9" fmla="*/ 1219200 h 2590800"/>
                  <a:gd name="connsiteX10" fmla="*/ 3810000 w 4419600"/>
                  <a:gd name="connsiteY10" fmla="*/ 1371600 h 2590800"/>
                  <a:gd name="connsiteX11" fmla="*/ 3657600 w 4419600"/>
                  <a:gd name="connsiteY11" fmla="*/ 1371600 h 2590800"/>
                  <a:gd name="connsiteX12" fmla="*/ 609600 w 4419600"/>
                  <a:gd name="connsiteY12" fmla="*/ 1219200 h 2590800"/>
                  <a:gd name="connsiteX13" fmla="*/ 762000 w 4419600"/>
                  <a:gd name="connsiteY13" fmla="*/ 1219200 h 2590800"/>
                  <a:gd name="connsiteX14" fmla="*/ 762000 w 4419600"/>
                  <a:gd name="connsiteY14" fmla="*/ 1371600 h 2590800"/>
                  <a:gd name="connsiteX15" fmla="*/ 609600 w 4419600"/>
                  <a:gd name="connsiteY15" fmla="*/ 1371600 h 2590800"/>
                  <a:gd name="connsiteX16" fmla="*/ 304800 w 4419600"/>
                  <a:gd name="connsiteY16" fmla="*/ 1219200 h 2590800"/>
                  <a:gd name="connsiteX17" fmla="*/ 457200 w 4419600"/>
                  <a:gd name="connsiteY17" fmla="*/ 1219200 h 2590800"/>
                  <a:gd name="connsiteX18" fmla="*/ 457200 w 4419600"/>
                  <a:gd name="connsiteY18" fmla="*/ 1371600 h 2590800"/>
                  <a:gd name="connsiteX19" fmla="*/ 304800 w 4419600"/>
                  <a:gd name="connsiteY19" fmla="*/ 1371600 h 2590800"/>
                  <a:gd name="connsiteX20" fmla="*/ 0 w 4419600"/>
                  <a:gd name="connsiteY20" fmla="*/ 1219200 h 2590800"/>
                  <a:gd name="connsiteX21" fmla="*/ 152400 w 4419600"/>
                  <a:gd name="connsiteY21" fmla="*/ 1219200 h 2590800"/>
                  <a:gd name="connsiteX22" fmla="*/ 152400 w 4419600"/>
                  <a:gd name="connsiteY22" fmla="*/ 1371600 h 2590800"/>
                  <a:gd name="connsiteX23" fmla="*/ 0 w 4419600"/>
                  <a:gd name="connsiteY23" fmla="*/ 1371600 h 2590800"/>
                  <a:gd name="connsiteX24" fmla="*/ 2209800 w 4419600"/>
                  <a:gd name="connsiteY24" fmla="*/ 1066800 h 2590800"/>
                  <a:gd name="connsiteX25" fmla="*/ 1981200 w 4419600"/>
                  <a:gd name="connsiteY25" fmla="*/ 1295400 h 2590800"/>
                  <a:gd name="connsiteX26" fmla="*/ 2209800 w 4419600"/>
                  <a:gd name="connsiteY26" fmla="*/ 1524000 h 2590800"/>
                  <a:gd name="connsiteX27" fmla="*/ 2438400 w 4419600"/>
                  <a:gd name="connsiteY27" fmla="*/ 1295400 h 2590800"/>
                  <a:gd name="connsiteX28" fmla="*/ 2209800 w 4419600"/>
                  <a:gd name="connsiteY28" fmla="*/ 1066800 h 2590800"/>
                  <a:gd name="connsiteX29" fmla="*/ 2209800 w 4419600"/>
                  <a:gd name="connsiteY29" fmla="*/ 914400 h 2590800"/>
                  <a:gd name="connsiteX30" fmla="*/ 2590800 w 4419600"/>
                  <a:gd name="connsiteY30" fmla="*/ 1295400 h 2590800"/>
                  <a:gd name="connsiteX31" fmla="*/ 2209800 w 4419600"/>
                  <a:gd name="connsiteY31" fmla="*/ 1676400 h 2590800"/>
                  <a:gd name="connsiteX32" fmla="*/ 1828800 w 4419600"/>
                  <a:gd name="connsiteY32" fmla="*/ 1295400 h 2590800"/>
                  <a:gd name="connsiteX33" fmla="*/ 2209800 w 4419600"/>
                  <a:gd name="connsiteY33" fmla="*/ 914400 h 2590800"/>
                  <a:gd name="connsiteX34" fmla="*/ 2133600 w 4419600"/>
                  <a:gd name="connsiteY34" fmla="*/ 308686 h 2590800"/>
                  <a:gd name="connsiteX35" fmla="*/ 1223086 w 4419600"/>
                  <a:gd name="connsiteY35" fmla="*/ 1219200 h 2590800"/>
                  <a:gd name="connsiteX36" fmla="*/ 1524000 w 4419600"/>
                  <a:gd name="connsiteY36" fmla="*/ 1219200 h 2590800"/>
                  <a:gd name="connsiteX37" fmla="*/ 1524000 w 4419600"/>
                  <a:gd name="connsiteY37" fmla="*/ 1371600 h 2590800"/>
                  <a:gd name="connsiteX38" fmla="*/ 1223086 w 4419600"/>
                  <a:gd name="connsiteY38" fmla="*/ 1371600 h 2590800"/>
                  <a:gd name="connsiteX39" fmla="*/ 2133600 w 4419600"/>
                  <a:gd name="connsiteY39" fmla="*/ 2282114 h 2590800"/>
                  <a:gd name="connsiteX40" fmla="*/ 2133600 w 4419600"/>
                  <a:gd name="connsiteY40" fmla="*/ 1981200 h 2590800"/>
                  <a:gd name="connsiteX41" fmla="*/ 2286000 w 4419600"/>
                  <a:gd name="connsiteY41" fmla="*/ 1981200 h 2590800"/>
                  <a:gd name="connsiteX42" fmla="*/ 2286000 w 4419600"/>
                  <a:gd name="connsiteY42" fmla="*/ 2282114 h 2590800"/>
                  <a:gd name="connsiteX43" fmla="*/ 3196514 w 4419600"/>
                  <a:gd name="connsiteY43" fmla="*/ 1371600 h 2590800"/>
                  <a:gd name="connsiteX44" fmla="*/ 2895600 w 4419600"/>
                  <a:gd name="connsiteY44" fmla="*/ 1371600 h 2590800"/>
                  <a:gd name="connsiteX45" fmla="*/ 2895600 w 4419600"/>
                  <a:gd name="connsiteY45" fmla="*/ 1219200 h 2590800"/>
                  <a:gd name="connsiteX46" fmla="*/ 3196514 w 4419600"/>
                  <a:gd name="connsiteY46" fmla="*/ 1219200 h 2590800"/>
                  <a:gd name="connsiteX47" fmla="*/ 2286000 w 4419600"/>
                  <a:gd name="connsiteY47" fmla="*/ 308686 h 2590800"/>
                  <a:gd name="connsiteX48" fmla="*/ 2286000 w 4419600"/>
                  <a:gd name="connsiteY48" fmla="*/ 609600 h 2590800"/>
                  <a:gd name="connsiteX49" fmla="*/ 2133600 w 4419600"/>
                  <a:gd name="connsiteY49" fmla="*/ 609600 h 2590800"/>
                  <a:gd name="connsiteX50" fmla="*/ 2133600 w 4419600"/>
                  <a:gd name="connsiteY50" fmla="*/ 0 h 2590800"/>
                  <a:gd name="connsiteX51" fmla="*/ 2286000 w 4419600"/>
                  <a:gd name="connsiteY51" fmla="*/ 0 h 2590800"/>
                  <a:gd name="connsiteX52" fmla="*/ 2286000 w 4419600"/>
                  <a:gd name="connsiteY52" fmla="*/ 156286 h 2590800"/>
                  <a:gd name="connsiteX53" fmla="*/ 3348914 w 4419600"/>
                  <a:gd name="connsiteY53" fmla="*/ 1219200 h 2590800"/>
                  <a:gd name="connsiteX54" fmla="*/ 3505200 w 4419600"/>
                  <a:gd name="connsiteY54" fmla="*/ 1219200 h 2590800"/>
                  <a:gd name="connsiteX55" fmla="*/ 3505200 w 4419600"/>
                  <a:gd name="connsiteY55" fmla="*/ 1371600 h 2590800"/>
                  <a:gd name="connsiteX56" fmla="*/ 3348914 w 4419600"/>
                  <a:gd name="connsiteY56" fmla="*/ 1371600 h 2590800"/>
                  <a:gd name="connsiteX57" fmla="*/ 2286000 w 4419600"/>
                  <a:gd name="connsiteY57" fmla="*/ 2434514 h 2590800"/>
                  <a:gd name="connsiteX58" fmla="*/ 2286000 w 4419600"/>
                  <a:gd name="connsiteY58" fmla="*/ 2590800 h 2590800"/>
                  <a:gd name="connsiteX59" fmla="*/ 2133600 w 4419600"/>
                  <a:gd name="connsiteY59" fmla="*/ 2590800 h 2590800"/>
                  <a:gd name="connsiteX60" fmla="*/ 2133600 w 4419600"/>
                  <a:gd name="connsiteY60" fmla="*/ 2434514 h 2590800"/>
                  <a:gd name="connsiteX61" fmla="*/ 1070686 w 4419600"/>
                  <a:gd name="connsiteY61" fmla="*/ 1371600 h 2590800"/>
                  <a:gd name="connsiteX62" fmla="*/ 914400 w 4419600"/>
                  <a:gd name="connsiteY62" fmla="*/ 1371600 h 2590800"/>
                  <a:gd name="connsiteX63" fmla="*/ 914400 w 4419600"/>
                  <a:gd name="connsiteY63" fmla="*/ 1219200 h 2590800"/>
                  <a:gd name="connsiteX64" fmla="*/ 1070686 w 4419600"/>
                  <a:gd name="connsiteY64" fmla="*/ 1219200 h 2590800"/>
                  <a:gd name="connsiteX65" fmla="*/ 2133600 w 4419600"/>
                  <a:gd name="connsiteY65" fmla="*/ 156286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419600" h="2590800">
                    <a:moveTo>
                      <a:pt x="4267200" y="1219200"/>
                    </a:moveTo>
                    <a:lnTo>
                      <a:pt x="4419600" y="1219200"/>
                    </a:lnTo>
                    <a:lnTo>
                      <a:pt x="4419600" y="1371600"/>
                    </a:lnTo>
                    <a:lnTo>
                      <a:pt x="4267200" y="1371600"/>
                    </a:lnTo>
                    <a:close/>
                    <a:moveTo>
                      <a:pt x="3962400" y="1219200"/>
                    </a:moveTo>
                    <a:lnTo>
                      <a:pt x="4114800" y="1219200"/>
                    </a:lnTo>
                    <a:lnTo>
                      <a:pt x="4114800" y="1371600"/>
                    </a:lnTo>
                    <a:lnTo>
                      <a:pt x="3962400" y="1371600"/>
                    </a:lnTo>
                    <a:close/>
                    <a:moveTo>
                      <a:pt x="3657600" y="1219200"/>
                    </a:moveTo>
                    <a:lnTo>
                      <a:pt x="3810000" y="1219200"/>
                    </a:lnTo>
                    <a:lnTo>
                      <a:pt x="3810000" y="1371600"/>
                    </a:lnTo>
                    <a:lnTo>
                      <a:pt x="3657600" y="1371600"/>
                    </a:lnTo>
                    <a:close/>
                    <a:moveTo>
                      <a:pt x="609600" y="1219200"/>
                    </a:moveTo>
                    <a:lnTo>
                      <a:pt x="762000" y="1219200"/>
                    </a:lnTo>
                    <a:lnTo>
                      <a:pt x="762000" y="1371600"/>
                    </a:lnTo>
                    <a:lnTo>
                      <a:pt x="609600" y="1371600"/>
                    </a:lnTo>
                    <a:close/>
                    <a:moveTo>
                      <a:pt x="304800" y="1219200"/>
                    </a:moveTo>
                    <a:lnTo>
                      <a:pt x="457200" y="1219200"/>
                    </a:lnTo>
                    <a:lnTo>
                      <a:pt x="457200" y="1371600"/>
                    </a:lnTo>
                    <a:lnTo>
                      <a:pt x="304800" y="1371600"/>
                    </a:lnTo>
                    <a:close/>
                    <a:moveTo>
                      <a:pt x="0" y="1219200"/>
                    </a:moveTo>
                    <a:lnTo>
                      <a:pt x="152400" y="1219200"/>
                    </a:lnTo>
                    <a:lnTo>
                      <a:pt x="152400" y="1371600"/>
                    </a:lnTo>
                    <a:lnTo>
                      <a:pt x="0" y="1371600"/>
                    </a:lnTo>
                    <a:close/>
                    <a:moveTo>
                      <a:pt x="2209800" y="1066800"/>
                    </a:moveTo>
                    <a:cubicBezTo>
                      <a:pt x="2083765" y="1066800"/>
                      <a:pt x="1981200" y="1169365"/>
                      <a:pt x="1981200" y="1295400"/>
                    </a:cubicBezTo>
                    <a:cubicBezTo>
                      <a:pt x="1981200" y="1421435"/>
                      <a:pt x="2083765" y="1524000"/>
                      <a:pt x="2209800" y="1524000"/>
                    </a:cubicBezTo>
                    <a:cubicBezTo>
                      <a:pt x="2335835" y="1524000"/>
                      <a:pt x="2438400" y="1421435"/>
                      <a:pt x="2438400" y="1295400"/>
                    </a:cubicBezTo>
                    <a:cubicBezTo>
                      <a:pt x="2438400" y="1169365"/>
                      <a:pt x="2335835" y="1066800"/>
                      <a:pt x="2209800" y="1066800"/>
                    </a:cubicBezTo>
                    <a:close/>
                    <a:moveTo>
                      <a:pt x="2209800" y="914400"/>
                    </a:moveTo>
                    <a:cubicBezTo>
                      <a:pt x="2419883" y="914400"/>
                      <a:pt x="2590800" y="1085317"/>
                      <a:pt x="2590800" y="1295400"/>
                    </a:cubicBezTo>
                    <a:cubicBezTo>
                      <a:pt x="2590800" y="1505483"/>
                      <a:pt x="2419883" y="1676400"/>
                      <a:pt x="2209800" y="1676400"/>
                    </a:cubicBezTo>
                    <a:cubicBezTo>
                      <a:pt x="1999717" y="1676400"/>
                      <a:pt x="1828800" y="1505483"/>
                      <a:pt x="1828800" y="1295400"/>
                    </a:cubicBezTo>
                    <a:cubicBezTo>
                      <a:pt x="1828800" y="1085317"/>
                      <a:pt x="1999717" y="914400"/>
                      <a:pt x="2209800" y="914400"/>
                    </a:cubicBezTo>
                    <a:close/>
                    <a:moveTo>
                      <a:pt x="2133600" y="308686"/>
                    </a:moveTo>
                    <a:cubicBezTo>
                      <a:pt x="1648206" y="345872"/>
                      <a:pt x="1260272" y="733806"/>
                      <a:pt x="1223086" y="1219200"/>
                    </a:cubicBezTo>
                    <a:lnTo>
                      <a:pt x="1524000" y="1219200"/>
                    </a:lnTo>
                    <a:lnTo>
                      <a:pt x="1524000" y="1371600"/>
                    </a:lnTo>
                    <a:lnTo>
                      <a:pt x="1223086" y="1371600"/>
                    </a:lnTo>
                    <a:cubicBezTo>
                      <a:pt x="1260272" y="1856994"/>
                      <a:pt x="1648206" y="2244928"/>
                      <a:pt x="2133600" y="2282114"/>
                    </a:cubicBezTo>
                    <a:lnTo>
                      <a:pt x="2133600" y="1981200"/>
                    </a:lnTo>
                    <a:lnTo>
                      <a:pt x="2286000" y="1981200"/>
                    </a:lnTo>
                    <a:lnTo>
                      <a:pt x="2286000" y="2282114"/>
                    </a:lnTo>
                    <a:cubicBezTo>
                      <a:pt x="2771394" y="2244928"/>
                      <a:pt x="3159328" y="1856994"/>
                      <a:pt x="3196514" y="1371600"/>
                    </a:cubicBezTo>
                    <a:lnTo>
                      <a:pt x="2895600" y="1371600"/>
                    </a:lnTo>
                    <a:lnTo>
                      <a:pt x="2895600" y="1219200"/>
                    </a:lnTo>
                    <a:lnTo>
                      <a:pt x="3196514" y="1219200"/>
                    </a:lnTo>
                    <a:cubicBezTo>
                      <a:pt x="3159328" y="733806"/>
                      <a:pt x="2771394" y="345872"/>
                      <a:pt x="2286000" y="308686"/>
                    </a:cubicBezTo>
                    <a:lnTo>
                      <a:pt x="2286000" y="609600"/>
                    </a:lnTo>
                    <a:lnTo>
                      <a:pt x="2133600" y="609600"/>
                    </a:lnTo>
                    <a:close/>
                    <a:moveTo>
                      <a:pt x="2133600" y="0"/>
                    </a:moveTo>
                    <a:lnTo>
                      <a:pt x="2286000" y="0"/>
                    </a:lnTo>
                    <a:lnTo>
                      <a:pt x="2286000" y="156286"/>
                    </a:lnTo>
                    <a:cubicBezTo>
                      <a:pt x="2855366" y="194081"/>
                      <a:pt x="3311119" y="649834"/>
                      <a:pt x="3348914" y="1219200"/>
                    </a:cubicBezTo>
                    <a:lnTo>
                      <a:pt x="3505200" y="1219200"/>
                    </a:lnTo>
                    <a:lnTo>
                      <a:pt x="3505200" y="1371600"/>
                    </a:lnTo>
                    <a:lnTo>
                      <a:pt x="3348914" y="1371600"/>
                    </a:lnTo>
                    <a:cubicBezTo>
                      <a:pt x="3311119" y="1940966"/>
                      <a:pt x="2855366" y="2396719"/>
                      <a:pt x="2286000" y="2434514"/>
                    </a:cubicBezTo>
                    <a:lnTo>
                      <a:pt x="2286000" y="2590800"/>
                    </a:lnTo>
                    <a:lnTo>
                      <a:pt x="2133600" y="2590800"/>
                    </a:lnTo>
                    <a:lnTo>
                      <a:pt x="2133600" y="2434514"/>
                    </a:lnTo>
                    <a:cubicBezTo>
                      <a:pt x="1564234" y="2396719"/>
                      <a:pt x="1108481" y="1940966"/>
                      <a:pt x="1070686" y="1371600"/>
                    </a:cubicBezTo>
                    <a:lnTo>
                      <a:pt x="914400" y="1371600"/>
                    </a:lnTo>
                    <a:lnTo>
                      <a:pt x="914400" y="1219200"/>
                    </a:lnTo>
                    <a:lnTo>
                      <a:pt x="1070686" y="1219200"/>
                    </a:lnTo>
                    <a:cubicBezTo>
                      <a:pt x="1108481" y="649834"/>
                      <a:pt x="1564234" y="194081"/>
                      <a:pt x="2133600" y="156286"/>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grpSp>
      <p:grpSp>
        <p:nvGrpSpPr>
          <p:cNvPr id="46" name="PPT世界-13"/>
          <p:cNvGrpSpPr/>
          <p:nvPr/>
        </p:nvGrpSpPr>
        <p:grpSpPr>
          <a:xfrm>
            <a:off x="415436" y="150584"/>
            <a:ext cx="4070738" cy="1028440"/>
            <a:chOff x="7095636" y="5035617"/>
            <a:chExt cx="4070738" cy="1028440"/>
          </a:xfrm>
        </p:grpSpPr>
        <p:sp>
          <p:nvSpPr>
            <p:cNvPr id="47" name="PPT世界-13-1"/>
            <p:cNvSpPr/>
            <p:nvPr/>
          </p:nvSpPr>
          <p:spPr>
            <a:xfrm>
              <a:off x="7095636" y="5035617"/>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13-2"/>
            <p:cNvSpPr txBox="1"/>
            <p:nvPr/>
          </p:nvSpPr>
          <p:spPr>
            <a:xfrm>
              <a:off x="7595801" y="5194052"/>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13-3"/>
            <p:cNvSpPr txBox="1"/>
            <p:nvPr/>
          </p:nvSpPr>
          <p:spPr>
            <a:xfrm>
              <a:off x="8625316" y="5253318"/>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sp>
          <p:nvSpPr>
            <p:cNvPr id="50" name="PPT世界-13-4"/>
            <p:cNvSpPr txBox="1"/>
            <p:nvPr/>
          </p:nvSpPr>
          <p:spPr>
            <a:xfrm>
              <a:off x="8625314" y="5661690"/>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TECHNOLOGY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9" name="PPT世界-14"/>
          <p:cNvGrpSpPr/>
          <p:nvPr/>
        </p:nvGrpSpPr>
        <p:grpSpPr>
          <a:xfrm>
            <a:off x="6430951" y="3161368"/>
            <a:ext cx="2638155" cy="2456182"/>
            <a:chOff x="6430951" y="3161368"/>
            <a:chExt cx="2638155" cy="2456182"/>
          </a:xfrm>
        </p:grpSpPr>
        <p:sp>
          <p:nvSpPr>
            <p:cNvPr id="27" name="PPT世界-14-1"/>
            <p:cNvSpPr txBox="1"/>
            <p:nvPr/>
          </p:nvSpPr>
          <p:spPr>
            <a:xfrm>
              <a:off x="6436064" y="3161368"/>
              <a:ext cx="1255152" cy="307777"/>
            </a:xfrm>
            <a:prstGeom prst="rect">
              <a:avLst/>
            </a:prstGeom>
            <a:noFill/>
          </p:spPr>
          <p:txBody>
            <a:bodyPr wrap="none" lIns="0" tIns="0" rIns="0" bIns="0" rtlCol="0" anchor="t">
              <a:noAutofit/>
            </a:bodyPr>
            <a:lstStyle>
              <a:defPPr>
                <a:defRPr lang="zh-CN"/>
              </a:defPPr>
              <a:lvl1pPr>
                <a:defRPr sz="1400">
                  <a:gradFill flip="none" rotWithShape="1">
                    <a:gsLst>
                      <a:gs pos="0">
                        <a:schemeClr val="accent1"/>
                      </a:gs>
                      <a:gs pos="80000">
                        <a:schemeClr val="accent2"/>
                      </a:gs>
                    </a:gsLst>
                    <a:lin ang="5400000" scaled="1"/>
                    <a:tileRect/>
                  </a:gradFill>
                  <a:latin typeface="+mj-ea"/>
                  <a:ea typeface="+mj-ea"/>
                </a:defRPr>
              </a:lvl1pPr>
            </a:lstStyle>
            <a:p>
              <a:r>
                <a:rPr lang="en-US" altLang="zh-CN" sz="2000">
                  <a:solidFill>
                    <a:schemeClr val="accent1"/>
                  </a:solidFill>
                  <a:cs typeface="思源黑体 CN Bold" panose="020B0800000000000000" pitchFamily="34" charset="-122"/>
                </a:rPr>
                <a:t>10</a:t>
              </a:r>
              <a:r>
                <a:rPr lang="zh-CN" altLang="en-US" sz="2000">
                  <a:solidFill>
                    <a:schemeClr val="accent1"/>
                  </a:solidFill>
                  <a:cs typeface="思源黑体 CN Bold" panose="020B0800000000000000" pitchFamily="34" charset="-122"/>
                </a:rPr>
                <a:t>月</a:t>
              </a:r>
              <a:r>
                <a:rPr lang="en-US" altLang="zh-CN" sz="2000">
                  <a:solidFill>
                    <a:schemeClr val="accent1"/>
                  </a:solidFill>
                  <a:cs typeface="思源黑体 CN Bold" panose="020B0800000000000000" pitchFamily="34" charset="-122"/>
                </a:rPr>
                <a:t>~12</a:t>
              </a:r>
              <a:r>
                <a:rPr lang="zh-CN" altLang="en-US" sz="2000">
                  <a:solidFill>
                    <a:schemeClr val="accent1"/>
                  </a:solidFill>
                  <a:cs typeface="思源黑体 CN Bold" panose="020B0800000000000000" pitchFamily="34" charset="-122"/>
                </a:rPr>
                <a:t>月</a:t>
              </a:r>
            </a:p>
          </p:txBody>
        </p:sp>
        <p:sp>
          <p:nvSpPr>
            <p:cNvPr id="28" name="PPT世界-14-2"/>
            <p:cNvSpPr txBox="1"/>
            <p:nvPr/>
          </p:nvSpPr>
          <p:spPr>
            <a:xfrm>
              <a:off x="6436064" y="3548243"/>
              <a:ext cx="461665" cy="276999"/>
            </a:xfrm>
            <a:prstGeom prst="rect">
              <a:avLst/>
            </a:prstGeom>
            <a:noFill/>
          </p:spPr>
          <p:txBody>
            <a:bodyPr wrap="none" lIns="0" tIns="0" rIns="0" bIns="0" rtlCol="0" anchor="t">
              <a:noAutofit/>
            </a:bodyPr>
            <a:lstStyle/>
            <a:p>
              <a:r>
                <a:rPr lang="zh-CN" altLang="en-US" dirty="0">
                  <a:solidFill>
                    <a:schemeClr val="tx1">
                      <a:alpha val="65000"/>
                    </a:schemeClr>
                  </a:solidFill>
                  <a:latin typeface="+mj-ea"/>
                  <a:ea typeface="+mj-ea"/>
                  <a:cs typeface="思源黑体 CN Bold" panose="020B0800000000000000" pitchFamily="34" charset="-122"/>
                </a:rPr>
                <a:t>标题</a:t>
              </a:r>
            </a:p>
          </p:txBody>
        </p:sp>
        <p:cxnSp>
          <p:nvCxnSpPr>
            <p:cNvPr id="37" name="PPT世界-14-3"/>
            <p:cNvCxnSpPr/>
            <p:nvPr/>
          </p:nvCxnSpPr>
          <p:spPr>
            <a:xfrm>
              <a:off x="7122898" y="3680093"/>
              <a:ext cx="1946208"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
          <p:nvSpPr>
            <p:cNvPr id="51" name="PPT世界-14-4"/>
            <p:cNvSpPr/>
            <p:nvPr/>
          </p:nvSpPr>
          <p:spPr>
            <a:xfrm>
              <a:off x="6430951" y="4035386"/>
              <a:ext cx="2261884" cy="1582164"/>
            </a:xfrm>
            <a:prstGeom prst="rect">
              <a:avLst/>
            </a:prstGeom>
          </p:spPr>
          <p:txBody>
            <a:bodyPr wrap="square" lIns="0" tIns="0" rIns="0" bIns="0">
              <a:noAutofit/>
            </a:bodyPr>
            <a:lstStyle/>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p:txBody>
        </p:sp>
      </p:grpSp>
      <p:grpSp>
        <p:nvGrpSpPr>
          <p:cNvPr id="10" name="PPT世界-15"/>
          <p:cNvGrpSpPr/>
          <p:nvPr/>
        </p:nvGrpSpPr>
        <p:grpSpPr>
          <a:xfrm>
            <a:off x="9259780" y="3161368"/>
            <a:ext cx="2448309" cy="2133017"/>
            <a:chOff x="9259780" y="3161368"/>
            <a:chExt cx="2448309" cy="2133017"/>
          </a:xfrm>
        </p:grpSpPr>
        <p:sp>
          <p:nvSpPr>
            <p:cNvPr id="29" name="PPT世界-15-1"/>
            <p:cNvSpPr txBox="1"/>
            <p:nvPr/>
          </p:nvSpPr>
          <p:spPr>
            <a:xfrm>
              <a:off x="9261689" y="3161368"/>
              <a:ext cx="965008" cy="307777"/>
            </a:xfrm>
            <a:prstGeom prst="rect">
              <a:avLst/>
            </a:prstGeom>
            <a:noFill/>
          </p:spPr>
          <p:txBody>
            <a:bodyPr wrap="none" lIns="0" tIns="0" rIns="0" bIns="0" rtlCol="0" anchor="t">
              <a:noAutofit/>
            </a:bodyPr>
            <a:lstStyle>
              <a:defPPr>
                <a:defRPr lang="zh-CN"/>
              </a:defPPr>
              <a:lvl1pPr>
                <a:defRPr sz="1400">
                  <a:gradFill flip="none" rotWithShape="1">
                    <a:gsLst>
                      <a:gs pos="0">
                        <a:schemeClr val="accent1"/>
                      </a:gs>
                      <a:gs pos="80000">
                        <a:schemeClr val="accent2"/>
                      </a:gs>
                    </a:gsLst>
                    <a:lin ang="5400000" scaled="1"/>
                    <a:tileRect/>
                  </a:gradFill>
                  <a:latin typeface="+mj-ea"/>
                  <a:ea typeface="+mj-ea"/>
                </a:defRPr>
              </a:lvl1pPr>
            </a:lstStyle>
            <a:p>
              <a:r>
                <a:rPr lang="en-US" altLang="zh-CN" sz="2000">
                  <a:solidFill>
                    <a:schemeClr val="accent1"/>
                  </a:solidFill>
                  <a:cs typeface="思源黑体 CN Bold" panose="020B0800000000000000" pitchFamily="34" charset="-122"/>
                </a:rPr>
                <a:t>1</a:t>
              </a:r>
              <a:r>
                <a:rPr lang="zh-CN" altLang="en-US" sz="2000">
                  <a:solidFill>
                    <a:schemeClr val="accent1"/>
                  </a:solidFill>
                  <a:cs typeface="思源黑体 CN Bold" panose="020B0800000000000000" pitchFamily="34" charset="-122"/>
                </a:rPr>
                <a:t>月</a:t>
              </a:r>
              <a:r>
                <a:rPr lang="en-US" altLang="zh-CN" sz="2000">
                  <a:solidFill>
                    <a:schemeClr val="accent1"/>
                  </a:solidFill>
                  <a:cs typeface="思源黑体 CN Bold" panose="020B0800000000000000" pitchFamily="34" charset="-122"/>
                </a:rPr>
                <a:t>~3</a:t>
              </a:r>
              <a:r>
                <a:rPr lang="zh-CN" altLang="en-US" sz="2000">
                  <a:solidFill>
                    <a:schemeClr val="accent1"/>
                  </a:solidFill>
                  <a:cs typeface="思源黑体 CN Bold" panose="020B0800000000000000" pitchFamily="34" charset="-122"/>
                </a:rPr>
                <a:t>月</a:t>
              </a:r>
            </a:p>
          </p:txBody>
        </p:sp>
        <p:sp>
          <p:nvSpPr>
            <p:cNvPr id="30" name="PPT世界-15-2"/>
            <p:cNvSpPr txBox="1"/>
            <p:nvPr/>
          </p:nvSpPr>
          <p:spPr>
            <a:xfrm>
              <a:off x="9261689" y="3548243"/>
              <a:ext cx="461665" cy="276999"/>
            </a:xfrm>
            <a:prstGeom prst="rect">
              <a:avLst/>
            </a:prstGeom>
            <a:noFill/>
          </p:spPr>
          <p:txBody>
            <a:bodyPr wrap="none" lIns="0" tIns="0" rIns="0" bIns="0" rtlCol="0" anchor="t">
              <a:noAutofit/>
            </a:bodyPr>
            <a:lstStyle/>
            <a:p>
              <a:r>
                <a:rPr lang="zh-CN" altLang="en-US" dirty="0">
                  <a:solidFill>
                    <a:schemeClr val="tx1">
                      <a:alpha val="65000"/>
                    </a:schemeClr>
                  </a:solidFill>
                  <a:latin typeface="+mj-ea"/>
                  <a:ea typeface="+mj-ea"/>
                  <a:cs typeface="思源黑体 CN Bold" panose="020B0800000000000000" pitchFamily="34" charset="-122"/>
                </a:rPr>
                <a:t>标题</a:t>
              </a:r>
            </a:p>
          </p:txBody>
        </p:sp>
        <p:sp>
          <p:nvSpPr>
            <p:cNvPr id="32" name="PPT世界-15-3"/>
            <p:cNvSpPr/>
            <p:nvPr/>
          </p:nvSpPr>
          <p:spPr>
            <a:xfrm>
              <a:off x="11381064" y="3516580"/>
              <a:ext cx="327025" cy="327025"/>
            </a:xfrm>
            <a:prstGeom prst="ellipse">
              <a:avLst/>
            </a:prstGeom>
            <a:noFill/>
            <a:ln w="317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33" name="组合 32"/>
            <p:cNvGrpSpPr/>
            <p:nvPr/>
          </p:nvGrpSpPr>
          <p:grpSpPr>
            <a:xfrm>
              <a:off x="11457753" y="3597675"/>
              <a:ext cx="166732" cy="163509"/>
              <a:chOff x="11768138" y="3346582"/>
              <a:chExt cx="166732" cy="163509"/>
            </a:xfrm>
          </p:grpSpPr>
          <p:sp>
            <p:nvSpPr>
              <p:cNvPr id="34" name="PPT世界-15-4"/>
              <p:cNvSpPr/>
              <p:nvPr/>
            </p:nvSpPr>
            <p:spPr>
              <a:xfrm rot="5400000">
                <a:off x="11811420" y="3386642"/>
                <a:ext cx="163509" cy="83390"/>
              </a:xfrm>
              <a:custGeom>
                <a:avLst/>
                <a:gdLst>
                  <a:gd name="connsiteX0" fmla="*/ 0 w 155575"/>
                  <a:gd name="connsiteY0" fmla="*/ 116085 h 116085"/>
                  <a:gd name="connsiteX1" fmla="*/ 77788 w 155575"/>
                  <a:gd name="connsiteY1" fmla="*/ 0 h 116085"/>
                  <a:gd name="connsiteX2" fmla="*/ 155575 w 155575"/>
                  <a:gd name="connsiteY2" fmla="*/ 116085 h 116085"/>
                  <a:gd name="connsiteX3" fmla="*/ 0 w 155575"/>
                  <a:gd name="connsiteY3" fmla="*/ 116085 h 116085"/>
                  <a:gd name="connsiteX0-1" fmla="*/ 0 w 155575"/>
                  <a:gd name="connsiteY0-2" fmla="*/ 116085 h 207525"/>
                  <a:gd name="connsiteX1-3" fmla="*/ 77788 w 155575"/>
                  <a:gd name="connsiteY1-4" fmla="*/ 0 h 207525"/>
                  <a:gd name="connsiteX2-5" fmla="*/ 155575 w 155575"/>
                  <a:gd name="connsiteY2-6" fmla="*/ 116085 h 207525"/>
                  <a:gd name="connsiteX3-7" fmla="*/ 91440 w 155575"/>
                  <a:gd name="connsiteY3-8" fmla="*/ 207525 h 207525"/>
                  <a:gd name="connsiteX0-9" fmla="*/ 0 w 155575"/>
                  <a:gd name="connsiteY0-10" fmla="*/ 116085 h 116085"/>
                  <a:gd name="connsiteX1-11" fmla="*/ 77788 w 155575"/>
                  <a:gd name="connsiteY1-12" fmla="*/ 0 h 116085"/>
                  <a:gd name="connsiteX2-13" fmla="*/ 155575 w 155575"/>
                  <a:gd name="connsiteY2-14" fmla="*/ 116085 h 116085"/>
                </a:gdLst>
                <a:ahLst/>
                <a:cxnLst>
                  <a:cxn ang="0">
                    <a:pos x="connsiteX0-1" y="connsiteY0-2"/>
                  </a:cxn>
                  <a:cxn ang="0">
                    <a:pos x="connsiteX1-3" y="connsiteY1-4"/>
                  </a:cxn>
                  <a:cxn ang="0">
                    <a:pos x="connsiteX2-5" y="connsiteY2-6"/>
                  </a:cxn>
                </a:cxnLst>
                <a:rect l="l" t="t" r="r" b="b"/>
                <a:pathLst>
                  <a:path w="155575" h="116085">
                    <a:moveTo>
                      <a:pt x="0" y="116085"/>
                    </a:moveTo>
                    <a:lnTo>
                      <a:pt x="77788" y="0"/>
                    </a:lnTo>
                    <a:lnTo>
                      <a:pt x="155575" y="116085"/>
                    </a:lnTo>
                  </a:path>
                </a:pathLst>
              </a:custGeom>
              <a:noFill/>
              <a:ln w="317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35" name="PPT世界-15-5"/>
              <p:cNvCxnSpPr>
                <a:stCxn id="34" idx="1"/>
              </p:cNvCxnSpPr>
              <p:nvPr/>
            </p:nvCxnSpPr>
            <p:spPr>
              <a:xfrm flipH="1">
                <a:off x="11768138" y="3428338"/>
                <a:ext cx="166732" cy="662"/>
              </a:xfrm>
              <a:prstGeom prst="line">
                <a:avLst/>
              </a:prstGeom>
              <a:noFill/>
              <a:ln w="317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cxnSp>
          <p:nvCxnSpPr>
            <p:cNvPr id="38" name="PPT世界-15-6"/>
            <p:cNvCxnSpPr/>
            <p:nvPr/>
          </p:nvCxnSpPr>
          <p:spPr>
            <a:xfrm>
              <a:off x="9949423" y="3680093"/>
              <a:ext cx="157415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
          <p:nvSpPr>
            <p:cNvPr id="52" name="PPT世界-15-7"/>
            <p:cNvSpPr/>
            <p:nvPr/>
          </p:nvSpPr>
          <p:spPr>
            <a:xfrm>
              <a:off x="9259780" y="4035386"/>
              <a:ext cx="2261884" cy="1258999"/>
            </a:xfrm>
            <a:prstGeom prst="rect">
              <a:avLst/>
            </a:prstGeom>
          </p:spPr>
          <p:txBody>
            <a:bodyPr wrap="square" lIns="0" tIns="0" rIns="0" bIns="0">
              <a:noAutofit/>
            </a:bodyPr>
            <a:lstStyle/>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a:p>
              <a:pPr marL="285750" indent="-285750">
                <a:lnSpc>
                  <a:spcPct val="150000"/>
                </a:lnSpc>
                <a:buFont typeface="Arial" panose="020B0604020202020204" pitchFamily="34" charset="0"/>
                <a:buChar char="•"/>
              </a:pPr>
              <a:r>
                <a:rPr lang="zh-CN" altLang="en-US" sz="1400" dirty="0">
                  <a:solidFill>
                    <a:schemeClr val="tx1">
                      <a:lumMod val="85000"/>
                      <a:lumOff val="15000"/>
                    </a:schemeClr>
                  </a:solidFill>
                  <a:cs typeface="思源黑体 CN Bold" panose="020B0800000000000000" pitchFamily="34" charset="-122"/>
                </a:rPr>
                <a:t>单击此处键入文本单击</a:t>
              </a:r>
              <a:endParaRPr lang="en-US" altLang="zh-CN" sz="1400" dirty="0">
                <a:solidFill>
                  <a:schemeClr val="tx1">
                    <a:lumMod val="85000"/>
                    <a:lumOff val="15000"/>
                  </a:schemeClr>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ppt_x</p:attrName>
                                        </p:attrNameLst>
                                      </p:cBhvr>
                                      <p:tavLst>
                                        <p:tav tm="0">
                                          <p:val>
                                            <p:strVal val="#ppt_x"/>
                                          </p:val>
                                        </p:tav>
                                        <p:tav tm="100000">
                                          <p:val>
                                            <p:strVal val="#ppt_x"/>
                                          </p:val>
                                        </p:tav>
                                      </p:tavLst>
                                    </p:anim>
                                    <p:anim calcmode="lin" valueType="num">
                                      <p:cBhvr>
                                        <p:cTn id="27" dur="5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PPT世界-1"/>
          <p:cNvGrpSpPr/>
          <p:nvPr/>
        </p:nvGrpSpPr>
        <p:grpSpPr>
          <a:xfrm>
            <a:off x="415436" y="150584"/>
            <a:ext cx="4070738" cy="1028440"/>
            <a:chOff x="7095636" y="5035617"/>
            <a:chExt cx="4070738" cy="1028440"/>
          </a:xfrm>
        </p:grpSpPr>
        <p:sp>
          <p:nvSpPr>
            <p:cNvPr id="18" name="PPT世界-1-1"/>
            <p:cNvSpPr/>
            <p:nvPr/>
          </p:nvSpPr>
          <p:spPr>
            <a:xfrm>
              <a:off x="7095636" y="5035617"/>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1-2"/>
            <p:cNvSpPr txBox="1"/>
            <p:nvPr/>
          </p:nvSpPr>
          <p:spPr>
            <a:xfrm>
              <a:off x="7595801" y="5194052"/>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1-3"/>
            <p:cNvSpPr txBox="1"/>
            <p:nvPr/>
          </p:nvSpPr>
          <p:spPr>
            <a:xfrm>
              <a:off x="8625316" y="5253318"/>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sp>
          <p:nvSpPr>
            <p:cNvPr id="21" name="PPT世界-1-4"/>
            <p:cNvSpPr txBox="1"/>
            <p:nvPr/>
          </p:nvSpPr>
          <p:spPr>
            <a:xfrm>
              <a:off x="8625314" y="5661690"/>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TECHNOLOGY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0" name="PPT世界-3"/>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1" name="PPT世界-4"/>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2" name="PPT世界-5"/>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83" name="PPT世界-6"/>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8" name="PPT世界-7"/>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9" name="PPT世界-8"/>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0" name="PPT世界-9"/>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51" name="PPT世界-10"/>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 name="PPT世界-11"/>
          <p:cNvGrpSpPr/>
          <p:nvPr/>
        </p:nvGrpSpPr>
        <p:grpSpPr>
          <a:xfrm>
            <a:off x="683503" y="1898720"/>
            <a:ext cx="2461645" cy="4410005"/>
            <a:chOff x="683503" y="1898720"/>
            <a:chExt cx="2461645" cy="4410005"/>
          </a:xfrm>
        </p:grpSpPr>
        <p:sp>
          <p:nvSpPr>
            <p:cNvPr id="90" name="PPT世界-11-1"/>
            <p:cNvSpPr/>
            <p:nvPr/>
          </p:nvSpPr>
          <p:spPr>
            <a:xfrm>
              <a:off x="1162380"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1" name="PPT世界-11-2"/>
            <p:cNvSpPr/>
            <p:nvPr/>
          </p:nvSpPr>
          <p:spPr>
            <a:xfrm>
              <a:off x="1162380"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2" name="PPT世界-11-3"/>
            <p:cNvSpPr/>
            <p:nvPr/>
          </p:nvSpPr>
          <p:spPr>
            <a:xfrm>
              <a:off x="990712" y="2473086"/>
              <a:ext cx="2154436" cy="430887"/>
            </a:xfrm>
            <a:prstGeom prst="rect">
              <a:avLst/>
            </a:prstGeom>
          </p:spPr>
          <p:txBody>
            <a:bodyPr wrap="none" lIns="0" tIns="0" rIns="0" bIns="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93" name="PPT世界-11-4"/>
            <p:cNvSpPr/>
            <p:nvPr/>
          </p:nvSpPr>
          <p:spPr>
            <a:xfrm>
              <a:off x="1747051" y="3644617"/>
              <a:ext cx="1231106" cy="246221"/>
            </a:xfrm>
            <a:prstGeom prst="rect">
              <a:avLst/>
            </a:prstGeom>
          </p:spPr>
          <p:txBody>
            <a:bodyPr wrap="none" lIns="0" tIns="0" rIns="0" bIns="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94" name="组合 93"/>
            <p:cNvGrpSpPr/>
            <p:nvPr/>
          </p:nvGrpSpPr>
          <p:grpSpPr>
            <a:xfrm>
              <a:off x="1052373" y="3475377"/>
              <a:ext cx="444115" cy="444029"/>
              <a:chOff x="-9432381" y="557188"/>
              <a:chExt cx="4649685" cy="4648797"/>
            </a:xfrm>
            <a:solidFill>
              <a:schemeClr val="accent1"/>
            </a:solidFill>
          </p:grpSpPr>
          <p:sp>
            <p:nvSpPr>
              <p:cNvPr id="95" name="PPT世界-11-5"/>
              <p:cNvSpPr/>
              <p:nvPr/>
            </p:nvSpPr>
            <p:spPr>
              <a:xfrm>
                <a:off x="-8307867" y="3106783"/>
                <a:ext cx="2400656" cy="2099202"/>
              </a:xfrm>
              <a:custGeom>
                <a:avLst/>
                <a:gdLst>
                  <a:gd name="connsiteX0" fmla="*/ 533402 w 2400656"/>
                  <a:gd name="connsiteY0" fmla="*/ 1651337 h 2099202"/>
                  <a:gd name="connsiteX1" fmla="*/ 320804 w 2400656"/>
                  <a:gd name="connsiteY1" fmla="*/ 1712678 h 2099202"/>
                  <a:gd name="connsiteX2" fmla="*/ 159927 w 2400656"/>
                  <a:gd name="connsiteY2" fmla="*/ 1949088 h 2099202"/>
                  <a:gd name="connsiteX3" fmla="*/ 2241616 w 2400656"/>
                  <a:gd name="connsiteY3" fmla="*/ 1949088 h 2099202"/>
                  <a:gd name="connsiteX4" fmla="*/ 2231615 w 2400656"/>
                  <a:gd name="connsiteY4" fmla="*/ 1910512 h 2099202"/>
                  <a:gd name="connsiteX5" fmla="*/ 1868331 w 2400656"/>
                  <a:gd name="connsiteY5" fmla="*/ 1651623 h 2099202"/>
                  <a:gd name="connsiteX6" fmla="*/ 533402 w 2400656"/>
                  <a:gd name="connsiteY6" fmla="*/ 1651337 h 2099202"/>
                  <a:gd name="connsiteX7" fmla="*/ 751222 w 2400656"/>
                  <a:gd name="connsiteY7" fmla="*/ 751509 h 2099202"/>
                  <a:gd name="connsiteX8" fmla="*/ 825041 w 2400656"/>
                  <a:gd name="connsiteY8" fmla="*/ 827042 h 2099202"/>
                  <a:gd name="connsiteX9" fmla="*/ 749508 w 2400656"/>
                  <a:gd name="connsiteY9" fmla="*/ 900861 h 2099202"/>
                  <a:gd name="connsiteX10" fmla="*/ 675689 w 2400656"/>
                  <a:gd name="connsiteY10" fmla="*/ 825328 h 2099202"/>
                  <a:gd name="connsiteX11" fmla="*/ 751222 w 2400656"/>
                  <a:gd name="connsiteY11" fmla="*/ 751509 h 2099202"/>
                  <a:gd name="connsiteX12" fmla="*/ 1651240 w 2400656"/>
                  <a:gd name="connsiteY12" fmla="*/ 751508 h 2099202"/>
                  <a:gd name="connsiteX13" fmla="*/ 1724964 w 2400656"/>
                  <a:gd name="connsiteY13" fmla="*/ 827137 h 2099202"/>
                  <a:gd name="connsiteX14" fmla="*/ 1649335 w 2400656"/>
                  <a:gd name="connsiteY14" fmla="*/ 900860 h 2099202"/>
                  <a:gd name="connsiteX15" fmla="*/ 1575611 w 2400656"/>
                  <a:gd name="connsiteY15" fmla="*/ 825232 h 2099202"/>
                  <a:gd name="connsiteX16" fmla="*/ 1651240 w 2400656"/>
                  <a:gd name="connsiteY16" fmla="*/ 751508 h 2099202"/>
                  <a:gd name="connsiteX17" fmla="*/ 1124221 w 2400656"/>
                  <a:gd name="connsiteY17" fmla="*/ 303738 h 2099202"/>
                  <a:gd name="connsiteX18" fmla="*/ 1275478 w 2400656"/>
                  <a:gd name="connsiteY18" fmla="*/ 303738 h 2099202"/>
                  <a:gd name="connsiteX19" fmla="*/ 1275097 w 2400656"/>
                  <a:gd name="connsiteY19" fmla="*/ 430325 h 2099202"/>
                  <a:gd name="connsiteX20" fmla="*/ 1303863 w 2400656"/>
                  <a:gd name="connsiteY20" fmla="*/ 479760 h 2099202"/>
                  <a:gd name="connsiteX21" fmla="*/ 1423782 w 2400656"/>
                  <a:gd name="connsiteY21" fmla="*/ 674260 h 2099202"/>
                  <a:gd name="connsiteX22" fmla="*/ 1280145 w 2400656"/>
                  <a:gd name="connsiteY22" fmla="*/ 674260 h 2099202"/>
                  <a:gd name="connsiteX23" fmla="*/ 1126317 w 2400656"/>
                  <a:gd name="connsiteY23" fmla="*/ 606538 h 2099202"/>
                  <a:gd name="connsiteX24" fmla="*/ 1126697 w 2400656"/>
                  <a:gd name="connsiteY24" fmla="*/ 679404 h 2099202"/>
                  <a:gd name="connsiteX25" fmla="*/ 1193563 w 2400656"/>
                  <a:gd name="connsiteY25" fmla="*/ 750556 h 2099202"/>
                  <a:gd name="connsiteX26" fmla="*/ 1324056 w 2400656"/>
                  <a:gd name="connsiteY26" fmla="*/ 791513 h 2099202"/>
                  <a:gd name="connsiteX27" fmla="*/ 1422830 w 2400656"/>
                  <a:gd name="connsiteY27" fmla="*/ 959439 h 2099202"/>
                  <a:gd name="connsiteX28" fmla="*/ 1423496 w 2400656"/>
                  <a:gd name="connsiteY28" fmla="*/ 1200231 h 2099202"/>
                  <a:gd name="connsiteX29" fmla="*/ 1275954 w 2400656"/>
                  <a:gd name="connsiteY29" fmla="*/ 1200231 h 2099202"/>
                  <a:gd name="connsiteX30" fmla="*/ 1275954 w 2400656"/>
                  <a:gd name="connsiteY30" fmla="*/ 1348821 h 2099202"/>
                  <a:gd name="connsiteX31" fmla="*/ 1125078 w 2400656"/>
                  <a:gd name="connsiteY31" fmla="*/ 1348821 h 2099202"/>
                  <a:gd name="connsiteX32" fmla="*/ 1125459 w 2400656"/>
                  <a:gd name="connsiteY32" fmla="*/ 1217852 h 2099202"/>
                  <a:gd name="connsiteX33" fmla="*/ 1099075 w 2400656"/>
                  <a:gd name="connsiteY33" fmla="*/ 1174323 h 2099202"/>
                  <a:gd name="connsiteX34" fmla="*/ 976298 w 2400656"/>
                  <a:gd name="connsiteY34" fmla="*/ 977251 h 2099202"/>
                  <a:gd name="connsiteX35" fmla="*/ 1119935 w 2400656"/>
                  <a:gd name="connsiteY35" fmla="*/ 977251 h 2099202"/>
                  <a:gd name="connsiteX36" fmla="*/ 1274526 w 2400656"/>
                  <a:gd name="connsiteY36" fmla="*/ 1045926 h 2099202"/>
                  <a:gd name="connsiteX37" fmla="*/ 1274240 w 2400656"/>
                  <a:gd name="connsiteY37" fmla="*/ 976679 h 2099202"/>
                  <a:gd name="connsiteX38" fmla="*/ 1203279 w 2400656"/>
                  <a:gd name="connsiteY38" fmla="*/ 902289 h 2099202"/>
                  <a:gd name="connsiteX39" fmla="*/ 1066690 w 2400656"/>
                  <a:gd name="connsiteY39" fmla="*/ 856760 h 2099202"/>
                  <a:gd name="connsiteX40" fmla="*/ 978108 w 2400656"/>
                  <a:gd name="connsiteY40" fmla="*/ 700645 h 2099202"/>
                  <a:gd name="connsiteX41" fmla="*/ 977250 w 2400656"/>
                  <a:gd name="connsiteY41" fmla="*/ 451280 h 2099202"/>
                  <a:gd name="connsiteX42" fmla="*/ 1124221 w 2400656"/>
                  <a:gd name="connsiteY42" fmla="*/ 451280 h 2099202"/>
                  <a:gd name="connsiteX43" fmla="*/ 1124221 w 2400656"/>
                  <a:gd name="connsiteY43" fmla="*/ 303738 h 2099202"/>
                  <a:gd name="connsiteX44" fmla="*/ 1201200 w 2400656"/>
                  <a:gd name="connsiteY44" fmla="*/ 151340 h 2099202"/>
                  <a:gd name="connsiteX45" fmla="*/ 525687 w 2400656"/>
                  <a:gd name="connsiteY45" fmla="*/ 824472 h 2099202"/>
                  <a:gd name="connsiteX46" fmla="*/ 1197962 w 2400656"/>
                  <a:gd name="connsiteY46" fmla="*/ 1501032 h 2099202"/>
                  <a:gd name="connsiteX47" fmla="*/ 1875284 w 2400656"/>
                  <a:gd name="connsiteY47" fmla="*/ 829520 h 2099202"/>
                  <a:gd name="connsiteX48" fmla="*/ 1201200 w 2400656"/>
                  <a:gd name="connsiteY48" fmla="*/ 151340 h 2099202"/>
                  <a:gd name="connsiteX49" fmla="*/ 1217869 w 2400656"/>
                  <a:gd name="connsiteY49" fmla="*/ 154 h 2099202"/>
                  <a:gd name="connsiteX50" fmla="*/ 1650304 w 2400656"/>
                  <a:gd name="connsiteY50" fmla="*/ 135242 h 2099202"/>
                  <a:gd name="connsiteX51" fmla="*/ 1662387 w 2400656"/>
                  <a:gd name="connsiteY51" fmla="*/ 138951 h 2099202"/>
                  <a:gd name="connsiteX52" fmla="*/ 1663392 w 2400656"/>
                  <a:gd name="connsiteY52" fmla="*/ 139497 h 2099202"/>
                  <a:gd name="connsiteX53" fmla="*/ 1786285 w 2400656"/>
                  <a:gd name="connsiteY53" fmla="*/ 240892 h 2099202"/>
                  <a:gd name="connsiteX54" fmla="*/ 1861834 w 2400656"/>
                  <a:gd name="connsiteY54" fmla="*/ 332459 h 2099202"/>
                  <a:gd name="connsiteX55" fmla="*/ 1879666 w 2400656"/>
                  <a:gd name="connsiteY55" fmla="*/ 358949 h 2099202"/>
                  <a:gd name="connsiteX56" fmla="*/ 1913004 w 2400656"/>
                  <a:gd name="connsiteY56" fmla="*/ 413753 h 2099202"/>
                  <a:gd name="connsiteX57" fmla="*/ 1918042 w 2400656"/>
                  <a:gd name="connsiteY57" fmla="*/ 419720 h 2099202"/>
                  <a:gd name="connsiteX58" fmla="*/ 1964241 w 2400656"/>
                  <a:gd name="connsiteY58" fmla="*/ 504836 h 2099202"/>
                  <a:gd name="connsiteX59" fmla="*/ 1992164 w 2400656"/>
                  <a:gd name="connsiteY59" fmla="*/ 581127 h 2099202"/>
                  <a:gd name="connsiteX60" fmla="*/ 1997302 w 2400656"/>
                  <a:gd name="connsiteY60" fmla="*/ 601110 h 2099202"/>
                  <a:gd name="connsiteX61" fmla="*/ 1994157 w 2400656"/>
                  <a:gd name="connsiteY61" fmla="*/ 601110 h 2099202"/>
                  <a:gd name="connsiteX62" fmla="*/ 1979298 w 2400656"/>
                  <a:gd name="connsiteY62" fmla="*/ 1096886 h 2099202"/>
                  <a:gd name="connsiteX63" fmla="*/ 1677641 w 2400656"/>
                  <a:gd name="connsiteY63" fmla="*/ 1498556 h 2099202"/>
                  <a:gd name="connsiteX64" fmla="*/ 1726885 w 2400656"/>
                  <a:gd name="connsiteY64" fmla="*/ 1500842 h 2099202"/>
                  <a:gd name="connsiteX65" fmla="*/ 1999872 w 2400656"/>
                  <a:gd name="connsiteY65" fmla="*/ 1519034 h 2099202"/>
                  <a:gd name="connsiteX66" fmla="*/ 2400207 w 2400656"/>
                  <a:gd name="connsiteY66" fmla="*/ 2012715 h 2099202"/>
                  <a:gd name="connsiteX67" fmla="*/ 2400302 w 2400656"/>
                  <a:gd name="connsiteY67" fmla="*/ 2099202 h 2099202"/>
                  <a:gd name="connsiteX68" fmla="*/ 2765 w 2400656"/>
                  <a:gd name="connsiteY68" fmla="*/ 2099202 h 2099202"/>
                  <a:gd name="connsiteX69" fmla="*/ 96681 w 2400656"/>
                  <a:gd name="connsiteY69" fmla="*/ 1724298 h 2099202"/>
                  <a:gd name="connsiteX70" fmla="*/ 536546 w 2400656"/>
                  <a:gd name="connsiteY70" fmla="*/ 1500842 h 2099202"/>
                  <a:gd name="connsiteX71" fmla="*/ 721140 w 2400656"/>
                  <a:gd name="connsiteY71" fmla="*/ 1500747 h 2099202"/>
                  <a:gd name="connsiteX72" fmla="*/ 404624 w 2400656"/>
                  <a:gd name="connsiteY72" fmla="*/ 601396 h 2099202"/>
                  <a:gd name="connsiteX73" fmla="*/ 400868 w 2400656"/>
                  <a:gd name="connsiteY73" fmla="*/ 601396 h 2099202"/>
                  <a:gd name="connsiteX74" fmla="*/ 406080 w 2400656"/>
                  <a:gd name="connsiteY74" fmla="*/ 581127 h 2099202"/>
                  <a:gd name="connsiteX75" fmla="*/ 434003 w 2400656"/>
                  <a:gd name="connsiteY75" fmla="*/ 504836 h 2099202"/>
                  <a:gd name="connsiteX76" fmla="*/ 469908 w 2400656"/>
                  <a:gd name="connsiteY76" fmla="*/ 438687 h 2099202"/>
                  <a:gd name="connsiteX77" fmla="*/ 473109 w 2400656"/>
                  <a:gd name="connsiteY77" fmla="*/ 436614 h 2099202"/>
                  <a:gd name="connsiteX78" fmla="*/ 515127 w 2400656"/>
                  <a:gd name="connsiteY78" fmla="*/ 371915 h 2099202"/>
                  <a:gd name="connsiteX79" fmla="*/ 548501 w 2400656"/>
                  <a:gd name="connsiteY79" fmla="*/ 317805 h 2099202"/>
                  <a:gd name="connsiteX80" fmla="*/ 611959 w 2400656"/>
                  <a:gd name="connsiteY80" fmla="*/ 240892 h 2099202"/>
                  <a:gd name="connsiteX81" fmla="*/ 734852 w 2400656"/>
                  <a:gd name="connsiteY81" fmla="*/ 139497 h 2099202"/>
                  <a:gd name="connsiteX82" fmla="*/ 745409 w 2400656"/>
                  <a:gd name="connsiteY82" fmla="*/ 133767 h 2099202"/>
                  <a:gd name="connsiteX83" fmla="*/ 781433 w 2400656"/>
                  <a:gd name="connsiteY83" fmla="*/ 118383 h 2099202"/>
                  <a:gd name="connsiteX84" fmla="*/ 1217869 w 2400656"/>
                  <a:gd name="connsiteY84" fmla="*/ 154 h 209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400656" h="2099202">
                    <a:moveTo>
                      <a:pt x="533402" y="1651337"/>
                    </a:moveTo>
                    <a:cubicBezTo>
                      <a:pt x="456536" y="1651337"/>
                      <a:pt x="384812" y="1669720"/>
                      <a:pt x="320804" y="1712678"/>
                    </a:cubicBezTo>
                    <a:cubicBezTo>
                      <a:pt x="236794" y="1769161"/>
                      <a:pt x="181835" y="1845933"/>
                      <a:pt x="159927" y="1949088"/>
                    </a:cubicBezTo>
                    <a:cubicBezTo>
                      <a:pt x="854871" y="1949088"/>
                      <a:pt x="1545624" y="1949088"/>
                      <a:pt x="2241616" y="1949088"/>
                    </a:cubicBezTo>
                    <a:cubicBezTo>
                      <a:pt x="2237520" y="1933182"/>
                      <a:pt x="2235139" y="1921656"/>
                      <a:pt x="2231615" y="1910512"/>
                    </a:cubicBezTo>
                    <a:cubicBezTo>
                      <a:pt x="2181513" y="1754397"/>
                      <a:pt x="2039400" y="1651908"/>
                      <a:pt x="1868331" y="1651623"/>
                    </a:cubicBezTo>
                    <a:cubicBezTo>
                      <a:pt x="1423323" y="1650956"/>
                      <a:pt x="978315" y="1651432"/>
                      <a:pt x="533402" y="1651337"/>
                    </a:cubicBezTo>
                    <a:close/>
                    <a:moveTo>
                      <a:pt x="751222" y="751509"/>
                    </a:moveTo>
                    <a:cubicBezTo>
                      <a:pt x="792942" y="751985"/>
                      <a:pt x="825517" y="785323"/>
                      <a:pt x="825041" y="827042"/>
                    </a:cubicBezTo>
                    <a:cubicBezTo>
                      <a:pt x="824565" y="868762"/>
                      <a:pt x="791227" y="901337"/>
                      <a:pt x="749508" y="900861"/>
                    </a:cubicBezTo>
                    <a:cubicBezTo>
                      <a:pt x="707788" y="900385"/>
                      <a:pt x="675213" y="867047"/>
                      <a:pt x="675689" y="825328"/>
                    </a:cubicBezTo>
                    <a:cubicBezTo>
                      <a:pt x="676070" y="783608"/>
                      <a:pt x="709503" y="751033"/>
                      <a:pt x="751222" y="751509"/>
                    </a:cubicBezTo>
                    <a:close/>
                    <a:moveTo>
                      <a:pt x="1651240" y="751508"/>
                    </a:moveTo>
                    <a:cubicBezTo>
                      <a:pt x="1692959" y="752080"/>
                      <a:pt x="1725535" y="785417"/>
                      <a:pt x="1724964" y="827137"/>
                    </a:cubicBezTo>
                    <a:cubicBezTo>
                      <a:pt x="1724487" y="868856"/>
                      <a:pt x="1691055" y="901432"/>
                      <a:pt x="1649335" y="900860"/>
                    </a:cubicBezTo>
                    <a:cubicBezTo>
                      <a:pt x="1607616" y="900384"/>
                      <a:pt x="1575040" y="866951"/>
                      <a:pt x="1575611" y="825232"/>
                    </a:cubicBezTo>
                    <a:cubicBezTo>
                      <a:pt x="1576088" y="783512"/>
                      <a:pt x="1609520" y="750937"/>
                      <a:pt x="1651240" y="751508"/>
                    </a:cubicBezTo>
                    <a:close/>
                    <a:moveTo>
                      <a:pt x="1124221" y="303738"/>
                    </a:moveTo>
                    <a:cubicBezTo>
                      <a:pt x="1175370" y="303738"/>
                      <a:pt x="1222329" y="303738"/>
                      <a:pt x="1275478" y="303738"/>
                    </a:cubicBezTo>
                    <a:cubicBezTo>
                      <a:pt x="1275478" y="345743"/>
                      <a:pt x="1276526" y="388034"/>
                      <a:pt x="1275097" y="430325"/>
                    </a:cubicBezTo>
                    <a:cubicBezTo>
                      <a:pt x="1274335" y="454042"/>
                      <a:pt x="1280622" y="467568"/>
                      <a:pt x="1303863" y="479760"/>
                    </a:cubicBezTo>
                    <a:cubicBezTo>
                      <a:pt x="1380158" y="519956"/>
                      <a:pt x="1420829" y="584630"/>
                      <a:pt x="1423782" y="674260"/>
                    </a:cubicBezTo>
                    <a:cubicBezTo>
                      <a:pt x="1374824" y="674260"/>
                      <a:pt x="1327675" y="674260"/>
                      <a:pt x="1280145" y="674260"/>
                    </a:cubicBezTo>
                    <a:cubicBezTo>
                      <a:pt x="1246046" y="601394"/>
                      <a:pt x="1218804" y="588917"/>
                      <a:pt x="1126317" y="606538"/>
                    </a:cubicBezTo>
                    <a:cubicBezTo>
                      <a:pt x="1126317" y="630255"/>
                      <a:pt x="1124793" y="654925"/>
                      <a:pt x="1126697" y="679404"/>
                    </a:cubicBezTo>
                    <a:cubicBezTo>
                      <a:pt x="1129936" y="720838"/>
                      <a:pt x="1152891" y="740935"/>
                      <a:pt x="1193563" y="750556"/>
                    </a:cubicBezTo>
                    <a:cubicBezTo>
                      <a:pt x="1237950" y="761128"/>
                      <a:pt x="1285003" y="769796"/>
                      <a:pt x="1324056" y="791513"/>
                    </a:cubicBezTo>
                    <a:cubicBezTo>
                      <a:pt x="1387016" y="826565"/>
                      <a:pt x="1420068" y="887240"/>
                      <a:pt x="1422830" y="959439"/>
                    </a:cubicBezTo>
                    <a:cubicBezTo>
                      <a:pt x="1425878" y="1037735"/>
                      <a:pt x="1423496" y="1116316"/>
                      <a:pt x="1423496" y="1200231"/>
                    </a:cubicBezTo>
                    <a:cubicBezTo>
                      <a:pt x="1375776" y="1200231"/>
                      <a:pt x="1327866" y="1200231"/>
                      <a:pt x="1275954" y="1200231"/>
                    </a:cubicBezTo>
                    <a:cubicBezTo>
                      <a:pt x="1275954" y="1252523"/>
                      <a:pt x="1275954" y="1299577"/>
                      <a:pt x="1275954" y="1348821"/>
                    </a:cubicBezTo>
                    <a:cubicBezTo>
                      <a:pt x="1224805" y="1348821"/>
                      <a:pt x="1177847" y="1348821"/>
                      <a:pt x="1125078" y="1348821"/>
                    </a:cubicBezTo>
                    <a:cubicBezTo>
                      <a:pt x="1125078" y="1304911"/>
                      <a:pt x="1124126" y="1261382"/>
                      <a:pt x="1125459" y="1217852"/>
                    </a:cubicBezTo>
                    <a:cubicBezTo>
                      <a:pt x="1126126" y="1196326"/>
                      <a:pt x="1119744" y="1184610"/>
                      <a:pt x="1099075" y="1174323"/>
                    </a:cubicBezTo>
                    <a:cubicBezTo>
                      <a:pt x="1020018" y="1134794"/>
                      <a:pt x="980203" y="1068976"/>
                      <a:pt x="976298" y="977251"/>
                    </a:cubicBezTo>
                    <a:cubicBezTo>
                      <a:pt x="1027638" y="977251"/>
                      <a:pt x="1073929" y="977251"/>
                      <a:pt x="1119935" y="977251"/>
                    </a:cubicBezTo>
                    <a:cubicBezTo>
                      <a:pt x="1154320" y="1051165"/>
                      <a:pt x="1180609" y="1063261"/>
                      <a:pt x="1274526" y="1045926"/>
                    </a:cubicBezTo>
                    <a:cubicBezTo>
                      <a:pt x="1274526" y="1023447"/>
                      <a:pt x="1275859" y="1000016"/>
                      <a:pt x="1274240" y="976679"/>
                    </a:cubicBezTo>
                    <a:cubicBezTo>
                      <a:pt x="1271192" y="931626"/>
                      <a:pt x="1248903" y="907528"/>
                      <a:pt x="1203279" y="902289"/>
                    </a:cubicBezTo>
                    <a:cubicBezTo>
                      <a:pt x="1154320" y="896669"/>
                      <a:pt x="1107267" y="888097"/>
                      <a:pt x="1066690" y="856760"/>
                    </a:cubicBezTo>
                    <a:cubicBezTo>
                      <a:pt x="1014874" y="816850"/>
                      <a:pt x="980965" y="765796"/>
                      <a:pt x="978108" y="700645"/>
                    </a:cubicBezTo>
                    <a:cubicBezTo>
                      <a:pt x="974488" y="619111"/>
                      <a:pt x="977250" y="537196"/>
                      <a:pt x="977250" y="451280"/>
                    </a:cubicBezTo>
                    <a:cubicBezTo>
                      <a:pt x="1026114" y="451280"/>
                      <a:pt x="1073167" y="451280"/>
                      <a:pt x="1124221" y="451280"/>
                    </a:cubicBezTo>
                    <a:cubicBezTo>
                      <a:pt x="1124221" y="400226"/>
                      <a:pt x="1124221" y="353268"/>
                      <a:pt x="1124221" y="303738"/>
                    </a:cubicBezTo>
                    <a:close/>
                    <a:moveTo>
                      <a:pt x="1201200" y="151340"/>
                    </a:moveTo>
                    <a:cubicBezTo>
                      <a:pt x="829630" y="150864"/>
                      <a:pt x="526830" y="452711"/>
                      <a:pt x="525687" y="824472"/>
                    </a:cubicBezTo>
                    <a:cubicBezTo>
                      <a:pt x="524544" y="1195851"/>
                      <a:pt x="826868" y="1499984"/>
                      <a:pt x="1197962" y="1501032"/>
                    </a:cubicBezTo>
                    <a:cubicBezTo>
                      <a:pt x="1569723" y="1502175"/>
                      <a:pt x="1873856" y="1200614"/>
                      <a:pt x="1875284" y="829520"/>
                    </a:cubicBezTo>
                    <a:cubicBezTo>
                      <a:pt x="1876713" y="456235"/>
                      <a:pt x="1574104" y="151721"/>
                      <a:pt x="1201200" y="151340"/>
                    </a:cubicBezTo>
                    <a:close/>
                    <a:moveTo>
                      <a:pt x="1217869" y="154"/>
                    </a:moveTo>
                    <a:cubicBezTo>
                      <a:pt x="1362768" y="3107"/>
                      <a:pt x="1507001" y="48279"/>
                      <a:pt x="1650304" y="135242"/>
                    </a:cubicBezTo>
                    <a:lnTo>
                      <a:pt x="1662387" y="138951"/>
                    </a:lnTo>
                    <a:lnTo>
                      <a:pt x="1663392" y="139497"/>
                    </a:lnTo>
                    <a:cubicBezTo>
                      <a:pt x="1707568" y="169341"/>
                      <a:pt x="1748718" y="203325"/>
                      <a:pt x="1786285" y="240892"/>
                    </a:cubicBezTo>
                    <a:lnTo>
                      <a:pt x="1861834" y="332459"/>
                    </a:lnTo>
                    <a:lnTo>
                      <a:pt x="1879666" y="358949"/>
                    </a:lnTo>
                    <a:cubicBezTo>
                      <a:pt x="1891906" y="377249"/>
                      <a:pt x="1903241" y="395084"/>
                      <a:pt x="1913004" y="413753"/>
                    </a:cubicBezTo>
                    <a:lnTo>
                      <a:pt x="1918042" y="419720"/>
                    </a:lnTo>
                    <a:lnTo>
                      <a:pt x="1964241" y="504836"/>
                    </a:lnTo>
                    <a:cubicBezTo>
                      <a:pt x="1974746" y="529672"/>
                      <a:pt x="1984077" y="555125"/>
                      <a:pt x="1992164" y="581127"/>
                    </a:cubicBezTo>
                    <a:lnTo>
                      <a:pt x="1997302" y="601110"/>
                    </a:lnTo>
                    <a:lnTo>
                      <a:pt x="1994157" y="601110"/>
                    </a:lnTo>
                    <a:cubicBezTo>
                      <a:pt x="2038733" y="771131"/>
                      <a:pt x="2036066" y="935152"/>
                      <a:pt x="1979298" y="1096886"/>
                    </a:cubicBezTo>
                    <a:cubicBezTo>
                      <a:pt x="1922529" y="1258621"/>
                      <a:pt x="1823278" y="1389209"/>
                      <a:pt x="1677641" y="1498556"/>
                    </a:cubicBezTo>
                    <a:cubicBezTo>
                      <a:pt x="1700501" y="1499603"/>
                      <a:pt x="1713740" y="1500080"/>
                      <a:pt x="1726885" y="1500842"/>
                    </a:cubicBezTo>
                    <a:cubicBezTo>
                      <a:pt x="1818039" y="1506081"/>
                      <a:pt x="1911860" y="1499603"/>
                      <a:pt x="1999872" y="1519034"/>
                    </a:cubicBezTo>
                    <a:cubicBezTo>
                      <a:pt x="2233234" y="1570660"/>
                      <a:pt x="2392397" y="1773638"/>
                      <a:pt x="2400207" y="2012715"/>
                    </a:cubicBezTo>
                    <a:cubicBezTo>
                      <a:pt x="2401160" y="2040909"/>
                      <a:pt x="2400302" y="2069199"/>
                      <a:pt x="2400302" y="2099202"/>
                    </a:cubicBezTo>
                    <a:cubicBezTo>
                      <a:pt x="1599726" y="2099202"/>
                      <a:pt x="802674" y="2099202"/>
                      <a:pt x="2765" y="2099202"/>
                    </a:cubicBezTo>
                    <a:cubicBezTo>
                      <a:pt x="-9046" y="1962614"/>
                      <a:pt x="16004" y="1836027"/>
                      <a:pt x="96681" y="1724298"/>
                    </a:cubicBezTo>
                    <a:cubicBezTo>
                      <a:pt x="204599" y="1574851"/>
                      <a:pt x="352808" y="1502175"/>
                      <a:pt x="536546" y="1500842"/>
                    </a:cubicBezTo>
                    <a:cubicBezTo>
                      <a:pt x="594743" y="1500461"/>
                      <a:pt x="652941" y="1500747"/>
                      <a:pt x="721140" y="1500747"/>
                    </a:cubicBezTo>
                    <a:cubicBezTo>
                      <a:pt x="428437" y="1263383"/>
                      <a:pt x="321852" y="967632"/>
                      <a:pt x="404624" y="601396"/>
                    </a:cubicBezTo>
                    <a:lnTo>
                      <a:pt x="400868" y="601396"/>
                    </a:lnTo>
                    <a:lnTo>
                      <a:pt x="406080" y="581127"/>
                    </a:lnTo>
                    <a:cubicBezTo>
                      <a:pt x="414168" y="555125"/>
                      <a:pt x="423498" y="529672"/>
                      <a:pt x="434003" y="504836"/>
                    </a:cubicBezTo>
                    <a:lnTo>
                      <a:pt x="469908" y="438687"/>
                    </a:lnTo>
                    <a:lnTo>
                      <a:pt x="473109" y="436614"/>
                    </a:lnTo>
                    <a:cubicBezTo>
                      <a:pt x="487540" y="415754"/>
                      <a:pt x="501208" y="394323"/>
                      <a:pt x="515127" y="371915"/>
                    </a:cubicBezTo>
                    <a:lnTo>
                      <a:pt x="548501" y="317805"/>
                    </a:lnTo>
                    <a:lnTo>
                      <a:pt x="611959" y="240892"/>
                    </a:lnTo>
                    <a:cubicBezTo>
                      <a:pt x="649526" y="203325"/>
                      <a:pt x="690676" y="169341"/>
                      <a:pt x="734852" y="139497"/>
                    </a:cubicBezTo>
                    <a:lnTo>
                      <a:pt x="745409" y="133767"/>
                    </a:lnTo>
                    <a:lnTo>
                      <a:pt x="781433" y="118383"/>
                    </a:lnTo>
                    <a:cubicBezTo>
                      <a:pt x="927404" y="36468"/>
                      <a:pt x="1072970" y="-2799"/>
                      <a:pt x="1217869" y="154"/>
                    </a:cubicBezTo>
                    <a:close/>
                  </a:path>
                </a:pathLst>
              </a:custGeom>
              <a:grpFill/>
              <a:ln w="9525" cap="flat">
                <a:noFill/>
                <a:prstDash val="solid"/>
                <a:miter/>
              </a:ln>
            </p:spPr>
            <p:txBody>
              <a:bodyPr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6" name="PPT世界-11-6"/>
              <p:cNvSpPr/>
              <p:nvPr/>
            </p:nvSpPr>
            <p:spPr>
              <a:xfrm>
                <a:off x="-9432381" y="557188"/>
                <a:ext cx="4649685" cy="3151015"/>
              </a:xfrm>
              <a:custGeom>
                <a:avLst/>
                <a:gdLst>
                  <a:gd name="connsiteX0" fmla="*/ 4050057 w 4649685"/>
                  <a:gd name="connsiteY0" fmla="*/ 2517675 h 3151015"/>
                  <a:gd name="connsiteX1" fmla="*/ 3770022 w 4649685"/>
                  <a:gd name="connsiteY1" fmla="*/ 2548821 h 3151015"/>
                  <a:gd name="connsiteX2" fmla="*/ 3751734 w 4649685"/>
                  <a:gd name="connsiteY2" fmla="*/ 2568062 h 3151015"/>
                  <a:gd name="connsiteX3" fmla="*/ 3750877 w 4649685"/>
                  <a:gd name="connsiteY3" fmla="*/ 2705984 h 3151015"/>
                  <a:gd name="connsiteX4" fmla="*/ 4033865 w 4649685"/>
                  <a:gd name="connsiteY4" fmla="*/ 2661217 h 3151015"/>
                  <a:gd name="connsiteX5" fmla="*/ 4049390 w 4649685"/>
                  <a:gd name="connsiteY5" fmla="*/ 2642547 h 3151015"/>
                  <a:gd name="connsiteX6" fmla="*/ 4050057 w 4649685"/>
                  <a:gd name="connsiteY6" fmla="*/ 2517675 h 3151015"/>
                  <a:gd name="connsiteX7" fmla="*/ 1350100 w 4649685"/>
                  <a:gd name="connsiteY7" fmla="*/ 2516055 h 3151015"/>
                  <a:gd name="connsiteX8" fmla="*/ 1053968 w 4649685"/>
                  <a:gd name="connsiteY8" fmla="*/ 2553298 h 3151015"/>
                  <a:gd name="connsiteX9" fmla="*/ 1053968 w 4649685"/>
                  <a:gd name="connsiteY9" fmla="*/ 2705508 h 3151015"/>
                  <a:gd name="connsiteX10" fmla="*/ 1328764 w 4649685"/>
                  <a:gd name="connsiteY10" fmla="*/ 2662169 h 3151015"/>
                  <a:gd name="connsiteX11" fmla="*/ 1349243 w 4649685"/>
                  <a:gd name="connsiteY11" fmla="*/ 2640547 h 3151015"/>
                  <a:gd name="connsiteX12" fmla="*/ 1350100 w 4649685"/>
                  <a:gd name="connsiteY12" fmla="*/ 2516055 h 3151015"/>
                  <a:gd name="connsiteX13" fmla="*/ 600578 w 4649685"/>
                  <a:gd name="connsiteY13" fmla="*/ 2516055 h 3151015"/>
                  <a:gd name="connsiteX14" fmla="*/ 600578 w 4649685"/>
                  <a:gd name="connsiteY14" fmla="*/ 2590351 h 3151015"/>
                  <a:gd name="connsiteX15" fmla="*/ 667063 w 4649685"/>
                  <a:gd name="connsiteY15" fmla="*/ 2672361 h 3151015"/>
                  <a:gd name="connsiteX16" fmla="*/ 898139 w 4649685"/>
                  <a:gd name="connsiteY16" fmla="*/ 2702936 h 3151015"/>
                  <a:gd name="connsiteX17" fmla="*/ 898139 w 4649685"/>
                  <a:gd name="connsiteY17" fmla="*/ 2553489 h 3151015"/>
                  <a:gd name="connsiteX18" fmla="*/ 600578 w 4649685"/>
                  <a:gd name="connsiteY18" fmla="*/ 2516055 h 3151015"/>
                  <a:gd name="connsiteX19" fmla="*/ 3300916 w 4649685"/>
                  <a:gd name="connsiteY19" fmla="*/ 2515389 h 3151015"/>
                  <a:gd name="connsiteX20" fmla="*/ 3301773 w 4649685"/>
                  <a:gd name="connsiteY20" fmla="*/ 2641119 h 3151015"/>
                  <a:gd name="connsiteX21" fmla="*/ 3319394 w 4649685"/>
                  <a:gd name="connsiteY21" fmla="*/ 2661597 h 3151015"/>
                  <a:gd name="connsiteX22" fmla="*/ 3600286 w 4649685"/>
                  <a:gd name="connsiteY22" fmla="*/ 2706270 h 3151015"/>
                  <a:gd name="connsiteX23" fmla="*/ 3600286 w 4649685"/>
                  <a:gd name="connsiteY23" fmla="*/ 2623021 h 3151015"/>
                  <a:gd name="connsiteX24" fmla="*/ 3529040 w 4649685"/>
                  <a:gd name="connsiteY24" fmla="*/ 2545678 h 3151015"/>
                  <a:gd name="connsiteX25" fmla="*/ 3511418 w 4649685"/>
                  <a:gd name="connsiteY25" fmla="*/ 2543106 h 3151015"/>
                  <a:gd name="connsiteX26" fmla="*/ 3300916 w 4649685"/>
                  <a:gd name="connsiteY26" fmla="*/ 2515389 h 3151015"/>
                  <a:gd name="connsiteX27" fmla="*/ 4342760 w 4649685"/>
                  <a:gd name="connsiteY27" fmla="*/ 2406232 h 3151015"/>
                  <a:gd name="connsiteX28" fmla="*/ 4217221 w 4649685"/>
                  <a:gd name="connsiteY28" fmla="*/ 2462525 h 3151015"/>
                  <a:gd name="connsiteX29" fmla="*/ 4201504 w 4649685"/>
                  <a:gd name="connsiteY29" fmla="*/ 2482432 h 3151015"/>
                  <a:gd name="connsiteX30" fmla="*/ 4200838 w 4649685"/>
                  <a:gd name="connsiteY30" fmla="*/ 2602923 h 3151015"/>
                  <a:gd name="connsiteX31" fmla="*/ 4342760 w 4649685"/>
                  <a:gd name="connsiteY31" fmla="*/ 2406232 h 3151015"/>
                  <a:gd name="connsiteX32" fmla="*/ 1644423 w 4649685"/>
                  <a:gd name="connsiteY32" fmla="*/ 2405661 h 3151015"/>
                  <a:gd name="connsiteX33" fmla="*/ 1515931 w 4649685"/>
                  <a:gd name="connsiteY33" fmla="*/ 2463096 h 3151015"/>
                  <a:gd name="connsiteX34" fmla="*/ 1501453 w 4649685"/>
                  <a:gd name="connsiteY34" fmla="*/ 2483956 h 3151015"/>
                  <a:gd name="connsiteX35" fmla="*/ 1500786 w 4649685"/>
                  <a:gd name="connsiteY35" fmla="*/ 2603971 h 3151015"/>
                  <a:gd name="connsiteX36" fmla="*/ 1644423 w 4649685"/>
                  <a:gd name="connsiteY36" fmla="*/ 2405661 h 3151015"/>
                  <a:gd name="connsiteX37" fmla="*/ 304446 w 4649685"/>
                  <a:gd name="connsiteY37" fmla="*/ 2404803 h 3151015"/>
                  <a:gd name="connsiteX38" fmla="*/ 450083 w 4649685"/>
                  <a:gd name="connsiteY38" fmla="*/ 2602352 h 3151015"/>
                  <a:gd name="connsiteX39" fmla="*/ 449416 w 4649685"/>
                  <a:gd name="connsiteY39" fmla="*/ 2485194 h 3151015"/>
                  <a:gd name="connsiteX40" fmla="*/ 435891 w 4649685"/>
                  <a:gd name="connsiteY40" fmla="*/ 2463573 h 3151015"/>
                  <a:gd name="connsiteX41" fmla="*/ 304446 w 4649685"/>
                  <a:gd name="connsiteY41" fmla="*/ 2404803 h 3151015"/>
                  <a:gd name="connsiteX42" fmla="*/ 3004117 w 4649685"/>
                  <a:gd name="connsiteY42" fmla="*/ 2404708 h 3151015"/>
                  <a:gd name="connsiteX43" fmla="*/ 3150135 w 4649685"/>
                  <a:gd name="connsiteY43" fmla="*/ 2604257 h 3151015"/>
                  <a:gd name="connsiteX44" fmla="*/ 3149754 w 4649685"/>
                  <a:gd name="connsiteY44" fmla="*/ 2484242 h 3151015"/>
                  <a:gd name="connsiteX45" fmla="*/ 3141562 w 4649685"/>
                  <a:gd name="connsiteY45" fmla="*/ 2466335 h 3151015"/>
                  <a:gd name="connsiteX46" fmla="*/ 3004117 w 4649685"/>
                  <a:gd name="connsiteY46" fmla="*/ 2404708 h 3151015"/>
                  <a:gd name="connsiteX47" fmla="*/ 3300630 w 4649685"/>
                  <a:gd name="connsiteY47" fmla="*/ 2217637 h 3151015"/>
                  <a:gd name="connsiteX48" fmla="*/ 3300630 w 4649685"/>
                  <a:gd name="connsiteY48" fmla="*/ 2295075 h 3151015"/>
                  <a:gd name="connsiteX49" fmla="*/ 3361304 w 4649685"/>
                  <a:gd name="connsiteY49" fmla="*/ 2371275 h 3151015"/>
                  <a:gd name="connsiteX50" fmla="*/ 3403214 w 4649685"/>
                  <a:gd name="connsiteY50" fmla="*/ 2379467 h 3151015"/>
                  <a:gd name="connsiteX51" fmla="*/ 3600096 w 4649685"/>
                  <a:gd name="connsiteY51" fmla="*/ 2401470 h 3151015"/>
                  <a:gd name="connsiteX52" fmla="*/ 3599143 w 4649685"/>
                  <a:gd name="connsiteY52" fmla="*/ 2269167 h 3151015"/>
                  <a:gd name="connsiteX53" fmla="*/ 3578474 w 4649685"/>
                  <a:gd name="connsiteY53" fmla="*/ 2248594 h 3151015"/>
                  <a:gd name="connsiteX54" fmla="*/ 3300630 w 4649685"/>
                  <a:gd name="connsiteY54" fmla="*/ 2217637 h 3151015"/>
                  <a:gd name="connsiteX55" fmla="*/ 1349529 w 4649685"/>
                  <a:gd name="connsiteY55" fmla="*/ 2216208 h 3151015"/>
                  <a:gd name="connsiteX56" fmla="*/ 1052825 w 4649685"/>
                  <a:gd name="connsiteY56" fmla="*/ 2253546 h 3151015"/>
                  <a:gd name="connsiteX57" fmla="*/ 1052920 w 4649685"/>
                  <a:gd name="connsiteY57" fmla="*/ 2405851 h 3151015"/>
                  <a:gd name="connsiteX58" fmla="*/ 1331812 w 4649685"/>
                  <a:gd name="connsiteY58" fmla="*/ 2361750 h 3151015"/>
                  <a:gd name="connsiteX59" fmla="*/ 1348767 w 4649685"/>
                  <a:gd name="connsiteY59" fmla="*/ 2348034 h 3151015"/>
                  <a:gd name="connsiteX60" fmla="*/ 1349529 w 4649685"/>
                  <a:gd name="connsiteY60" fmla="*/ 2216208 h 3151015"/>
                  <a:gd name="connsiteX61" fmla="*/ 600959 w 4649685"/>
                  <a:gd name="connsiteY61" fmla="*/ 2215827 h 3151015"/>
                  <a:gd name="connsiteX62" fmla="*/ 601531 w 4649685"/>
                  <a:gd name="connsiteY62" fmla="*/ 2343462 h 3151015"/>
                  <a:gd name="connsiteX63" fmla="*/ 614580 w 4649685"/>
                  <a:gd name="connsiteY63" fmla="*/ 2360798 h 3151015"/>
                  <a:gd name="connsiteX64" fmla="*/ 898044 w 4649685"/>
                  <a:gd name="connsiteY64" fmla="*/ 2405470 h 3151015"/>
                  <a:gd name="connsiteX65" fmla="*/ 898044 w 4649685"/>
                  <a:gd name="connsiteY65" fmla="*/ 2253451 h 3151015"/>
                  <a:gd name="connsiteX66" fmla="*/ 600959 w 4649685"/>
                  <a:gd name="connsiteY66" fmla="*/ 2215827 h 3151015"/>
                  <a:gd name="connsiteX67" fmla="*/ 4049676 w 4649685"/>
                  <a:gd name="connsiteY67" fmla="*/ 2213161 h 3151015"/>
                  <a:gd name="connsiteX68" fmla="*/ 3911373 w 4649685"/>
                  <a:gd name="connsiteY68" fmla="*/ 2234592 h 3151015"/>
                  <a:gd name="connsiteX69" fmla="*/ 3773070 w 4649685"/>
                  <a:gd name="connsiteY69" fmla="*/ 2248594 h 3151015"/>
                  <a:gd name="connsiteX70" fmla="*/ 3751639 w 4649685"/>
                  <a:gd name="connsiteY70" fmla="*/ 2272025 h 3151015"/>
                  <a:gd name="connsiteX71" fmla="*/ 3750686 w 4649685"/>
                  <a:gd name="connsiteY71" fmla="*/ 2406137 h 3151015"/>
                  <a:gd name="connsiteX72" fmla="*/ 4034150 w 4649685"/>
                  <a:gd name="connsiteY72" fmla="*/ 2361274 h 3151015"/>
                  <a:gd name="connsiteX73" fmla="*/ 4049009 w 4649685"/>
                  <a:gd name="connsiteY73" fmla="*/ 2345653 h 3151015"/>
                  <a:gd name="connsiteX74" fmla="*/ 4049676 w 4649685"/>
                  <a:gd name="connsiteY74" fmla="*/ 2213161 h 3151015"/>
                  <a:gd name="connsiteX75" fmla="*/ 4343237 w 4649685"/>
                  <a:gd name="connsiteY75" fmla="*/ 2106004 h 3151015"/>
                  <a:gd name="connsiteX76" fmla="*/ 4217983 w 4649685"/>
                  <a:gd name="connsiteY76" fmla="*/ 2162487 h 3151015"/>
                  <a:gd name="connsiteX77" fmla="*/ 4201504 w 4649685"/>
                  <a:gd name="connsiteY77" fmla="*/ 2185347 h 3151015"/>
                  <a:gd name="connsiteX78" fmla="*/ 4200743 w 4649685"/>
                  <a:gd name="connsiteY78" fmla="*/ 2302505 h 3151015"/>
                  <a:gd name="connsiteX79" fmla="*/ 4343237 w 4649685"/>
                  <a:gd name="connsiteY79" fmla="*/ 2106004 h 3151015"/>
                  <a:gd name="connsiteX80" fmla="*/ 1645090 w 4649685"/>
                  <a:gd name="connsiteY80" fmla="*/ 2105433 h 3151015"/>
                  <a:gd name="connsiteX81" fmla="*/ 1513264 w 4649685"/>
                  <a:gd name="connsiteY81" fmla="*/ 2163916 h 3151015"/>
                  <a:gd name="connsiteX82" fmla="*/ 1501643 w 4649685"/>
                  <a:gd name="connsiteY82" fmla="*/ 2179632 h 3151015"/>
                  <a:gd name="connsiteX83" fmla="*/ 1501167 w 4649685"/>
                  <a:gd name="connsiteY83" fmla="*/ 2303267 h 3151015"/>
                  <a:gd name="connsiteX84" fmla="*/ 1645090 w 4649685"/>
                  <a:gd name="connsiteY84" fmla="*/ 2105433 h 3151015"/>
                  <a:gd name="connsiteX85" fmla="*/ 305303 w 4649685"/>
                  <a:gd name="connsiteY85" fmla="*/ 2105337 h 3151015"/>
                  <a:gd name="connsiteX86" fmla="*/ 450083 w 4649685"/>
                  <a:gd name="connsiteY86" fmla="*/ 2303172 h 3151015"/>
                  <a:gd name="connsiteX87" fmla="*/ 449512 w 4649685"/>
                  <a:gd name="connsiteY87" fmla="*/ 2182680 h 3151015"/>
                  <a:gd name="connsiteX88" fmla="*/ 437129 w 4649685"/>
                  <a:gd name="connsiteY88" fmla="*/ 2163821 h 3151015"/>
                  <a:gd name="connsiteX89" fmla="*/ 305303 w 4649685"/>
                  <a:gd name="connsiteY89" fmla="*/ 2105337 h 3151015"/>
                  <a:gd name="connsiteX90" fmla="*/ 3004307 w 4649685"/>
                  <a:gd name="connsiteY90" fmla="*/ 2104957 h 3151015"/>
                  <a:gd name="connsiteX91" fmla="*/ 3150135 w 4649685"/>
                  <a:gd name="connsiteY91" fmla="*/ 2304600 h 3151015"/>
                  <a:gd name="connsiteX92" fmla="*/ 3149659 w 4649685"/>
                  <a:gd name="connsiteY92" fmla="*/ 2184681 h 3151015"/>
                  <a:gd name="connsiteX93" fmla="*/ 3138895 w 4649685"/>
                  <a:gd name="connsiteY93" fmla="*/ 2164869 h 3151015"/>
                  <a:gd name="connsiteX94" fmla="*/ 3004307 w 4649685"/>
                  <a:gd name="connsiteY94" fmla="*/ 2104957 h 3151015"/>
                  <a:gd name="connsiteX95" fmla="*/ 601150 w 4649685"/>
                  <a:gd name="connsiteY95" fmla="*/ 1917600 h 3151015"/>
                  <a:gd name="connsiteX96" fmla="*/ 602007 w 4649685"/>
                  <a:gd name="connsiteY96" fmla="*/ 2045425 h 3151015"/>
                  <a:gd name="connsiteX97" fmla="*/ 620104 w 4649685"/>
                  <a:gd name="connsiteY97" fmla="*/ 2061903 h 3151015"/>
                  <a:gd name="connsiteX98" fmla="*/ 703734 w 4649685"/>
                  <a:gd name="connsiteY98" fmla="*/ 2079429 h 3151015"/>
                  <a:gd name="connsiteX99" fmla="*/ 900139 w 4649685"/>
                  <a:gd name="connsiteY99" fmla="*/ 2101337 h 3151015"/>
                  <a:gd name="connsiteX100" fmla="*/ 899187 w 4649685"/>
                  <a:gd name="connsiteY100" fmla="*/ 1968749 h 3151015"/>
                  <a:gd name="connsiteX101" fmla="*/ 878137 w 4649685"/>
                  <a:gd name="connsiteY101" fmla="*/ 1948556 h 3151015"/>
                  <a:gd name="connsiteX102" fmla="*/ 601150 w 4649685"/>
                  <a:gd name="connsiteY102" fmla="*/ 1917600 h 3151015"/>
                  <a:gd name="connsiteX103" fmla="*/ 4050057 w 4649685"/>
                  <a:gd name="connsiteY103" fmla="*/ 1916171 h 3151015"/>
                  <a:gd name="connsiteX104" fmla="*/ 3753734 w 4649685"/>
                  <a:gd name="connsiteY104" fmla="*/ 1953414 h 3151015"/>
                  <a:gd name="connsiteX105" fmla="*/ 3753734 w 4649685"/>
                  <a:gd name="connsiteY105" fmla="*/ 2105719 h 3151015"/>
                  <a:gd name="connsiteX106" fmla="*/ 4031769 w 4649685"/>
                  <a:gd name="connsiteY106" fmla="*/ 2061427 h 3151015"/>
                  <a:gd name="connsiteX107" fmla="*/ 4049200 w 4649685"/>
                  <a:gd name="connsiteY107" fmla="*/ 2040853 h 3151015"/>
                  <a:gd name="connsiteX108" fmla="*/ 4050057 w 4649685"/>
                  <a:gd name="connsiteY108" fmla="*/ 1916171 h 3151015"/>
                  <a:gd name="connsiteX109" fmla="*/ 1349624 w 4649685"/>
                  <a:gd name="connsiteY109" fmla="*/ 1916171 h 3151015"/>
                  <a:gd name="connsiteX110" fmla="*/ 1052825 w 4649685"/>
                  <a:gd name="connsiteY110" fmla="*/ 1953509 h 3151015"/>
                  <a:gd name="connsiteX111" fmla="*/ 1052730 w 4649685"/>
                  <a:gd name="connsiteY111" fmla="*/ 2105719 h 3151015"/>
                  <a:gd name="connsiteX112" fmla="*/ 1328669 w 4649685"/>
                  <a:gd name="connsiteY112" fmla="*/ 2062475 h 3151015"/>
                  <a:gd name="connsiteX113" fmla="*/ 1348672 w 4649685"/>
                  <a:gd name="connsiteY113" fmla="*/ 2047711 h 3151015"/>
                  <a:gd name="connsiteX114" fmla="*/ 1349624 w 4649685"/>
                  <a:gd name="connsiteY114" fmla="*/ 1916171 h 3151015"/>
                  <a:gd name="connsiteX115" fmla="*/ 3300630 w 4649685"/>
                  <a:gd name="connsiteY115" fmla="*/ 1916076 h 3151015"/>
                  <a:gd name="connsiteX116" fmla="*/ 3300630 w 4649685"/>
                  <a:gd name="connsiteY116" fmla="*/ 1990847 h 3151015"/>
                  <a:gd name="connsiteX117" fmla="*/ 3367686 w 4649685"/>
                  <a:gd name="connsiteY117" fmla="*/ 2072476 h 3151015"/>
                  <a:gd name="connsiteX118" fmla="*/ 3598001 w 4649685"/>
                  <a:gd name="connsiteY118" fmla="*/ 2102766 h 3151015"/>
                  <a:gd name="connsiteX119" fmla="*/ 3598001 w 4649685"/>
                  <a:gd name="connsiteY119" fmla="*/ 1953509 h 3151015"/>
                  <a:gd name="connsiteX120" fmla="*/ 3300630 w 4649685"/>
                  <a:gd name="connsiteY120" fmla="*/ 1916076 h 3151015"/>
                  <a:gd name="connsiteX121" fmla="*/ 4345237 w 4649685"/>
                  <a:gd name="connsiteY121" fmla="*/ 1805395 h 3151015"/>
                  <a:gd name="connsiteX122" fmla="*/ 4213411 w 4649685"/>
                  <a:gd name="connsiteY122" fmla="*/ 1863783 h 3151015"/>
                  <a:gd name="connsiteX123" fmla="*/ 4201695 w 4649685"/>
                  <a:gd name="connsiteY123" fmla="*/ 1879404 h 3151015"/>
                  <a:gd name="connsiteX124" fmla="*/ 4201124 w 4649685"/>
                  <a:gd name="connsiteY124" fmla="*/ 2003134 h 3151015"/>
                  <a:gd name="connsiteX125" fmla="*/ 4345237 w 4649685"/>
                  <a:gd name="connsiteY125" fmla="*/ 1805395 h 3151015"/>
                  <a:gd name="connsiteX126" fmla="*/ 1645375 w 4649685"/>
                  <a:gd name="connsiteY126" fmla="*/ 1805395 h 3151015"/>
                  <a:gd name="connsiteX127" fmla="*/ 1513645 w 4649685"/>
                  <a:gd name="connsiteY127" fmla="*/ 1863879 h 3151015"/>
                  <a:gd name="connsiteX128" fmla="*/ 1501453 w 4649685"/>
                  <a:gd name="connsiteY128" fmla="*/ 1882833 h 3151015"/>
                  <a:gd name="connsiteX129" fmla="*/ 1500881 w 4649685"/>
                  <a:gd name="connsiteY129" fmla="*/ 2003229 h 3151015"/>
                  <a:gd name="connsiteX130" fmla="*/ 1645375 w 4649685"/>
                  <a:gd name="connsiteY130" fmla="*/ 1805395 h 3151015"/>
                  <a:gd name="connsiteX131" fmla="*/ 304827 w 4649685"/>
                  <a:gd name="connsiteY131" fmla="*/ 1804728 h 3151015"/>
                  <a:gd name="connsiteX132" fmla="*/ 449988 w 4649685"/>
                  <a:gd name="connsiteY132" fmla="*/ 2002658 h 3151015"/>
                  <a:gd name="connsiteX133" fmla="*/ 449226 w 4649685"/>
                  <a:gd name="connsiteY133" fmla="*/ 1881976 h 3151015"/>
                  <a:gd name="connsiteX134" fmla="*/ 433129 w 4649685"/>
                  <a:gd name="connsiteY134" fmla="*/ 1862355 h 3151015"/>
                  <a:gd name="connsiteX135" fmla="*/ 304827 w 4649685"/>
                  <a:gd name="connsiteY135" fmla="*/ 1804728 h 3151015"/>
                  <a:gd name="connsiteX136" fmla="*/ 3004498 w 4649685"/>
                  <a:gd name="connsiteY136" fmla="*/ 1804633 h 3151015"/>
                  <a:gd name="connsiteX137" fmla="*/ 3150135 w 4649685"/>
                  <a:gd name="connsiteY137" fmla="*/ 2002372 h 3151015"/>
                  <a:gd name="connsiteX138" fmla="*/ 3149373 w 4649685"/>
                  <a:gd name="connsiteY138" fmla="*/ 1885215 h 3151015"/>
                  <a:gd name="connsiteX139" fmla="*/ 3132704 w 4649685"/>
                  <a:gd name="connsiteY139" fmla="*/ 1862450 h 3151015"/>
                  <a:gd name="connsiteX140" fmla="*/ 3004498 w 4649685"/>
                  <a:gd name="connsiteY140" fmla="*/ 1804633 h 3151015"/>
                  <a:gd name="connsiteX141" fmla="*/ 3300630 w 4649685"/>
                  <a:gd name="connsiteY141" fmla="*/ 1617753 h 3151015"/>
                  <a:gd name="connsiteX142" fmla="*/ 3300630 w 4649685"/>
                  <a:gd name="connsiteY142" fmla="*/ 1691190 h 3151015"/>
                  <a:gd name="connsiteX143" fmla="*/ 3367972 w 4649685"/>
                  <a:gd name="connsiteY143" fmla="*/ 1772629 h 3151015"/>
                  <a:gd name="connsiteX144" fmla="*/ 3600096 w 4649685"/>
                  <a:gd name="connsiteY144" fmla="*/ 1803014 h 3151015"/>
                  <a:gd name="connsiteX145" fmla="*/ 3599143 w 4649685"/>
                  <a:gd name="connsiteY145" fmla="*/ 1669473 h 3151015"/>
                  <a:gd name="connsiteX146" fmla="*/ 3578760 w 4649685"/>
                  <a:gd name="connsiteY146" fmla="*/ 1648614 h 3151015"/>
                  <a:gd name="connsiteX147" fmla="*/ 3300630 w 4649685"/>
                  <a:gd name="connsiteY147" fmla="*/ 1617753 h 3151015"/>
                  <a:gd name="connsiteX148" fmla="*/ 4049867 w 4649685"/>
                  <a:gd name="connsiteY148" fmla="*/ 1616133 h 3151015"/>
                  <a:gd name="connsiteX149" fmla="*/ 3753829 w 4649685"/>
                  <a:gd name="connsiteY149" fmla="*/ 1653376 h 3151015"/>
                  <a:gd name="connsiteX150" fmla="*/ 3753829 w 4649685"/>
                  <a:gd name="connsiteY150" fmla="*/ 1805490 h 3151015"/>
                  <a:gd name="connsiteX151" fmla="*/ 4028435 w 4649685"/>
                  <a:gd name="connsiteY151" fmla="*/ 1762342 h 3151015"/>
                  <a:gd name="connsiteX152" fmla="*/ 4048914 w 4649685"/>
                  <a:gd name="connsiteY152" fmla="*/ 1744340 h 3151015"/>
                  <a:gd name="connsiteX153" fmla="*/ 4049867 w 4649685"/>
                  <a:gd name="connsiteY153" fmla="*/ 1616133 h 3151015"/>
                  <a:gd name="connsiteX154" fmla="*/ 600578 w 4649685"/>
                  <a:gd name="connsiteY154" fmla="*/ 1616133 h 3151015"/>
                  <a:gd name="connsiteX155" fmla="*/ 600578 w 4649685"/>
                  <a:gd name="connsiteY155" fmla="*/ 1691000 h 3151015"/>
                  <a:gd name="connsiteX156" fmla="*/ 667634 w 4649685"/>
                  <a:gd name="connsiteY156" fmla="*/ 1772629 h 3151015"/>
                  <a:gd name="connsiteX157" fmla="*/ 897949 w 4649685"/>
                  <a:gd name="connsiteY157" fmla="*/ 1802823 h 3151015"/>
                  <a:gd name="connsiteX158" fmla="*/ 897949 w 4649685"/>
                  <a:gd name="connsiteY158" fmla="*/ 1653567 h 3151015"/>
                  <a:gd name="connsiteX159" fmla="*/ 600578 w 4649685"/>
                  <a:gd name="connsiteY159" fmla="*/ 1616133 h 3151015"/>
                  <a:gd name="connsiteX160" fmla="*/ 1349624 w 4649685"/>
                  <a:gd name="connsiteY160" fmla="*/ 1616038 h 3151015"/>
                  <a:gd name="connsiteX161" fmla="*/ 1052730 w 4649685"/>
                  <a:gd name="connsiteY161" fmla="*/ 1653471 h 3151015"/>
                  <a:gd name="connsiteX162" fmla="*/ 1052730 w 4649685"/>
                  <a:gd name="connsiteY162" fmla="*/ 1805776 h 3151015"/>
                  <a:gd name="connsiteX163" fmla="*/ 1329145 w 4649685"/>
                  <a:gd name="connsiteY163" fmla="*/ 1762342 h 3151015"/>
                  <a:gd name="connsiteX164" fmla="*/ 1348767 w 4649685"/>
                  <a:gd name="connsiteY164" fmla="*/ 1747293 h 3151015"/>
                  <a:gd name="connsiteX165" fmla="*/ 1349624 w 4649685"/>
                  <a:gd name="connsiteY165" fmla="*/ 1616038 h 3151015"/>
                  <a:gd name="connsiteX166" fmla="*/ 1643566 w 4649685"/>
                  <a:gd name="connsiteY166" fmla="*/ 1506024 h 3151015"/>
                  <a:gd name="connsiteX167" fmla="*/ 1514978 w 4649685"/>
                  <a:gd name="connsiteY167" fmla="*/ 1563460 h 3151015"/>
                  <a:gd name="connsiteX168" fmla="*/ 1501357 w 4649685"/>
                  <a:gd name="connsiteY168" fmla="*/ 1584987 h 3151015"/>
                  <a:gd name="connsiteX169" fmla="*/ 1500786 w 4649685"/>
                  <a:gd name="connsiteY169" fmla="*/ 1704716 h 3151015"/>
                  <a:gd name="connsiteX170" fmla="*/ 1643566 w 4649685"/>
                  <a:gd name="connsiteY170" fmla="*/ 1506024 h 3151015"/>
                  <a:gd name="connsiteX171" fmla="*/ 4343522 w 4649685"/>
                  <a:gd name="connsiteY171" fmla="*/ 1505929 h 3151015"/>
                  <a:gd name="connsiteX172" fmla="*/ 4218269 w 4649685"/>
                  <a:gd name="connsiteY172" fmla="*/ 1562412 h 3151015"/>
                  <a:gd name="connsiteX173" fmla="*/ 4201600 w 4649685"/>
                  <a:gd name="connsiteY173" fmla="*/ 1585177 h 3151015"/>
                  <a:gd name="connsiteX174" fmla="*/ 4200838 w 4649685"/>
                  <a:gd name="connsiteY174" fmla="*/ 1704811 h 3151015"/>
                  <a:gd name="connsiteX175" fmla="*/ 4343522 w 4649685"/>
                  <a:gd name="connsiteY175" fmla="*/ 1505929 h 3151015"/>
                  <a:gd name="connsiteX176" fmla="*/ 304636 w 4649685"/>
                  <a:gd name="connsiteY176" fmla="*/ 1505072 h 3151015"/>
                  <a:gd name="connsiteX177" fmla="*/ 449988 w 4649685"/>
                  <a:gd name="connsiteY177" fmla="*/ 1702620 h 3151015"/>
                  <a:gd name="connsiteX178" fmla="*/ 449512 w 4649685"/>
                  <a:gd name="connsiteY178" fmla="*/ 1581939 h 3151015"/>
                  <a:gd name="connsiteX179" fmla="*/ 439606 w 4649685"/>
                  <a:gd name="connsiteY179" fmla="*/ 1565175 h 3151015"/>
                  <a:gd name="connsiteX180" fmla="*/ 304636 w 4649685"/>
                  <a:gd name="connsiteY180" fmla="*/ 1505072 h 3151015"/>
                  <a:gd name="connsiteX181" fmla="*/ 3004307 w 4649685"/>
                  <a:gd name="connsiteY181" fmla="*/ 1504691 h 3151015"/>
                  <a:gd name="connsiteX182" fmla="*/ 3150135 w 4649685"/>
                  <a:gd name="connsiteY182" fmla="*/ 1701668 h 3151015"/>
                  <a:gd name="connsiteX183" fmla="*/ 3149468 w 4649685"/>
                  <a:gd name="connsiteY183" fmla="*/ 1584606 h 3151015"/>
                  <a:gd name="connsiteX184" fmla="*/ 3135562 w 4649685"/>
                  <a:gd name="connsiteY184" fmla="*/ 1563270 h 3151015"/>
                  <a:gd name="connsiteX185" fmla="*/ 3004307 w 4649685"/>
                  <a:gd name="connsiteY185" fmla="*/ 1504691 h 3151015"/>
                  <a:gd name="connsiteX186" fmla="*/ 3301106 w 4649685"/>
                  <a:gd name="connsiteY186" fmla="*/ 1317525 h 3151015"/>
                  <a:gd name="connsiteX187" fmla="*/ 3301964 w 4649685"/>
                  <a:gd name="connsiteY187" fmla="*/ 1445636 h 3151015"/>
                  <a:gd name="connsiteX188" fmla="*/ 3320251 w 4649685"/>
                  <a:gd name="connsiteY188" fmla="*/ 1461924 h 3151015"/>
                  <a:gd name="connsiteX189" fmla="*/ 3403881 w 4649685"/>
                  <a:gd name="connsiteY189" fmla="*/ 1479450 h 3151015"/>
                  <a:gd name="connsiteX190" fmla="*/ 3600096 w 4649685"/>
                  <a:gd name="connsiteY190" fmla="*/ 1501262 h 3151015"/>
                  <a:gd name="connsiteX191" fmla="*/ 3599048 w 4649685"/>
                  <a:gd name="connsiteY191" fmla="*/ 1372008 h 3151015"/>
                  <a:gd name="connsiteX192" fmla="*/ 3577617 w 4649685"/>
                  <a:gd name="connsiteY192" fmla="*/ 1348576 h 3151015"/>
                  <a:gd name="connsiteX193" fmla="*/ 3301106 w 4649685"/>
                  <a:gd name="connsiteY193" fmla="*/ 1317525 h 3151015"/>
                  <a:gd name="connsiteX194" fmla="*/ 4049581 w 4649685"/>
                  <a:gd name="connsiteY194" fmla="*/ 1316001 h 3151015"/>
                  <a:gd name="connsiteX195" fmla="*/ 3752686 w 4649685"/>
                  <a:gd name="connsiteY195" fmla="*/ 1353529 h 3151015"/>
                  <a:gd name="connsiteX196" fmla="*/ 3752782 w 4649685"/>
                  <a:gd name="connsiteY196" fmla="*/ 1505834 h 3151015"/>
                  <a:gd name="connsiteX197" fmla="*/ 4029197 w 4649685"/>
                  <a:gd name="connsiteY197" fmla="*/ 1462400 h 3151015"/>
                  <a:gd name="connsiteX198" fmla="*/ 4048724 w 4649685"/>
                  <a:gd name="connsiteY198" fmla="*/ 1447255 h 3151015"/>
                  <a:gd name="connsiteX199" fmla="*/ 4049581 w 4649685"/>
                  <a:gd name="connsiteY199" fmla="*/ 1316001 h 3151015"/>
                  <a:gd name="connsiteX200" fmla="*/ 4343618 w 4649685"/>
                  <a:gd name="connsiteY200" fmla="*/ 1205987 h 3151015"/>
                  <a:gd name="connsiteX201" fmla="*/ 4215030 w 4649685"/>
                  <a:gd name="connsiteY201" fmla="*/ 1263423 h 3151015"/>
                  <a:gd name="connsiteX202" fmla="*/ 4201504 w 4649685"/>
                  <a:gd name="connsiteY202" fmla="*/ 1284949 h 3151015"/>
                  <a:gd name="connsiteX203" fmla="*/ 4200838 w 4649685"/>
                  <a:gd name="connsiteY203" fmla="*/ 1404774 h 3151015"/>
                  <a:gd name="connsiteX204" fmla="*/ 4343618 w 4649685"/>
                  <a:gd name="connsiteY204" fmla="*/ 1205987 h 3151015"/>
                  <a:gd name="connsiteX205" fmla="*/ 3005260 w 4649685"/>
                  <a:gd name="connsiteY205" fmla="*/ 1205320 h 3151015"/>
                  <a:gd name="connsiteX206" fmla="*/ 3150040 w 4649685"/>
                  <a:gd name="connsiteY206" fmla="*/ 1403154 h 3151015"/>
                  <a:gd name="connsiteX207" fmla="*/ 3149468 w 4649685"/>
                  <a:gd name="connsiteY207" fmla="*/ 1282663 h 3151015"/>
                  <a:gd name="connsiteX208" fmla="*/ 3137086 w 4649685"/>
                  <a:gd name="connsiteY208" fmla="*/ 1263804 h 3151015"/>
                  <a:gd name="connsiteX209" fmla="*/ 3005260 w 4649685"/>
                  <a:gd name="connsiteY209" fmla="*/ 1205320 h 3151015"/>
                  <a:gd name="connsiteX210" fmla="*/ 1002688 w 4649685"/>
                  <a:gd name="connsiteY210" fmla="*/ 1049610 h 3151015"/>
                  <a:gd name="connsiteX211" fmla="*/ 565145 w 4649685"/>
                  <a:gd name="connsiteY211" fmla="*/ 1102926 h 3151015"/>
                  <a:gd name="connsiteX212" fmla="*/ 346451 w 4649685"/>
                  <a:gd name="connsiteY212" fmla="*/ 1203510 h 3151015"/>
                  <a:gd name="connsiteX213" fmla="*/ 346261 w 4649685"/>
                  <a:gd name="connsiteY213" fmla="*/ 1346481 h 3151015"/>
                  <a:gd name="connsiteX214" fmla="*/ 456655 w 4649685"/>
                  <a:gd name="connsiteY214" fmla="*/ 1410679 h 3151015"/>
                  <a:gd name="connsiteX215" fmla="*/ 973958 w 4649685"/>
                  <a:gd name="connsiteY215" fmla="*/ 1508691 h 3151015"/>
                  <a:gd name="connsiteX216" fmla="*/ 1309333 w 4649685"/>
                  <a:gd name="connsiteY216" fmla="*/ 1466877 h 3151015"/>
                  <a:gd name="connsiteX217" fmla="*/ 1601179 w 4649685"/>
                  <a:gd name="connsiteY217" fmla="*/ 1350100 h 3151015"/>
                  <a:gd name="connsiteX218" fmla="*/ 1598989 w 4649685"/>
                  <a:gd name="connsiteY218" fmla="*/ 1200748 h 3151015"/>
                  <a:gd name="connsiteX219" fmla="*/ 1437445 w 4649685"/>
                  <a:gd name="connsiteY219" fmla="*/ 1119881 h 3151015"/>
                  <a:gd name="connsiteX220" fmla="*/ 1002688 w 4649685"/>
                  <a:gd name="connsiteY220" fmla="*/ 1049610 h 3151015"/>
                  <a:gd name="connsiteX221" fmla="*/ 4049867 w 4649685"/>
                  <a:gd name="connsiteY221" fmla="*/ 1017678 h 3151015"/>
                  <a:gd name="connsiteX222" fmla="*/ 3772499 w 4649685"/>
                  <a:gd name="connsiteY222" fmla="*/ 1048539 h 3151015"/>
                  <a:gd name="connsiteX223" fmla="*/ 3751829 w 4649685"/>
                  <a:gd name="connsiteY223" fmla="*/ 1069113 h 3151015"/>
                  <a:gd name="connsiteX224" fmla="*/ 3750782 w 4649685"/>
                  <a:gd name="connsiteY224" fmla="*/ 1206177 h 3151015"/>
                  <a:gd name="connsiteX225" fmla="*/ 4031293 w 4649685"/>
                  <a:gd name="connsiteY225" fmla="*/ 1161791 h 3151015"/>
                  <a:gd name="connsiteX226" fmla="*/ 4049009 w 4649685"/>
                  <a:gd name="connsiteY226" fmla="*/ 1145027 h 3151015"/>
                  <a:gd name="connsiteX227" fmla="*/ 4049867 w 4649685"/>
                  <a:gd name="connsiteY227" fmla="*/ 1017678 h 3151015"/>
                  <a:gd name="connsiteX228" fmla="*/ 3300630 w 4649685"/>
                  <a:gd name="connsiteY228" fmla="*/ 1016154 h 3151015"/>
                  <a:gd name="connsiteX229" fmla="*/ 3300630 w 4649685"/>
                  <a:gd name="connsiteY229" fmla="*/ 1091020 h 3151015"/>
                  <a:gd name="connsiteX230" fmla="*/ 3367686 w 4649685"/>
                  <a:gd name="connsiteY230" fmla="*/ 1172649 h 3151015"/>
                  <a:gd name="connsiteX231" fmla="*/ 3598001 w 4649685"/>
                  <a:gd name="connsiteY231" fmla="*/ 1202844 h 3151015"/>
                  <a:gd name="connsiteX232" fmla="*/ 3598001 w 4649685"/>
                  <a:gd name="connsiteY232" fmla="*/ 1053587 h 3151015"/>
                  <a:gd name="connsiteX233" fmla="*/ 3300630 w 4649685"/>
                  <a:gd name="connsiteY233" fmla="*/ 1016154 h 3151015"/>
                  <a:gd name="connsiteX234" fmla="*/ 3005926 w 4649685"/>
                  <a:gd name="connsiteY234" fmla="*/ 905473 h 3151015"/>
                  <a:gd name="connsiteX235" fmla="*/ 3150135 w 4649685"/>
                  <a:gd name="connsiteY235" fmla="*/ 1103688 h 3151015"/>
                  <a:gd name="connsiteX236" fmla="*/ 3149564 w 4649685"/>
                  <a:gd name="connsiteY236" fmla="*/ 986912 h 3151015"/>
                  <a:gd name="connsiteX237" fmla="*/ 3137657 w 4649685"/>
                  <a:gd name="connsiteY237" fmla="*/ 964242 h 3151015"/>
                  <a:gd name="connsiteX238" fmla="*/ 3005926 w 4649685"/>
                  <a:gd name="connsiteY238" fmla="*/ 905473 h 3151015"/>
                  <a:gd name="connsiteX239" fmla="*/ 4345618 w 4649685"/>
                  <a:gd name="connsiteY239" fmla="*/ 905283 h 3151015"/>
                  <a:gd name="connsiteX240" fmla="*/ 4213792 w 4649685"/>
                  <a:gd name="connsiteY240" fmla="*/ 963766 h 3151015"/>
                  <a:gd name="connsiteX241" fmla="*/ 4201409 w 4649685"/>
                  <a:gd name="connsiteY241" fmla="*/ 982626 h 3151015"/>
                  <a:gd name="connsiteX242" fmla="*/ 4200838 w 4649685"/>
                  <a:gd name="connsiteY242" fmla="*/ 1103022 h 3151015"/>
                  <a:gd name="connsiteX243" fmla="*/ 4345618 w 4649685"/>
                  <a:gd name="connsiteY243" fmla="*/ 905283 h 3151015"/>
                  <a:gd name="connsiteX244" fmla="*/ 1069018 w 4649685"/>
                  <a:gd name="connsiteY244" fmla="*/ 902342 h 3151015"/>
                  <a:gd name="connsiteX245" fmla="*/ 1482212 w 4649685"/>
                  <a:gd name="connsiteY245" fmla="*/ 976815 h 3151015"/>
                  <a:gd name="connsiteX246" fmla="*/ 1715670 w 4649685"/>
                  <a:gd name="connsiteY246" fmla="*/ 1103403 h 3151015"/>
                  <a:gd name="connsiteX247" fmla="*/ 1801109 w 4649685"/>
                  <a:gd name="connsiteY247" fmla="*/ 1295427 h 3151015"/>
                  <a:gd name="connsiteX248" fmla="*/ 1801776 w 4649685"/>
                  <a:gd name="connsiteY248" fmla="*/ 2438141 h 3151015"/>
                  <a:gd name="connsiteX249" fmla="*/ 1682999 w 4649685"/>
                  <a:gd name="connsiteY249" fmla="*/ 2675790 h 3151015"/>
                  <a:gd name="connsiteX250" fmla="*/ 1663187 w 4649685"/>
                  <a:gd name="connsiteY250" fmla="*/ 2690935 h 3151015"/>
                  <a:gd name="connsiteX251" fmla="*/ 1657853 w 4649685"/>
                  <a:gd name="connsiteY251" fmla="*/ 2700745 h 3151015"/>
                  <a:gd name="connsiteX252" fmla="*/ 1779202 w 4649685"/>
                  <a:gd name="connsiteY252" fmla="*/ 2701221 h 3151015"/>
                  <a:gd name="connsiteX253" fmla="*/ 1844603 w 4649685"/>
                  <a:gd name="connsiteY253" fmla="*/ 2694351 h 3151015"/>
                  <a:gd name="connsiteX254" fmla="*/ 1870336 w 4649685"/>
                  <a:gd name="connsiteY254" fmla="*/ 2683363 h 3151015"/>
                  <a:gd name="connsiteX255" fmla="*/ 1859779 w 4649685"/>
                  <a:gd name="connsiteY255" fmla="*/ 2689093 h 3151015"/>
                  <a:gd name="connsiteX256" fmla="*/ 1736886 w 4649685"/>
                  <a:gd name="connsiteY256" fmla="*/ 2790488 h 3151015"/>
                  <a:gd name="connsiteX257" fmla="*/ 1673427 w 4649685"/>
                  <a:gd name="connsiteY257" fmla="*/ 2867401 h 3151015"/>
                  <a:gd name="connsiteX258" fmla="*/ 1683571 w 4649685"/>
                  <a:gd name="connsiteY258" fmla="*/ 2850954 h 3151015"/>
                  <a:gd name="connsiteX259" fmla="*/ 1640803 w 4649685"/>
                  <a:gd name="connsiteY259" fmla="*/ 2850954 h 3151015"/>
                  <a:gd name="connsiteX260" fmla="*/ 255106 w 4649685"/>
                  <a:gd name="connsiteY260" fmla="*/ 2850954 h 3151015"/>
                  <a:gd name="connsiteX261" fmla="*/ 151189 w 4649685"/>
                  <a:gd name="connsiteY261" fmla="*/ 2925535 h 3151015"/>
                  <a:gd name="connsiteX262" fmla="*/ 254725 w 4649685"/>
                  <a:gd name="connsiteY262" fmla="*/ 3000592 h 3151015"/>
                  <a:gd name="connsiteX263" fmla="*/ 1240468 w 4649685"/>
                  <a:gd name="connsiteY263" fmla="*/ 3000592 h 3151015"/>
                  <a:gd name="connsiteX264" fmla="*/ 1561841 w 4649685"/>
                  <a:gd name="connsiteY264" fmla="*/ 3000021 h 3151015"/>
                  <a:gd name="connsiteX265" fmla="*/ 1582296 w 4649685"/>
                  <a:gd name="connsiteY265" fmla="*/ 2996402 h 3151015"/>
                  <a:gd name="connsiteX266" fmla="*/ 1594834 w 4649685"/>
                  <a:gd name="connsiteY266" fmla="*/ 2988283 h 3151015"/>
                  <a:gd name="connsiteX267" fmla="*/ 1558930 w 4649685"/>
                  <a:gd name="connsiteY267" fmla="*/ 3054432 h 3151015"/>
                  <a:gd name="connsiteX268" fmla="*/ 1531007 w 4649685"/>
                  <a:gd name="connsiteY268" fmla="*/ 3130723 h 3151015"/>
                  <a:gd name="connsiteX269" fmla="*/ 1525795 w 4649685"/>
                  <a:gd name="connsiteY269" fmla="*/ 3150992 h 3151015"/>
                  <a:gd name="connsiteX270" fmla="*/ 1480402 w 4649685"/>
                  <a:gd name="connsiteY270" fmla="*/ 3150992 h 3151015"/>
                  <a:gd name="connsiteX271" fmla="*/ 241295 w 4649685"/>
                  <a:gd name="connsiteY271" fmla="*/ 3150897 h 3151015"/>
                  <a:gd name="connsiteX272" fmla="*/ 12124 w 4649685"/>
                  <a:gd name="connsiteY272" fmla="*/ 2997354 h 3151015"/>
                  <a:gd name="connsiteX273" fmla="*/ 224150 w 4649685"/>
                  <a:gd name="connsiteY273" fmla="*/ 2700840 h 3151015"/>
                  <a:gd name="connsiteX274" fmla="*/ 298255 w 4649685"/>
                  <a:gd name="connsiteY274" fmla="*/ 2700745 h 3151015"/>
                  <a:gd name="connsiteX275" fmla="*/ 269108 w 4649685"/>
                  <a:gd name="connsiteY275" fmla="*/ 2676456 h 3151015"/>
                  <a:gd name="connsiteX276" fmla="*/ 149284 w 4649685"/>
                  <a:gd name="connsiteY276" fmla="*/ 2439474 h 3151015"/>
                  <a:gd name="connsiteX277" fmla="*/ 148712 w 4649685"/>
                  <a:gd name="connsiteY277" fmla="*/ 1321811 h 3151015"/>
                  <a:gd name="connsiteX278" fmla="*/ 296254 w 4649685"/>
                  <a:gd name="connsiteY278" fmla="*/ 1056540 h 3151015"/>
                  <a:gd name="connsiteX279" fmla="*/ 650108 w 4649685"/>
                  <a:gd name="connsiteY279" fmla="*/ 930524 h 3151015"/>
                  <a:gd name="connsiteX280" fmla="*/ 1069018 w 4649685"/>
                  <a:gd name="connsiteY280" fmla="*/ 902342 h 3151015"/>
                  <a:gd name="connsiteX281" fmla="*/ 4049771 w 4649685"/>
                  <a:gd name="connsiteY281" fmla="*/ 717545 h 3151015"/>
                  <a:gd name="connsiteX282" fmla="*/ 3773070 w 4649685"/>
                  <a:gd name="connsiteY282" fmla="*/ 748311 h 3151015"/>
                  <a:gd name="connsiteX283" fmla="*/ 3752020 w 4649685"/>
                  <a:gd name="connsiteY283" fmla="*/ 764979 h 3151015"/>
                  <a:gd name="connsiteX284" fmla="*/ 3751067 w 4649685"/>
                  <a:gd name="connsiteY284" fmla="*/ 906140 h 3151015"/>
                  <a:gd name="connsiteX285" fmla="*/ 4034245 w 4649685"/>
                  <a:gd name="connsiteY285" fmla="*/ 861372 h 3151015"/>
                  <a:gd name="connsiteX286" fmla="*/ 4049104 w 4649685"/>
                  <a:gd name="connsiteY286" fmla="*/ 845751 h 3151015"/>
                  <a:gd name="connsiteX287" fmla="*/ 4049771 w 4649685"/>
                  <a:gd name="connsiteY287" fmla="*/ 717545 h 3151015"/>
                  <a:gd name="connsiteX288" fmla="*/ 3301106 w 4649685"/>
                  <a:gd name="connsiteY288" fmla="*/ 717545 h 3151015"/>
                  <a:gd name="connsiteX289" fmla="*/ 3301964 w 4649685"/>
                  <a:gd name="connsiteY289" fmla="*/ 845370 h 3151015"/>
                  <a:gd name="connsiteX290" fmla="*/ 3320061 w 4649685"/>
                  <a:gd name="connsiteY290" fmla="*/ 861849 h 3151015"/>
                  <a:gd name="connsiteX291" fmla="*/ 3403691 w 4649685"/>
                  <a:gd name="connsiteY291" fmla="*/ 879375 h 3151015"/>
                  <a:gd name="connsiteX292" fmla="*/ 3600096 w 4649685"/>
                  <a:gd name="connsiteY292" fmla="*/ 901282 h 3151015"/>
                  <a:gd name="connsiteX293" fmla="*/ 3599143 w 4649685"/>
                  <a:gd name="connsiteY293" fmla="*/ 768694 h 3151015"/>
                  <a:gd name="connsiteX294" fmla="*/ 3578093 w 4649685"/>
                  <a:gd name="connsiteY294" fmla="*/ 748501 h 3151015"/>
                  <a:gd name="connsiteX295" fmla="*/ 3301106 w 4649685"/>
                  <a:gd name="connsiteY295" fmla="*/ 717545 h 3151015"/>
                  <a:gd name="connsiteX296" fmla="*/ 3005165 w 4649685"/>
                  <a:gd name="connsiteY296" fmla="*/ 605245 h 3151015"/>
                  <a:gd name="connsiteX297" fmla="*/ 3150040 w 4649685"/>
                  <a:gd name="connsiteY297" fmla="*/ 802984 h 3151015"/>
                  <a:gd name="connsiteX298" fmla="*/ 3149468 w 4649685"/>
                  <a:gd name="connsiteY298" fmla="*/ 682493 h 3151015"/>
                  <a:gd name="connsiteX299" fmla="*/ 3136991 w 4649685"/>
                  <a:gd name="connsiteY299" fmla="*/ 663729 h 3151015"/>
                  <a:gd name="connsiteX300" fmla="*/ 3005165 w 4649685"/>
                  <a:gd name="connsiteY300" fmla="*/ 605245 h 3151015"/>
                  <a:gd name="connsiteX301" fmla="*/ 4346856 w 4649685"/>
                  <a:gd name="connsiteY301" fmla="*/ 604578 h 3151015"/>
                  <a:gd name="connsiteX302" fmla="*/ 4215792 w 4649685"/>
                  <a:gd name="connsiteY302" fmla="*/ 662967 h 3151015"/>
                  <a:gd name="connsiteX303" fmla="*/ 4201791 w 4649685"/>
                  <a:gd name="connsiteY303" fmla="*/ 680493 h 3151015"/>
                  <a:gd name="connsiteX304" fmla="*/ 4201124 w 4649685"/>
                  <a:gd name="connsiteY304" fmla="*/ 803937 h 3151015"/>
                  <a:gd name="connsiteX305" fmla="*/ 4346856 w 4649685"/>
                  <a:gd name="connsiteY305" fmla="*/ 604578 h 3151015"/>
                  <a:gd name="connsiteX306" fmla="*/ 3713241 w 4649685"/>
                  <a:gd name="connsiteY306" fmla="*/ 149796 h 3151015"/>
                  <a:gd name="connsiteX307" fmla="*/ 3265292 w 4649685"/>
                  <a:gd name="connsiteY307" fmla="*/ 203004 h 3151015"/>
                  <a:gd name="connsiteX308" fmla="*/ 3043931 w 4649685"/>
                  <a:gd name="connsiteY308" fmla="*/ 305874 h 3151015"/>
                  <a:gd name="connsiteX309" fmla="*/ 3043645 w 4649685"/>
                  <a:gd name="connsiteY309" fmla="*/ 444177 h 3151015"/>
                  <a:gd name="connsiteX310" fmla="*/ 3156707 w 4649685"/>
                  <a:gd name="connsiteY310" fmla="*/ 510662 h 3151015"/>
                  <a:gd name="connsiteX311" fmla="*/ 3664199 w 4649685"/>
                  <a:gd name="connsiteY311" fmla="*/ 600578 h 3151015"/>
                  <a:gd name="connsiteX312" fmla="*/ 4064916 w 4649685"/>
                  <a:gd name="connsiteY312" fmla="*/ 554667 h 3151015"/>
                  <a:gd name="connsiteX313" fmla="*/ 4306661 w 4649685"/>
                  <a:gd name="connsiteY313" fmla="*/ 445701 h 3151015"/>
                  <a:gd name="connsiteX314" fmla="*/ 4306851 w 4649685"/>
                  <a:gd name="connsiteY314" fmla="*/ 307875 h 3151015"/>
                  <a:gd name="connsiteX315" fmla="*/ 4157404 w 4649685"/>
                  <a:gd name="connsiteY315" fmla="*/ 227103 h 3151015"/>
                  <a:gd name="connsiteX316" fmla="*/ 3713241 w 4649685"/>
                  <a:gd name="connsiteY316" fmla="*/ 149796 h 3151015"/>
                  <a:gd name="connsiteX317" fmla="*/ 3760271 w 4649685"/>
                  <a:gd name="connsiteY317" fmla="*/ 1694 h 3151015"/>
                  <a:gd name="connsiteX318" fmla="*/ 4199314 w 4649685"/>
                  <a:gd name="connsiteY318" fmla="*/ 82608 h 3151015"/>
                  <a:gd name="connsiteX319" fmla="*/ 4407911 w 4649685"/>
                  <a:gd name="connsiteY319" fmla="*/ 196051 h 3151015"/>
                  <a:gd name="connsiteX320" fmla="*/ 4501256 w 4649685"/>
                  <a:gd name="connsiteY320" fmla="*/ 398934 h 3151015"/>
                  <a:gd name="connsiteX321" fmla="*/ 4501923 w 4649685"/>
                  <a:gd name="connsiteY321" fmla="*/ 2430807 h 3151015"/>
                  <a:gd name="connsiteX322" fmla="*/ 4374193 w 4649685"/>
                  <a:gd name="connsiteY322" fmla="*/ 2681790 h 3151015"/>
                  <a:gd name="connsiteX323" fmla="*/ 4360953 w 4649685"/>
                  <a:gd name="connsiteY323" fmla="*/ 2700555 h 3151015"/>
                  <a:gd name="connsiteX324" fmla="*/ 4425437 w 4649685"/>
                  <a:gd name="connsiteY324" fmla="*/ 2700650 h 3151015"/>
                  <a:gd name="connsiteX325" fmla="*/ 4648227 w 4649685"/>
                  <a:gd name="connsiteY325" fmla="*/ 2900865 h 3151015"/>
                  <a:gd name="connsiteX326" fmla="*/ 4481540 w 4649685"/>
                  <a:gd name="connsiteY326" fmla="*/ 3142705 h 3151015"/>
                  <a:gd name="connsiteX327" fmla="*/ 4403816 w 4649685"/>
                  <a:gd name="connsiteY327" fmla="*/ 3150420 h 3151015"/>
                  <a:gd name="connsiteX328" fmla="*/ 3168233 w 4649685"/>
                  <a:gd name="connsiteY328" fmla="*/ 3150706 h 3151015"/>
                  <a:gd name="connsiteX329" fmla="*/ 3122229 w 4649685"/>
                  <a:gd name="connsiteY329" fmla="*/ 3150706 h 3151015"/>
                  <a:gd name="connsiteX330" fmla="*/ 3117091 w 4649685"/>
                  <a:gd name="connsiteY330" fmla="*/ 3130723 h 3151015"/>
                  <a:gd name="connsiteX331" fmla="*/ 3089168 w 4649685"/>
                  <a:gd name="connsiteY331" fmla="*/ 3054432 h 3151015"/>
                  <a:gd name="connsiteX332" fmla="*/ 3042969 w 4649685"/>
                  <a:gd name="connsiteY332" fmla="*/ 2969316 h 3151015"/>
                  <a:gd name="connsiteX333" fmla="*/ 3062851 w 4649685"/>
                  <a:gd name="connsiteY333" fmla="*/ 2992865 h 3151015"/>
                  <a:gd name="connsiteX334" fmla="*/ 3100986 w 4649685"/>
                  <a:gd name="connsiteY334" fmla="*/ 3001449 h 3151015"/>
                  <a:gd name="connsiteX335" fmla="*/ 4397339 w 4649685"/>
                  <a:gd name="connsiteY335" fmla="*/ 3000592 h 3151015"/>
                  <a:gd name="connsiteX336" fmla="*/ 4429438 w 4649685"/>
                  <a:gd name="connsiteY336" fmla="*/ 2999735 h 3151015"/>
                  <a:gd name="connsiteX337" fmla="*/ 4499733 w 4649685"/>
                  <a:gd name="connsiteY337" fmla="*/ 2924297 h 3151015"/>
                  <a:gd name="connsiteX338" fmla="*/ 4430009 w 4649685"/>
                  <a:gd name="connsiteY338" fmla="*/ 2851907 h 3151015"/>
                  <a:gd name="connsiteX339" fmla="*/ 4397910 w 4649685"/>
                  <a:gd name="connsiteY339" fmla="*/ 2850954 h 3151015"/>
                  <a:gd name="connsiteX340" fmla="*/ 3008689 w 4649685"/>
                  <a:gd name="connsiteY340" fmla="*/ 2850954 h 3151015"/>
                  <a:gd name="connsiteX341" fmla="*/ 2965826 w 4649685"/>
                  <a:gd name="connsiteY341" fmla="*/ 2850954 h 3151015"/>
                  <a:gd name="connsiteX342" fmla="*/ 2986761 w 4649685"/>
                  <a:gd name="connsiteY342" fmla="*/ 2882054 h 3151015"/>
                  <a:gd name="connsiteX343" fmla="*/ 2911212 w 4649685"/>
                  <a:gd name="connsiteY343" fmla="*/ 2790488 h 3151015"/>
                  <a:gd name="connsiteX344" fmla="*/ 2788319 w 4649685"/>
                  <a:gd name="connsiteY344" fmla="*/ 2689093 h 3151015"/>
                  <a:gd name="connsiteX345" fmla="*/ 2787314 w 4649685"/>
                  <a:gd name="connsiteY345" fmla="*/ 2688547 h 3151015"/>
                  <a:gd name="connsiteX346" fmla="*/ 2824570 w 4649685"/>
                  <a:gd name="connsiteY346" fmla="*/ 2699983 h 3151015"/>
                  <a:gd name="connsiteX347" fmla="*/ 2998497 w 4649685"/>
                  <a:gd name="connsiteY347" fmla="*/ 2700650 h 3151015"/>
                  <a:gd name="connsiteX348" fmla="*/ 2954873 w 4649685"/>
                  <a:gd name="connsiteY348" fmla="*/ 2665217 h 3151015"/>
                  <a:gd name="connsiteX349" fmla="*/ 2849621 w 4649685"/>
                  <a:gd name="connsiteY349" fmla="*/ 2446332 h 3151015"/>
                  <a:gd name="connsiteX350" fmla="*/ 2849240 w 4649685"/>
                  <a:gd name="connsiteY350" fmla="*/ 410840 h 3151015"/>
                  <a:gd name="connsiteX351" fmla="*/ 2972875 w 4649685"/>
                  <a:gd name="connsiteY351" fmla="*/ 172429 h 3151015"/>
                  <a:gd name="connsiteX352" fmla="*/ 3315299 w 4649685"/>
                  <a:gd name="connsiteY352" fmla="*/ 37365 h 3151015"/>
                  <a:gd name="connsiteX353" fmla="*/ 3760271 w 4649685"/>
                  <a:gd name="connsiteY353" fmla="*/ 1694 h 31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4649685" h="3151015">
                    <a:moveTo>
                      <a:pt x="4050057" y="2517675"/>
                    </a:moveTo>
                    <a:cubicBezTo>
                      <a:pt x="3953759" y="2528152"/>
                      <a:pt x="3861748" y="2537677"/>
                      <a:pt x="3770022" y="2548821"/>
                    </a:cubicBezTo>
                    <a:cubicBezTo>
                      <a:pt x="3762974" y="2549679"/>
                      <a:pt x="3752020" y="2561204"/>
                      <a:pt x="3751734" y="2568062"/>
                    </a:cubicBezTo>
                    <a:cubicBezTo>
                      <a:pt x="3750019" y="2610353"/>
                      <a:pt x="3750877" y="2652739"/>
                      <a:pt x="3750877" y="2705984"/>
                    </a:cubicBezTo>
                    <a:cubicBezTo>
                      <a:pt x="3849460" y="2690649"/>
                      <a:pt x="3941758" y="2676552"/>
                      <a:pt x="4033865" y="2661217"/>
                    </a:cubicBezTo>
                    <a:cubicBezTo>
                      <a:pt x="4040151" y="2660169"/>
                      <a:pt x="4049104" y="2649120"/>
                      <a:pt x="4049390" y="2642547"/>
                    </a:cubicBezTo>
                    <a:cubicBezTo>
                      <a:pt x="4050724" y="2600066"/>
                      <a:pt x="4050057" y="2557585"/>
                      <a:pt x="4050057" y="2517675"/>
                    </a:cubicBezTo>
                    <a:close/>
                    <a:moveTo>
                      <a:pt x="1350100" y="2516055"/>
                    </a:moveTo>
                    <a:cubicBezTo>
                      <a:pt x="1247611" y="2528914"/>
                      <a:pt x="1151218" y="2541106"/>
                      <a:pt x="1053968" y="2553298"/>
                    </a:cubicBezTo>
                    <a:cubicBezTo>
                      <a:pt x="1053968" y="2600828"/>
                      <a:pt x="1053968" y="2648548"/>
                      <a:pt x="1053968" y="2705508"/>
                    </a:cubicBezTo>
                    <a:cubicBezTo>
                      <a:pt x="1148647" y="2690839"/>
                      <a:pt x="1238849" y="2677409"/>
                      <a:pt x="1328764" y="2662169"/>
                    </a:cubicBezTo>
                    <a:cubicBezTo>
                      <a:pt x="1336861" y="2660836"/>
                      <a:pt x="1348767" y="2648358"/>
                      <a:pt x="1349243" y="2640547"/>
                    </a:cubicBezTo>
                    <a:cubicBezTo>
                      <a:pt x="1351148" y="2599209"/>
                      <a:pt x="1350100" y="2557775"/>
                      <a:pt x="1350100" y="2516055"/>
                    </a:cubicBezTo>
                    <a:close/>
                    <a:moveTo>
                      <a:pt x="600578" y="2516055"/>
                    </a:moveTo>
                    <a:cubicBezTo>
                      <a:pt x="600578" y="2540916"/>
                      <a:pt x="600578" y="2565586"/>
                      <a:pt x="600578" y="2590351"/>
                    </a:cubicBezTo>
                    <a:cubicBezTo>
                      <a:pt x="600578" y="2659121"/>
                      <a:pt x="600197" y="2661407"/>
                      <a:pt x="667063" y="2672361"/>
                    </a:cubicBezTo>
                    <a:cubicBezTo>
                      <a:pt x="742691" y="2684838"/>
                      <a:pt x="819082" y="2692649"/>
                      <a:pt x="898139" y="2702936"/>
                    </a:cubicBezTo>
                    <a:cubicBezTo>
                      <a:pt x="898139" y="2647119"/>
                      <a:pt x="898139" y="2600161"/>
                      <a:pt x="898139" y="2553489"/>
                    </a:cubicBezTo>
                    <a:cubicBezTo>
                      <a:pt x="799936" y="2541106"/>
                      <a:pt x="703543" y="2529010"/>
                      <a:pt x="600578" y="2516055"/>
                    </a:cubicBezTo>
                    <a:close/>
                    <a:moveTo>
                      <a:pt x="3300916" y="2515389"/>
                    </a:moveTo>
                    <a:cubicBezTo>
                      <a:pt x="3300916" y="2558346"/>
                      <a:pt x="3300059" y="2599780"/>
                      <a:pt x="3301773" y="2641119"/>
                    </a:cubicBezTo>
                    <a:cubicBezTo>
                      <a:pt x="3302059" y="2648453"/>
                      <a:pt x="3312251" y="2660359"/>
                      <a:pt x="3319394" y="2661597"/>
                    </a:cubicBezTo>
                    <a:cubicBezTo>
                      <a:pt x="3410167" y="2676933"/>
                      <a:pt x="3501417" y="2690839"/>
                      <a:pt x="3600286" y="2706270"/>
                    </a:cubicBezTo>
                    <a:cubicBezTo>
                      <a:pt x="3600286" y="2670170"/>
                      <a:pt x="3600286" y="2646643"/>
                      <a:pt x="3600286" y="2623021"/>
                    </a:cubicBezTo>
                    <a:cubicBezTo>
                      <a:pt x="3600286" y="2552441"/>
                      <a:pt x="3600286" y="2552441"/>
                      <a:pt x="3529040" y="2545678"/>
                    </a:cubicBezTo>
                    <a:cubicBezTo>
                      <a:pt x="3523134" y="2545107"/>
                      <a:pt x="3517324" y="2543869"/>
                      <a:pt x="3511418" y="2543106"/>
                    </a:cubicBezTo>
                    <a:cubicBezTo>
                      <a:pt x="3442457" y="2533962"/>
                      <a:pt x="3373496" y="2524914"/>
                      <a:pt x="3300916" y="2515389"/>
                    </a:cubicBezTo>
                    <a:close/>
                    <a:moveTo>
                      <a:pt x="4342760" y="2406232"/>
                    </a:moveTo>
                    <a:cubicBezTo>
                      <a:pt x="4300850" y="2424806"/>
                      <a:pt x="4258654" y="2442903"/>
                      <a:pt x="4217221" y="2462525"/>
                    </a:cubicBezTo>
                    <a:cubicBezTo>
                      <a:pt x="4210172" y="2465859"/>
                      <a:pt x="4201791" y="2475479"/>
                      <a:pt x="4201504" y="2482432"/>
                    </a:cubicBezTo>
                    <a:cubicBezTo>
                      <a:pt x="4200076" y="2522342"/>
                      <a:pt x="4200838" y="2562156"/>
                      <a:pt x="4200838" y="2602923"/>
                    </a:cubicBezTo>
                    <a:cubicBezTo>
                      <a:pt x="4313995" y="2574634"/>
                      <a:pt x="4375526" y="2486528"/>
                      <a:pt x="4342760" y="2406232"/>
                    </a:cubicBezTo>
                    <a:close/>
                    <a:moveTo>
                      <a:pt x="1644423" y="2405661"/>
                    </a:moveTo>
                    <a:cubicBezTo>
                      <a:pt x="1601465" y="2424615"/>
                      <a:pt x="1558317" y="2442999"/>
                      <a:pt x="1515931" y="2463096"/>
                    </a:cubicBezTo>
                    <a:cubicBezTo>
                      <a:pt x="1509073" y="2466335"/>
                      <a:pt x="1501738" y="2476622"/>
                      <a:pt x="1501453" y="2483956"/>
                    </a:cubicBezTo>
                    <a:cubicBezTo>
                      <a:pt x="1500024" y="2522818"/>
                      <a:pt x="1500786" y="2561680"/>
                      <a:pt x="1500786" y="2603971"/>
                    </a:cubicBezTo>
                    <a:cubicBezTo>
                      <a:pt x="1619182" y="2567681"/>
                      <a:pt x="1669093" y="2496815"/>
                      <a:pt x="1644423" y="2405661"/>
                    </a:cubicBezTo>
                    <a:close/>
                    <a:moveTo>
                      <a:pt x="304446" y="2404803"/>
                    </a:moveTo>
                    <a:cubicBezTo>
                      <a:pt x="288539" y="2505959"/>
                      <a:pt x="342927" y="2580254"/>
                      <a:pt x="450083" y="2602352"/>
                    </a:cubicBezTo>
                    <a:cubicBezTo>
                      <a:pt x="450083" y="2562823"/>
                      <a:pt x="450845" y="2523961"/>
                      <a:pt x="449416" y="2485194"/>
                    </a:cubicBezTo>
                    <a:cubicBezTo>
                      <a:pt x="449131" y="2477670"/>
                      <a:pt x="442558" y="2466716"/>
                      <a:pt x="435891" y="2463573"/>
                    </a:cubicBezTo>
                    <a:cubicBezTo>
                      <a:pt x="393505" y="2443380"/>
                      <a:pt x="350261" y="2424996"/>
                      <a:pt x="304446" y="2404803"/>
                    </a:cubicBezTo>
                    <a:close/>
                    <a:moveTo>
                      <a:pt x="3004117" y="2404708"/>
                    </a:moveTo>
                    <a:cubicBezTo>
                      <a:pt x="2989734" y="2508436"/>
                      <a:pt x="3031549" y="2566443"/>
                      <a:pt x="3150135" y="2604257"/>
                    </a:cubicBezTo>
                    <a:cubicBezTo>
                      <a:pt x="3150135" y="2561966"/>
                      <a:pt x="3150516" y="2523104"/>
                      <a:pt x="3149754" y="2484242"/>
                    </a:cubicBezTo>
                    <a:cubicBezTo>
                      <a:pt x="3149659" y="2478051"/>
                      <a:pt x="3146230" y="2468526"/>
                      <a:pt x="3141562" y="2466335"/>
                    </a:cubicBezTo>
                    <a:cubicBezTo>
                      <a:pt x="3096319" y="2445189"/>
                      <a:pt x="3050503" y="2425282"/>
                      <a:pt x="3004117" y="2404708"/>
                    </a:cubicBezTo>
                    <a:close/>
                    <a:moveTo>
                      <a:pt x="3300630" y="2217637"/>
                    </a:moveTo>
                    <a:cubicBezTo>
                      <a:pt x="3300630" y="2243164"/>
                      <a:pt x="3300630" y="2269072"/>
                      <a:pt x="3300630" y="2295075"/>
                    </a:cubicBezTo>
                    <a:cubicBezTo>
                      <a:pt x="3300630" y="2358512"/>
                      <a:pt x="3300630" y="2358607"/>
                      <a:pt x="3361304" y="2371275"/>
                    </a:cubicBezTo>
                    <a:cubicBezTo>
                      <a:pt x="3375211" y="2374228"/>
                      <a:pt x="3389117" y="2377848"/>
                      <a:pt x="3403214" y="2379467"/>
                    </a:cubicBezTo>
                    <a:cubicBezTo>
                      <a:pt x="3467508" y="2386992"/>
                      <a:pt x="3531992" y="2393850"/>
                      <a:pt x="3600096" y="2401470"/>
                    </a:cubicBezTo>
                    <a:cubicBezTo>
                      <a:pt x="3600096" y="2352035"/>
                      <a:pt x="3601144" y="2310506"/>
                      <a:pt x="3599143" y="2269167"/>
                    </a:cubicBezTo>
                    <a:cubicBezTo>
                      <a:pt x="3598762" y="2261738"/>
                      <a:pt x="3586380" y="2249546"/>
                      <a:pt x="3578474" y="2248594"/>
                    </a:cubicBezTo>
                    <a:cubicBezTo>
                      <a:pt x="3487701" y="2237449"/>
                      <a:pt x="3396833" y="2228019"/>
                      <a:pt x="3300630" y="2217637"/>
                    </a:cubicBezTo>
                    <a:close/>
                    <a:moveTo>
                      <a:pt x="1349529" y="2216208"/>
                    </a:moveTo>
                    <a:cubicBezTo>
                      <a:pt x="1247897" y="2228972"/>
                      <a:pt x="1151599" y="2241069"/>
                      <a:pt x="1052825" y="2253546"/>
                    </a:cubicBezTo>
                    <a:cubicBezTo>
                      <a:pt x="1052920" y="2299743"/>
                      <a:pt x="1052920" y="2346701"/>
                      <a:pt x="1052920" y="2405851"/>
                    </a:cubicBezTo>
                    <a:cubicBezTo>
                      <a:pt x="1149504" y="2390707"/>
                      <a:pt x="1240753" y="2376705"/>
                      <a:pt x="1331812" y="2361750"/>
                    </a:cubicBezTo>
                    <a:cubicBezTo>
                      <a:pt x="1338289" y="2360703"/>
                      <a:pt x="1348576" y="2352892"/>
                      <a:pt x="1348767" y="2348034"/>
                    </a:cubicBezTo>
                    <a:cubicBezTo>
                      <a:pt x="1350100" y="2303457"/>
                      <a:pt x="1349529" y="2258880"/>
                      <a:pt x="1349529" y="2216208"/>
                    </a:cubicBezTo>
                    <a:close/>
                    <a:moveTo>
                      <a:pt x="600959" y="2215827"/>
                    </a:moveTo>
                    <a:cubicBezTo>
                      <a:pt x="600959" y="2258404"/>
                      <a:pt x="600388" y="2300981"/>
                      <a:pt x="601531" y="2343462"/>
                    </a:cubicBezTo>
                    <a:cubicBezTo>
                      <a:pt x="601721" y="2349558"/>
                      <a:pt x="609246" y="2359845"/>
                      <a:pt x="614580" y="2360798"/>
                    </a:cubicBezTo>
                    <a:cubicBezTo>
                      <a:pt x="707734" y="2376228"/>
                      <a:pt x="801079" y="2390421"/>
                      <a:pt x="898044" y="2405470"/>
                    </a:cubicBezTo>
                    <a:cubicBezTo>
                      <a:pt x="898044" y="2347368"/>
                      <a:pt x="898044" y="2300409"/>
                      <a:pt x="898044" y="2253451"/>
                    </a:cubicBezTo>
                    <a:cubicBezTo>
                      <a:pt x="799270" y="2240973"/>
                      <a:pt x="702115" y="2228686"/>
                      <a:pt x="600959" y="2215827"/>
                    </a:cubicBezTo>
                    <a:close/>
                    <a:moveTo>
                      <a:pt x="4049676" y="2213161"/>
                    </a:moveTo>
                    <a:cubicBezTo>
                      <a:pt x="4000336" y="2220971"/>
                      <a:pt x="3956045" y="2229067"/>
                      <a:pt x="3911373" y="2234592"/>
                    </a:cubicBezTo>
                    <a:cubicBezTo>
                      <a:pt x="3865367" y="2240307"/>
                      <a:pt x="3818981" y="2242307"/>
                      <a:pt x="3773070" y="2248594"/>
                    </a:cubicBezTo>
                    <a:cubicBezTo>
                      <a:pt x="3764688" y="2249736"/>
                      <a:pt x="3752115" y="2263452"/>
                      <a:pt x="3751639" y="2272025"/>
                    </a:cubicBezTo>
                    <a:cubicBezTo>
                      <a:pt x="3749448" y="2312220"/>
                      <a:pt x="3750686" y="2352607"/>
                      <a:pt x="3750686" y="2406137"/>
                    </a:cubicBezTo>
                    <a:cubicBezTo>
                      <a:pt x="3849746" y="2390707"/>
                      <a:pt x="3942043" y="2376514"/>
                      <a:pt x="4034150" y="2361274"/>
                    </a:cubicBezTo>
                    <a:cubicBezTo>
                      <a:pt x="4040056" y="2360322"/>
                      <a:pt x="4048914" y="2351178"/>
                      <a:pt x="4049009" y="2345653"/>
                    </a:cubicBezTo>
                    <a:cubicBezTo>
                      <a:pt x="4050248" y="2302029"/>
                      <a:pt x="4049676" y="2258404"/>
                      <a:pt x="4049676" y="2213161"/>
                    </a:cubicBezTo>
                    <a:close/>
                    <a:moveTo>
                      <a:pt x="4343237" y="2106004"/>
                    </a:moveTo>
                    <a:cubicBezTo>
                      <a:pt x="4301422" y="2124578"/>
                      <a:pt x="4259226" y="2142580"/>
                      <a:pt x="4217983" y="2162487"/>
                    </a:cubicBezTo>
                    <a:cubicBezTo>
                      <a:pt x="4210363" y="2166202"/>
                      <a:pt x="4201886" y="2177346"/>
                      <a:pt x="4201504" y="2185347"/>
                    </a:cubicBezTo>
                    <a:cubicBezTo>
                      <a:pt x="4199885" y="2224114"/>
                      <a:pt x="4200743" y="2262976"/>
                      <a:pt x="4200743" y="2302505"/>
                    </a:cubicBezTo>
                    <a:cubicBezTo>
                      <a:pt x="4312090" y="2277549"/>
                      <a:pt x="4373050" y="2191348"/>
                      <a:pt x="4343237" y="2106004"/>
                    </a:cubicBezTo>
                    <a:close/>
                    <a:moveTo>
                      <a:pt x="1645090" y="2105433"/>
                    </a:moveTo>
                    <a:cubicBezTo>
                      <a:pt x="1600989" y="2124864"/>
                      <a:pt x="1556888" y="2143819"/>
                      <a:pt x="1513264" y="2163916"/>
                    </a:cubicBezTo>
                    <a:cubicBezTo>
                      <a:pt x="1507930" y="2166393"/>
                      <a:pt x="1501738" y="2174203"/>
                      <a:pt x="1501643" y="2179632"/>
                    </a:cubicBezTo>
                    <a:cubicBezTo>
                      <a:pt x="1500691" y="2220399"/>
                      <a:pt x="1501167" y="2261262"/>
                      <a:pt x="1501167" y="2303267"/>
                    </a:cubicBezTo>
                    <a:cubicBezTo>
                      <a:pt x="1616705" y="2271644"/>
                      <a:pt x="1667092" y="2200873"/>
                      <a:pt x="1645090" y="2105433"/>
                    </a:cubicBezTo>
                    <a:close/>
                    <a:moveTo>
                      <a:pt x="305303" y="2105337"/>
                    </a:moveTo>
                    <a:cubicBezTo>
                      <a:pt x="285491" y="2203064"/>
                      <a:pt x="336736" y="2274406"/>
                      <a:pt x="450083" y="2303172"/>
                    </a:cubicBezTo>
                    <a:cubicBezTo>
                      <a:pt x="450083" y="2262405"/>
                      <a:pt x="450655" y="2222495"/>
                      <a:pt x="449512" y="2182680"/>
                    </a:cubicBezTo>
                    <a:cubicBezTo>
                      <a:pt x="449321" y="2176108"/>
                      <a:pt x="443035" y="2166583"/>
                      <a:pt x="437129" y="2163821"/>
                    </a:cubicBezTo>
                    <a:cubicBezTo>
                      <a:pt x="393600" y="2143533"/>
                      <a:pt x="349404" y="2124673"/>
                      <a:pt x="305303" y="2105337"/>
                    </a:cubicBezTo>
                    <a:close/>
                    <a:moveTo>
                      <a:pt x="3004307" y="2104957"/>
                    </a:moveTo>
                    <a:cubicBezTo>
                      <a:pt x="2989067" y="2207731"/>
                      <a:pt x="3029549" y="2264310"/>
                      <a:pt x="3150135" y="2304600"/>
                    </a:cubicBezTo>
                    <a:cubicBezTo>
                      <a:pt x="3150135" y="2262405"/>
                      <a:pt x="3150707" y="2223447"/>
                      <a:pt x="3149659" y="2184681"/>
                    </a:cubicBezTo>
                    <a:cubicBezTo>
                      <a:pt x="3149468" y="2177823"/>
                      <a:pt x="3144515" y="2167440"/>
                      <a:pt x="3138895" y="2164869"/>
                    </a:cubicBezTo>
                    <a:cubicBezTo>
                      <a:pt x="3094604" y="2144104"/>
                      <a:pt x="3049646" y="2124864"/>
                      <a:pt x="3004307" y="2104957"/>
                    </a:cubicBezTo>
                    <a:close/>
                    <a:moveTo>
                      <a:pt x="601150" y="1917600"/>
                    </a:moveTo>
                    <a:cubicBezTo>
                      <a:pt x="601150" y="1958271"/>
                      <a:pt x="600483" y="2001896"/>
                      <a:pt x="602007" y="2045425"/>
                    </a:cubicBezTo>
                    <a:cubicBezTo>
                      <a:pt x="602197" y="2051331"/>
                      <a:pt x="612865" y="2059998"/>
                      <a:pt x="620104" y="2061903"/>
                    </a:cubicBezTo>
                    <a:cubicBezTo>
                      <a:pt x="647632" y="2069047"/>
                      <a:pt x="675540" y="2075810"/>
                      <a:pt x="703734" y="2079429"/>
                    </a:cubicBezTo>
                    <a:cubicBezTo>
                      <a:pt x="767932" y="2087621"/>
                      <a:pt x="832417" y="2093907"/>
                      <a:pt x="900139" y="2101337"/>
                    </a:cubicBezTo>
                    <a:cubicBezTo>
                      <a:pt x="900139" y="2051712"/>
                      <a:pt x="901187" y="2010087"/>
                      <a:pt x="899187" y="1968749"/>
                    </a:cubicBezTo>
                    <a:cubicBezTo>
                      <a:pt x="898806" y="1961415"/>
                      <a:pt x="886138" y="1949508"/>
                      <a:pt x="878137" y="1948556"/>
                    </a:cubicBezTo>
                    <a:cubicBezTo>
                      <a:pt x="787363" y="1937316"/>
                      <a:pt x="696495" y="1927887"/>
                      <a:pt x="601150" y="1917600"/>
                    </a:cubicBezTo>
                    <a:close/>
                    <a:moveTo>
                      <a:pt x="4050057" y="1916171"/>
                    </a:moveTo>
                    <a:cubicBezTo>
                      <a:pt x="3947854" y="1929030"/>
                      <a:pt x="3851556" y="1941126"/>
                      <a:pt x="3753734" y="1953414"/>
                    </a:cubicBezTo>
                    <a:cubicBezTo>
                      <a:pt x="3753734" y="2000562"/>
                      <a:pt x="3753734" y="2048378"/>
                      <a:pt x="3753734" y="2105719"/>
                    </a:cubicBezTo>
                    <a:cubicBezTo>
                      <a:pt x="3849460" y="2090764"/>
                      <a:pt x="3940710" y="2076858"/>
                      <a:pt x="4031769" y="2061427"/>
                    </a:cubicBezTo>
                    <a:cubicBezTo>
                      <a:pt x="4038817" y="2060189"/>
                      <a:pt x="4048914" y="2048187"/>
                      <a:pt x="4049200" y="2040853"/>
                    </a:cubicBezTo>
                    <a:cubicBezTo>
                      <a:pt x="4051009" y="1999515"/>
                      <a:pt x="4050057" y="1958081"/>
                      <a:pt x="4050057" y="1916171"/>
                    </a:cubicBezTo>
                    <a:close/>
                    <a:moveTo>
                      <a:pt x="1349624" y="1916171"/>
                    </a:moveTo>
                    <a:cubicBezTo>
                      <a:pt x="1247707" y="1929030"/>
                      <a:pt x="1151314" y="1941126"/>
                      <a:pt x="1052825" y="1953509"/>
                    </a:cubicBezTo>
                    <a:cubicBezTo>
                      <a:pt x="1052730" y="1999991"/>
                      <a:pt x="1052730" y="2046949"/>
                      <a:pt x="1052730" y="2105719"/>
                    </a:cubicBezTo>
                    <a:cubicBezTo>
                      <a:pt x="1148551" y="2090859"/>
                      <a:pt x="1238658" y="2077239"/>
                      <a:pt x="1328669" y="2062475"/>
                    </a:cubicBezTo>
                    <a:cubicBezTo>
                      <a:pt x="1336194" y="2061237"/>
                      <a:pt x="1348481" y="2053045"/>
                      <a:pt x="1348672" y="2047711"/>
                    </a:cubicBezTo>
                    <a:cubicBezTo>
                      <a:pt x="1350291" y="2003229"/>
                      <a:pt x="1349624" y="1958748"/>
                      <a:pt x="1349624" y="1916171"/>
                    </a:cubicBezTo>
                    <a:close/>
                    <a:moveTo>
                      <a:pt x="3300630" y="1916076"/>
                    </a:moveTo>
                    <a:cubicBezTo>
                      <a:pt x="3300630" y="1941317"/>
                      <a:pt x="3300630" y="1966082"/>
                      <a:pt x="3300630" y="1990847"/>
                    </a:cubicBezTo>
                    <a:cubicBezTo>
                      <a:pt x="3300630" y="2059141"/>
                      <a:pt x="3300249" y="2061427"/>
                      <a:pt x="3367686" y="2072476"/>
                    </a:cubicBezTo>
                    <a:cubicBezTo>
                      <a:pt x="3443315" y="2084859"/>
                      <a:pt x="3519610" y="2092669"/>
                      <a:pt x="3598001" y="2102766"/>
                    </a:cubicBezTo>
                    <a:cubicBezTo>
                      <a:pt x="3598001" y="2046759"/>
                      <a:pt x="3598001" y="1999705"/>
                      <a:pt x="3598001" y="1953509"/>
                    </a:cubicBezTo>
                    <a:cubicBezTo>
                      <a:pt x="3499322" y="1941126"/>
                      <a:pt x="3403024" y="1929030"/>
                      <a:pt x="3300630" y="1916076"/>
                    </a:cubicBezTo>
                    <a:close/>
                    <a:moveTo>
                      <a:pt x="4345237" y="1805395"/>
                    </a:moveTo>
                    <a:cubicBezTo>
                      <a:pt x="4301136" y="1824826"/>
                      <a:pt x="4257035" y="1843781"/>
                      <a:pt x="4213411" y="1863783"/>
                    </a:cubicBezTo>
                    <a:cubicBezTo>
                      <a:pt x="4208077" y="1866260"/>
                      <a:pt x="4201886" y="1873975"/>
                      <a:pt x="4201695" y="1879404"/>
                    </a:cubicBezTo>
                    <a:cubicBezTo>
                      <a:pt x="4200743" y="1920267"/>
                      <a:pt x="4201124" y="1961129"/>
                      <a:pt x="4201124" y="2003134"/>
                    </a:cubicBezTo>
                    <a:cubicBezTo>
                      <a:pt x="4316662" y="1972083"/>
                      <a:pt x="4366859" y="1901693"/>
                      <a:pt x="4345237" y="1805395"/>
                    </a:cubicBezTo>
                    <a:close/>
                    <a:moveTo>
                      <a:pt x="1645375" y="1805395"/>
                    </a:moveTo>
                    <a:cubicBezTo>
                      <a:pt x="1601275" y="1824731"/>
                      <a:pt x="1557174" y="1843686"/>
                      <a:pt x="1513645" y="1863879"/>
                    </a:cubicBezTo>
                    <a:cubicBezTo>
                      <a:pt x="1507739" y="1866641"/>
                      <a:pt x="1501643" y="1876261"/>
                      <a:pt x="1501453" y="1882833"/>
                    </a:cubicBezTo>
                    <a:cubicBezTo>
                      <a:pt x="1500310" y="1922648"/>
                      <a:pt x="1500881" y="1962367"/>
                      <a:pt x="1500881" y="2003229"/>
                    </a:cubicBezTo>
                    <a:cubicBezTo>
                      <a:pt x="1615753" y="1972845"/>
                      <a:pt x="1666426" y="1902074"/>
                      <a:pt x="1645375" y="1805395"/>
                    </a:cubicBezTo>
                    <a:close/>
                    <a:moveTo>
                      <a:pt x="304827" y="1804728"/>
                    </a:moveTo>
                    <a:cubicBezTo>
                      <a:pt x="287301" y="1905027"/>
                      <a:pt x="339784" y="1977321"/>
                      <a:pt x="449988" y="2002658"/>
                    </a:cubicBezTo>
                    <a:cubicBezTo>
                      <a:pt x="449988" y="1961891"/>
                      <a:pt x="450750" y="1921886"/>
                      <a:pt x="449226" y="1881976"/>
                    </a:cubicBezTo>
                    <a:cubicBezTo>
                      <a:pt x="448940" y="1875118"/>
                      <a:pt x="440272" y="1865688"/>
                      <a:pt x="433129" y="1862355"/>
                    </a:cubicBezTo>
                    <a:cubicBezTo>
                      <a:pt x="391695" y="1842828"/>
                      <a:pt x="349594" y="1824731"/>
                      <a:pt x="304827" y="1804728"/>
                    </a:cubicBezTo>
                    <a:close/>
                    <a:moveTo>
                      <a:pt x="3004498" y="1804633"/>
                    </a:moveTo>
                    <a:cubicBezTo>
                      <a:pt x="2988401" y="1905979"/>
                      <a:pt x="3042312" y="1979798"/>
                      <a:pt x="3150135" y="2002372"/>
                    </a:cubicBezTo>
                    <a:cubicBezTo>
                      <a:pt x="3150135" y="1962843"/>
                      <a:pt x="3151087" y="1923981"/>
                      <a:pt x="3149373" y="1885215"/>
                    </a:cubicBezTo>
                    <a:cubicBezTo>
                      <a:pt x="3148992" y="1877214"/>
                      <a:pt x="3140419" y="1866165"/>
                      <a:pt x="3132704" y="1862450"/>
                    </a:cubicBezTo>
                    <a:cubicBezTo>
                      <a:pt x="3091461" y="1842543"/>
                      <a:pt x="3049265" y="1824540"/>
                      <a:pt x="3004498" y="1804633"/>
                    </a:cubicBezTo>
                    <a:close/>
                    <a:moveTo>
                      <a:pt x="3300630" y="1617753"/>
                    </a:moveTo>
                    <a:cubicBezTo>
                      <a:pt x="3300630" y="1641756"/>
                      <a:pt x="3300630" y="1666425"/>
                      <a:pt x="3300630" y="1691190"/>
                    </a:cubicBezTo>
                    <a:cubicBezTo>
                      <a:pt x="3300630" y="1759294"/>
                      <a:pt x="3300249" y="1761580"/>
                      <a:pt x="3367972" y="1772629"/>
                    </a:cubicBezTo>
                    <a:cubicBezTo>
                      <a:pt x="3443505" y="1785012"/>
                      <a:pt x="3519895" y="1792727"/>
                      <a:pt x="3600096" y="1803014"/>
                    </a:cubicBezTo>
                    <a:cubicBezTo>
                      <a:pt x="3600096" y="1752246"/>
                      <a:pt x="3601144" y="1710812"/>
                      <a:pt x="3599143" y="1669473"/>
                    </a:cubicBezTo>
                    <a:cubicBezTo>
                      <a:pt x="3598762" y="1661949"/>
                      <a:pt x="3586570" y="1649566"/>
                      <a:pt x="3578760" y="1648614"/>
                    </a:cubicBezTo>
                    <a:cubicBezTo>
                      <a:pt x="3487987" y="1637469"/>
                      <a:pt x="3397118" y="1628135"/>
                      <a:pt x="3300630" y="1617753"/>
                    </a:cubicBezTo>
                    <a:close/>
                    <a:moveTo>
                      <a:pt x="4049867" y="1616133"/>
                    </a:moveTo>
                    <a:cubicBezTo>
                      <a:pt x="3947854" y="1628992"/>
                      <a:pt x="3851461" y="1641089"/>
                      <a:pt x="3753829" y="1653376"/>
                    </a:cubicBezTo>
                    <a:cubicBezTo>
                      <a:pt x="3753829" y="1700620"/>
                      <a:pt x="3753829" y="1748340"/>
                      <a:pt x="3753829" y="1805490"/>
                    </a:cubicBezTo>
                    <a:cubicBezTo>
                      <a:pt x="3848413" y="1790917"/>
                      <a:pt x="3938519" y="1777296"/>
                      <a:pt x="4028435" y="1762342"/>
                    </a:cubicBezTo>
                    <a:cubicBezTo>
                      <a:pt x="4036341" y="1761009"/>
                      <a:pt x="4048628" y="1750817"/>
                      <a:pt x="4048914" y="1744340"/>
                    </a:cubicBezTo>
                    <a:cubicBezTo>
                      <a:pt x="4050724" y="1701001"/>
                      <a:pt x="4049867" y="1657567"/>
                      <a:pt x="4049867" y="1616133"/>
                    </a:cubicBezTo>
                    <a:close/>
                    <a:moveTo>
                      <a:pt x="600578" y="1616133"/>
                    </a:moveTo>
                    <a:cubicBezTo>
                      <a:pt x="600578" y="1641470"/>
                      <a:pt x="600578" y="1666235"/>
                      <a:pt x="600578" y="1691000"/>
                    </a:cubicBezTo>
                    <a:cubicBezTo>
                      <a:pt x="600578" y="1759294"/>
                      <a:pt x="600197" y="1761485"/>
                      <a:pt x="667634" y="1772629"/>
                    </a:cubicBezTo>
                    <a:cubicBezTo>
                      <a:pt x="743263" y="1785012"/>
                      <a:pt x="819558" y="1792822"/>
                      <a:pt x="897949" y="1802823"/>
                    </a:cubicBezTo>
                    <a:cubicBezTo>
                      <a:pt x="897949" y="1746721"/>
                      <a:pt x="897949" y="1699763"/>
                      <a:pt x="897949" y="1653567"/>
                    </a:cubicBezTo>
                    <a:cubicBezTo>
                      <a:pt x="799270" y="1641089"/>
                      <a:pt x="702972" y="1628992"/>
                      <a:pt x="600578" y="1616133"/>
                    </a:cubicBezTo>
                    <a:close/>
                    <a:moveTo>
                      <a:pt x="1349624" y="1616038"/>
                    </a:moveTo>
                    <a:cubicBezTo>
                      <a:pt x="1247230" y="1628897"/>
                      <a:pt x="1150837" y="1641089"/>
                      <a:pt x="1052730" y="1653471"/>
                    </a:cubicBezTo>
                    <a:cubicBezTo>
                      <a:pt x="1052730" y="1700239"/>
                      <a:pt x="1052730" y="1747197"/>
                      <a:pt x="1052730" y="1805776"/>
                    </a:cubicBezTo>
                    <a:cubicBezTo>
                      <a:pt x="1148932" y="1790822"/>
                      <a:pt x="1239134" y="1777106"/>
                      <a:pt x="1329145" y="1762342"/>
                    </a:cubicBezTo>
                    <a:cubicBezTo>
                      <a:pt x="1336575" y="1761104"/>
                      <a:pt x="1348576" y="1752722"/>
                      <a:pt x="1348767" y="1747293"/>
                    </a:cubicBezTo>
                    <a:cubicBezTo>
                      <a:pt x="1350386" y="1703001"/>
                      <a:pt x="1349624" y="1658520"/>
                      <a:pt x="1349624" y="1616038"/>
                    </a:cubicBezTo>
                    <a:close/>
                    <a:moveTo>
                      <a:pt x="1643566" y="1506024"/>
                    </a:moveTo>
                    <a:cubicBezTo>
                      <a:pt x="1600608" y="1524979"/>
                      <a:pt x="1557364" y="1543362"/>
                      <a:pt x="1514978" y="1563460"/>
                    </a:cubicBezTo>
                    <a:cubicBezTo>
                      <a:pt x="1508311" y="1566603"/>
                      <a:pt x="1501643" y="1577462"/>
                      <a:pt x="1501357" y="1584987"/>
                    </a:cubicBezTo>
                    <a:cubicBezTo>
                      <a:pt x="1500024" y="1623753"/>
                      <a:pt x="1500786" y="1662615"/>
                      <a:pt x="1500786" y="1704716"/>
                    </a:cubicBezTo>
                    <a:cubicBezTo>
                      <a:pt x="1622992" y="1662996"/>
                      <a:pt x="1671855" y="1592321"/>
                      <a:pt x="1643566" y="1506024"/>
                    </a:cubicBezTo>
                    <a:close/>
                    <a:moveTo>
                      <a:pt x="4343522" y="1505929"/>
                    </a:moveTo>
                    <a:cubicBezTo>
                      <a:pt x="4301708" y="1524598"/>
                      <a:pt x="4259512" y="1542505"/>
                      <a:pt x="4218269" y="1562412"/>
                    </a:cubicBezTo>
                    <a:cubicBezTo>
                      <a:pt x="4210553" y="1566127"/>
                      <a:pt x="4201886" y="1577176"/>
                      <a:pt x="4201600" y="1585177"/>
                    </a:cubicBezTo>
                    <a:cubicBezTo>
                      <a:pt x="4199885" y="1623849"/>
                      <a:pt x="4200838" y="1662711"/>
                      <a:pt x="4200838" y="1704811"/>
                    </a:cubicBezTo>
                    <a:cubicBezTo>
                      <a:pt x="4323139" y="1662711"/>
                      <a:pt x="4372097" y="1591749"/>
                      <a:pt x="4343522" y="1505929"/>
                    </a:cubicBezTo>
                    <a:close/>
                    <a:moveTo>
                      <a:pt x="304636" y="1505072"/>
                    </a:moveTo>
                    <a:cubicBezTo>
                      <a:pt x="287587" y="1605370"/>
                      <a:pt x="340260" y="1677855"/>
                      <a:pt x="449988" y="1702620"/>
                    </a:cubicBezTo>
                    <a:cubicBezTo>
                      <a:pt x="449988" y="1661853"/>
                      <a:pt x="450369" y="1621848"/>
                      <a:pt x="449512" y="1581939"/>
                    </a:cubicBezTo>
                    <a:cubicBezTo>
                      <a:pt x="449416" y="1576128"/>
                      <a:pt x="444559" y="1567461"/>
                      <a:pt x="439606" y="1565175"/>
                    </a:cubicBezTo>
                    <a:cubicBezTo>
                      <a:pt x="395029" y="1544505"/>
                      <a:pt x="349975" y="1525074"/>
                      <a:pt x="304636" y="1505072"/>
                    </a:cubicBezTo>
                    <a:close/>
                    <a:moveTo>
                      <a:pt x="3004307" y="1504691"/>
                    </a:moveTo>
                    <a:cubicBezTo>
                      <a:pt x="2989448" y="1606323"/>
                      <a:pt x="3046027" y="1683189"/>
                      <a:pt x="3150135" y="1701668"/>
                    </a:cubicBezTo>
                    <a:cubicBezTo>
                      <a:pt x="3150135" y="1662234"/>
                      <a:pt x="3150897" y="1623372"/>
                      <a:pt x="3149468" y="1584606"/>
                    </a:cubicBezTo>
                    <a:cubicBezTo>
                      <a:pt x="3149183" y="1577176"/>
                      <a:pt x="3142229" y="1566508"/>
                      <a:pt x="3135562" y="1563270"/>
                    </a:cubicBezTo>
                    <a:cubicBezTo>
                      <a:pt x="3093176" y="1543267"/>
                      <a:pt x="3049932" y="1524884"/>
                      <a:pt x="3004307" y="1504691"/>
                    </a:cubicBezTo>
                    <a:close/>
                    <a:moveTo>
                      <a:pt x="3301106" y="1317525"/>
                    </a:moveTo>
                    <a:cubicBezTo>
                      <a:pt x="3301106" y="1358387"/>
                      <a:pt x="3300440" y="1402107"/>
                      <a:pt x="3301964" y="1445636"/>
                    </a:cubicBezTo>
                    <a:cubicBezTo>
                      <a:pt x="3302154" y="1451446"/>
                      <a:pt x="3313012" y="1460019"/>
                      <a:pt x="3320251" y="1461924"/>
                    </a:cubicBezTo>
                    <a:cubicBezTo>
                      <a:pt x="3347779" y="1469067"/>
                      <a:pt x="3375687" y="1475830"/>
                      <a:pt x="3403881" y="1479450"/>
                    </a:cubicBezTo>
                    <a:cubicBezTo>
                      <a:pt x="3468079" y="1487641"/>
                      <a:pt x="3532468" y="1493832"/>
                      <a:pt x="3600096" y="1501262"/>
                    </a:cubicBezTo>
                    <a:cubicBezTo>
                      <a:pt x="3600096" y="1452684"/>
                      <a:pt x="3601334" y="1412203"/>
                      <a:pt x="3599048" y="1372008"/>
                    </a:cubicBezTo>
                    <a:cubicBezTo>
                      <a:pt x="3598572" y="1363530"/>
                      <a:pt x="3585904" y="1349624"/>
                      <a:pt x="3577617" y="1348576"/>
                    </a:cubicBezTo>
                    <a:cubicBezTo>
                      <a:pt x="3487129" y="1337241"/>
                      <a:pt x="3396261" y="1327907"/>
                      <a:pt x="3301106" y="1317525"/>
                    </a:cubicBezTo>
                    <a:close/>
                    <a:moveTo>
                      <a:pt x="4049581" y="1316001"/>
                    </a:moveTo>
                    <a:cubicBezTo>
                      <a:pt x="3947092" y="1328955"/>
                      <a:pt x="3850699" y="1341147"/>
                      <a:pt x="3752686" y="1353529"/>
                    </a:cubicBezTo>
                    <a:cubicBezTo>
                      <a:pt x="3752782" y="1400297"/>
                      <a:pt x="3752782" y="1447255"/>
                      <a:pt x="3752782" y="1505834"/>
                    </a:cubicBezTo>
                    <a:cubicBezTo>
                      <a:pt x="3848984" y="1490880"/>
                      <a:pt x="3939186" y="1477164"/>
                      <a:pt x="4029197" y="1462400"/>
                    </a:cubicBezTo>
                    <a:cubicBezTo>
                      <a:pt x="4036627" y="1461162"/>
                      <a:pt x="4048533" y="1452684"/>
                      <a:pt x="4048724" y="1447255"/>
                    </a:cubicBezTo>
                    <a:cubicBezTo>
                      <a:pt x="4050343" y="1402964"/>
                      <a:pt x="4049581" y="1358577"/>
                      <a:pt x="4049581" y="1316001"/>
                    </a:cubicBezTo>
                    <a:close/>
                    <a:moveTo>
                      <a:pt x="4343618" y="1205987"/>
                    </a:moveTo>
                    <a:cubicBezTo>
                      <a:pt x="4300660" y="1224942"/>
                      <a:pt x="4257416" y="1243325"/>
                      <a:pt x="4215030" y="1263423"/>
                    </a:cubicBezTo>
                    <a:cubicBezTo>
                      <a:pt x="4208363" y="1266566"/>
                      <a:pt x="4201695" y="1277424"/>
                      <a:pt x="4201504" y="1284949"/>
                    </a:cubicBezTo>
                    <a:cubicBezTo>
                      <a:pt x="4200076" y="1323811"/>
                      <a:pt x="4200838" y="1362673"/>
                      <a:pt x="4200838" y="1404774"/>
                    </a:cubicBezTo>
                    <a:cubicBezTo>
                      <a:pt x="4323044" y="1363054"/>
                      <a:pt x="4371907" y="1292188"/>
                      <a:pt x="4343618" y="1205987"/>
                    </a:cubicBezTo>
                    <a:close/>
                    <a:moveTo>
                      <a:pt x="3005260" y="1205320"/>
                    </a:moveTo>
                    <a:cubicBezTo>
                      <a:pt x="2985448" y="1303142"/>
                      <a:pt x="3036787" y="1374484"/>
                      <a:pt x="3150040" y="1403154"/>
                    </a:cubicBezTo>
                    <a:cubicBezTo>
                      <a:pt x="3150040" y="1362387"/>
                      <a:pt x="3150611" y="1322478"/>
                      <a:pt x="3149468" y="1282663"/>
                    </a:cubicBezTo>
                    <a:cubicBezTo>
                      <a:pt x="3149278" y="1276091"/>
                      <a:pt x="3142991" y="1266566"/>
                      <a:pt x="3137086" y="1263804"/>
                    </a:cubicBezTo>
                    <a:cubicBezTo>
                      <a:pt x="3093557" y="1243515"/>
                      <a:pt x="3049456" y="1224656"/>
                      <a:pt x="3005260" y="1205320"/>
                    </a:cubicBezTo>
                    <a:close/>
                    <a:moveTo>
                      <a:pt x="1002688" y="1049610"/>
                    </a:moveTo>
                    <a:cubicBezTo>
                      <a:pt x="857205" y="1047467"/>
                      <a:pt x="711259" y="1065922"/>
                      <a:pt x="565145" y="1102926"/>
                    </a:cubicBezTo>
                    <a:cubicBezTo>
                      <a:pt x="486373" y="1122834"/>
                      <a:pt x="410840" y="1152171"/>
                      <a:pt x="346451" y="1203510"/>
                    </a:cubicBezTo>
                    <a:cubicBezTo>
                      <a:pt x="286158" y="1251612"/>
                      <a:pt x="285110" y="1300094"/>
                      <a:pt x="346261" y="1346481"/>
                    </a:cubicBezTo>
                    <a:cubicBezTo>
                      <a:pt x="379979" y="1372103"/>
                      <a:pt x="417698" y="1394106"/>
                      <a:pt x="456655" y="1410679"/>
                    </a:cubicBezTo>
                    <a:cubicBezTo>
                      <a:pt x="621533" y="1480593"/>
                      <a:pt x="796126" y="1498214"/>
                      <a:pt x="973958" y="1508691"/>
                    </a:cubicBezTo>
                    <a:cubicBezTo>
                      <a:pt x="1085877" y="1495166"/>
                      <a:pt x="1198462" y="1486212"/>
                      <a:pt x="1309333" y="1466877"/>
                    </a:cubicBezTo>
                    <a:cubicBezTo>
                      <a:pt x="1413727" y="1448684"/>
                      <a:pt x="1515264" y="1416585"/>
                      <a:pt x="1601179" y="1350100"/>
                    </a:cubicBezTo>
                    <a:cubicBezTo>
                      <a:pt x="1666140" y="1299808"/>
                      <a:pt x="1667474" y="1246563"/>
                      <a:pt x="1598989" y="1200748"/>
                    </a:cubicBezTo>
                    <a:cubicBezTo>
                      <a:pt x="1549173" y="1167506"/>
                      <a:pt x="1494309" y="1137693"/>
                      <a:pt x="1437445" y="1119881"/>
                    </a:cubicBezTo>
                    <a:cubicBezTo>
                      <a:pt x="1293189" y="1074495"/>
                      <a:pt x="1148170" y="1051754"/>
                      <a:pt x="1002688" y="1049610"/>
                    </a:cubicBezTo>
                    <a:close/>
                    <a:moveTo>
                      <a:pt x="4049867" y="1017678"/>
                    </a:moveTo>
                    <a:cubicBezTo>
                      <a:pt x="3954140" y="1028060"/>
                      <a:pt x="3863272" y="1037394"/>
                      <a:pt x="3772499" y="1048539"/>
                    </a:cubicBezTo>
                    <a:cubicBezTo>
                      <a:pt x="3764593" y="1049491"/>
                      <a:pt x="3752115" y="1061683"/>
                      <a:pt x="3751829" y="1069113"/>
                    </a:cubicBezTo>
                    <a:cubicBezTo>
                      <a:pt x="3749734" y="1110451"/>
                      <a:pt x="3750782" y="1151980"/>
                      <a:pt x="3750782" y="1206177"/>
                    </a:cubicBezTo>
                    <a:cubicBezTo>
                      <a:pt x="3849079" y="1190842"/>
                      <a:pt x="3940329" y="1176936"/>
                      <a:pt x="4031293" y="1161791"/>
                    </a:cubicBezTo>
                    <a:cubicBezTo>
                      <a:pt x="4038151" y="1160648"/>
                      <a:pt x="4048724" y="1151028"/>
                      <a:pt x="4049009" y="1145027"/>
                    </a:cubicBezTo>
                    <a:cubicBezTo>
                      <a:pt x="4050533" y="1101498"/>
                      <a:pt x="4049867" y="1057968"/>
                      <a:pt x="4049867" y="1017678"/>
                    </a:cubicBezTo>
                    <a:close/>
                    <a:moveTo>
                      <a:pt x="3300630" y="1016154"/>
                    </a:moveTo>
                    <a:cubicBezTo>
                      <a:pt x="3300630" y="1041490"/>
                      <a:pt x="3300630" y="1066255"/>
                      <a:pt x="3300630" y="1091020"/>
                    </a:cubicBezTo>
                    <a:cubicBezTo>
                      <a:pt x="3300630" y="1159314"/>
                      <a:pt x="3300249" y="1161505"/>
                      <a:pt x="3367686" y="1172649"/>
                    </a:cubicBezTo>
                    <a:cubicBezTo>
                      <a:pt x="3443315" y="1185032"/>
                      <a:pt x="3519610" y="1192842"/>
                      <a:pt x="3598001" y="1202844"/>
                    </a:cubicBezTo>
                    <a:cubicBezTo>
                      <a:pt x="3598001" y="1146741"/>
                      <a:pt x="3598001" y="1099783"/>
                      <a:pt x="3598001" y="1053587"/>
                    </a:cubicBezTo>
                    <a:cubicBezTo>
                      <a:pt x="3499322" y="1041109"/>
                      <a:pt x="3402928" y="1029012"/>
                      <a:pt x="3300630" y="1016154"/>
                    </a:cubicBezTo>
                    <a:close/>
                    <a:moveTo>
                      <a:pt x="3005926" y="905473"/>
                    </a:moveTo>
                    <a:cubicBezTo>
                      <a:pt x="2983352" y="999866"/>
                      <a:pt x="3033454" y="1070351"/>
                      <a:pt x="3150135" y="1103688"/>
                    </a:cubicBezTo>
                    <a:cubicBezTo>
                      <a:pt x="3150135" y="1062350"/>
                      <a:pt x="3150802" y="1024631"/>
                      <a:pt x="3149564" y="986912"/>
                    </a:cubicBezTo>
                    <a:cubicBezTo>
                      <a:pt x="3149278" y="979006"/>
                      <a:pt x="3143944" y="967290"/>
                      <a:pt x="3137657" y="964242"/>
                    </a:cubicBezTo>
                    <a:cubicBezTo>
                      <a:pt x="3094318" y="943668"/>
                      <a:pt x="3050027" y="924904"/>
                      <a:pt x="3005926" y="905473"/>
                    </a:cubicBezTo>
                    <a:close/>
                    <a:moveTo>
                      <a:pt x="4345618" y="905283"/>
                    </a:moveTo>
                    <a:cubicBezTo>
                      <a:pt x="4301517" y="924618"/>
                      <a:pt x="4257321" y="943478"/>
                      <a:pt x="4213792" y="963766"/>
                    </a:cubicBezTo>
                    <a:cubicBezTo>
                      <a:pt x="4207791" y="966528"/>
                      <a:pt x="4201600" y="976053"/>
                      <a:pt x="4201409" y="982626"/>
                    </a:cubicBezTo>
                    <a:cubicBezTo>
                      <a:pt x="4200266" y="1022345"/>
                      <a:pt x="4200838" y="1062255"/>
                      <a:pt x="4200838" y="1103022"/>
                    </a:cubicBezTo>
                    <a:cubicBezTo>
                      <a:pt x="4314281" y="1074066"/>
                      <a:pt x="4365335" y="1003200"/>
                      <a:pt x="4345618" y="905283"/>
                    </a:cubicBezTo>
                    <a:close/>
                    <a:moveTo>
                      <a:pt x="1069018" y="902342"/>
                    </a:moveTo>
                    <a:cubicBezTo>
                      <a:pt x="1207797" y="909236"/>
                      <a:pt x="1345624" y="933239"/>
                      <a:pt x="1482212" y="976815"/>
                    </a:cubicBezTo>
                    <a:cubicBezTo>
                      <a:pt x="1567651" y="1004057"/>
                      <a:pt x="1647947" y="1042252"/>
                      <a:pt x="1715670" y="1103403"/>
                    </a:cubicBezTo>
                    <a:cubicBezTo>
                      <a:pt x="1772725" y="1154933"/>
                      <a:pt x="1801300" y="1217512"/>
                      <a:pt x="1801109" y="1295427"/>
                    </a:cubicBezTo>
                    <a:cubicBezTo>
                      <a:pt x="1800157" y="1676331"/>
                      <a:pt x="1799109" y="2057236"/>
                      <a:pt x="1801776" y="2438141"/>
                    </a:cubicBezTo>
                    <a:cubicBezTo>
                      <a:pt x="1802443" y="2540630"/>
                      <a:pt x="1763390" y="2616925"/>
                      <a:pt x="1682999" y="2675790"/>
                    </a:cubicBezTo>
                    <a:cubicBezTo>
                      <a:pt x="1676332" y="2680743"/>
                      <a:pt x="1669759" y="2685791"/>
                      <a:pt x="1663187" y="2690935"/>
                    </a:cubicBezTo>
                    <a:cubicBezTo>
                      <a:pt x="1662425" y="2691506"/>
                      <a:pt x="1662139" y="2692744"/>
                      <a:pt x="1657853" y="2700745"/>
                    </a:cubicBezTo>
                    <a:cubicBezTo>
                      <a:pt x="1700620" y="2700745"/>
                      <a:pt x="1740054" y="2698936"/>
                      <a:pt x="1779202" y="2701221"/>
                    </a:cubicBezTo>
                    <a:cubicBezTo>
                      <a:pt x="1802443" y="2702555"/>
                      <a:pt x="1823827" y="2700078"/>
                      <a:pt x="1844603" y="2694351"/>
                    </a:cubicBezTo>
                    <a:lnTo>
                      <a:pt x="1870336" y="2683363"/>
                    </a:lnTo>
                    <a:lnTo>
                      <a:pt x="1859779" y="2689093"/>
                    </a:lnTo>
                    <a:cubicBezTo>
                      <a:pt x="1815603" y="2718937"/>
                      <a:pt x="1774453" y="2752921"/>
                      <a:pt x="1736886" y="2790488"/>
                    </a:cubicBezTo>
                    <a:lnTo>
                      <a:pt x="1673427" y="2867401"/>
                    </a:lnTo>
                    <a:lnTo>
                      <a:pt x="1683571" y="2850954"/>
                    </a:lnTo>
                    <a:cubicBezTo>
                      <a:pt x="1666426" y="2850954"/>
                      <a:pt x="1653662" y="2850954"/>
                      <a:pt x="1640803" y="2850954"/>
                    </a:cubicBezTo>
                    <a:cubicBezTo>
                      <a:pt x="1178936" y="2850954"/>
                      <a:pt x="716974" y="2850954"/>
                      <a:pt x="255106" y="2850954"/>
                    </a:cubicBezTo>
                    <a:cubicBezTo>
                      <a:pt x="186241" y="2850954"/>
                      <a:pt x="151284" y="2876101"/>
                      <a:pt x="151189" y="2925535"/>
                    </a:cubicBezTo>
                    <a:cubicBezTo>
                      <a:pt x="150998" y="2974970"/>
                      <a:pt x="186241" y="3000592"/>
                      <a:pt x="254725" y="3000592"/>
                    </a:cubicBezTo>
                    <a:cubicBezTo>
                      <a:pt x="583338" y="3000592"/>
                      <a:pt x="911855" y="3000592"/>
                      <a:pt x="1240468" y="3000592"/>
                    </a:cubicBezTo>
                    <a:cubicBezTo>
                      <a:pt x="1347624" y="3000592"/>
                      <a:pt x="1454780" y="3001069"/>
                      <a:pt x="1561841" y="3000021"/>
                    </a:cubicBezTo>
                    <a:cubicBezTo>
                      <a:pt x="1568033" y="2999974"/>
                      <a:pt x="1575557" y="2998735"/>
                      <a:pt x="1582296" y="2996402"/>
                    </a:cubicBezTo>
                    <a:lnTo>
                      <a:pt x="1594834" y="2988283"/>
                    </a:lnTo>
                    <a:lnTo>
                      <a:pt x="1558930" y="3054432"/>
                    </a:lnTo>
                    <a:cubicBezTo>
                      <a:pt x="1548425" y="3079268"/>
                      <a:pt x="1539094" y="3104721"/>
                      <a:pt x="1531007" y="3130723"/>
                    </a:cubicBezTo>
                    <a:lnTo>
                      <a:pt x="1525795" y="3150992"/>
                    </a:lnTo>
                    <a:lnTo>
                      <a:pt x="1480402" y="3150992"/>
                    </a:lnTo>
                    <a:cubicBezTo>
                      <a:pt x="1067398" y="3150992"/>
                      <a:pt x="654299" y="3151087"/>
                      <a:pt x="241295" y="3150897"/>
                    </a:cubicBezTo>
                    <a:cubicBezTo>
                      <a:pt x="129567" y="3150897"/>
                      <a:pt x="44890" y="3093747"/>
                      <a:pt x="12124" y="2997354"/>
                    </a:cubicBezTo>
                    <a:cubicBezTo>
                      <a:pt x="-36740" y="2853240"/>
                      <a:pt x="67750" y="2706936"/>
                      <a:pt x="224150" y="2700840"/>
                    </a:cubicBezTo>
                    <a:cubicBezTo>
                      <a:pt x="245391" y="2699983"/>
                      <a:pt x="266727" y="2700745"/>
                      <a:pt x="298255" y="2700745"/>
                    </a:cubicBezTo>
                    <a:cubicBezTo>
                      <a:pt x="283681" y="2688553"/>
                      <a:pt x="276728" y="2682076"/>
                      <a:pt x="269108" y="2676456"/>
                    </a:cubicBezTo>
                    <a:cubicBezTo>
                      <a:pt x="188812" y="2617878"/>
                      <a:pt x="148522" y="2542344"/>
                      <a:pt x="149284" y="2439474"/>
                    </a:cubicBezTo>
                    <a:cubicBezTo>
                      <a:pt x="152046" y="2066952"/>
                      <a:pt x="153189" y="1694334"/>
                      <a:pt x="148712" y="1321811"/>
                    </a:cubicBezTo>
                    <a:cubicBezTo>
                      <a:pt x="147283" y="1199986"/>
                      <a:pt x="198909" y="1117881"/>
                      <a:pt x="296254" y="1056540"/>
                    </a:cubicBezTo>
                    <a:cubicBezTo>
                      <a:pt x="404744" y="988150"/>
                      <a:pt x="525331" y="952527"/>
                      <a:pt x="650108" y="930524"/>
                    </a:cubicBezTo>
                    <a:cubicBezTo>
                      <a:pt x="790507" y="905664"/>
                      <a:pt x="930238" y="895448"/>
                      <a:pt x="1069018" y="902342"/>
                    </a:cubicBezTo>
                    <a:close/>
                    <a:moveTo>
                      <a:pt x="4049771" y="717545"/>
                    </a:moveTo>
                    <a:cubicBezTo>
                      <a:pt x="3954617" y="727927"/>
                      <a:pt x="3863748" y="737452"/>
                      <a:pt x="3773070" y="748311"/>
                    </a:cubicBezTo>
                    <a:cubicBezTo>
                      <a:pt x="3765164" y="749263"/>
                      <a:pt x="3752306" y="758883"/>
                      <a:pt x="3752020" y="764979"/>
                    </a:cubicBezTo>
                    <a:cubicBezTo>
                      <a:pt x="3750210" y="808413"/>
                      <a:pt x="3751067" y="851943"/>
                      <a:pt x="3751067" y="906140"/>
                    </a:cubicBezTo>
                    <a:cubicBezTo>
                      <a:pt x="3849842" y="890709"/>
                      <a:pt x="3942139" y="876612"/>
                      <a:pt x="4034245" y="861372"/>
                    </a:cubicBezTo>
                    <a:cubicBezTo>
                      <a:pt x="4040151" y="860420"/>
                      <a:pt x="4048914" y="851276"/>
                      <a:pt x="4049104" y="845751"/>
                    </a:cubicBezTo>
                    <a:cubicBezTo>
                      <a:pt x="4050343" y="802032"/>
                      <a:pt x="4049771" y="758407"/>
                      <a:pt x="4049771" y="717545"/>
                    </a:cubicBezTo>
                    <a:close/>
                    <a:moveTo>
                      <a:pt x="3301106" y="717545"/>
                    </a:moveTo>
                    <a:cubicBezTo>
                      <a:pt x="3301106" y="758217"/>
                      <a:pt x="3300440" y="801841"/>
                      <a:pt x="3301964" y="845370"/>
                    </a:cubicBezTo>
                    <a:cubicBezTo>
                      <a:pt x="3302154" y="851276"/>
                      <a:pt x="3312822" y="859944"/>
                      <a:pt x="3320061" y="861849"/>
                    </a:cubicBezTo>
                    <a:cubicBezTo>
                      <a:pt x="3347588" y="868992"/>
                      <a:pt x="3375497" y="875755"/>
                      <a:pt x="3403691" y="879375"/>
                    </a:cubicBezTo>
                    <a:cubicBezTo>
                      <a:pt x="3467889" y="887566"/>
                      <a:pt x="3532373" y="893853"/>
                      <a:pt x="3600096" y="901282"/>
                    </a:cubicBezTo>
                    <a:cubicBezTo>
                      <a:pt x="3600096" y="851562"/>
                      <a:pt x="3601144" y="810033"/>
                      <a:pt x="3599143" y="768694"/>
                    </a:cubicBezTo>
                    <a:cubicBezTo>
                      <a:pt x="3598762" y="761360"/>
                      <a:pt x="3586094" y="749454"/>
                      <a:pt x="3578093" y="748501"/>
                    </a:cubicBezTo>
                    <a:cubicBezTo>
                      <a:pt x="3487320" y="737357"/>
                      <a:pt x="3396451" y="727927"/>
                      <a:pt x="3301106" y="717545"/>
                    </a:cubicBezTo>
                    <a:close/>
                    <a:moveTo>
                      <a:pt x="3005165" y="605245"/>
                    </a:moveTo>
                    <a:cubicBezTo>
                      <a:pt x="2985924" y="703638"/>
                      <a:pt x="3037645" y="775266"/>
                      <a:pt x="3150040" y="802984"/>
                    </a:cubicBezTo>
                    <a:cubicBezTo>
                      <a:pt x="3150040" y="762217"/>
                      <a:pt x="3150611" y="722307"/>
                      <a:pt x="3149468" y="682493"/>
                    </a:cubicBezTo>
                    <a:cubicBezTo>
                      <a:pt x="3149278" y="675921"/>
                      <a:pt x="3142896" y="666491"/>
                      <a:pt x="3136991" y="663729"/>
                    </a:cubicBezTo>
                    <a:cubicBezTo>
                      <a:pt x="3093461" y="643536"/>
                      <a:pt x="3049360" y="624676"/>
                      <a:pt x="3005165" y="605245"/>
                    </a:cubicBezTo>
                    <a:close/>
                    <a:moveTo>
                      <a:pt x="4346856" y="604578"/>
                    </a:moveTo>
                    <a:cubicBezTo>
                      <a:pt x="4301422" y="624676"/>
                      <a:pt x="4258274" y="643250"/>
                      <a:pt x="4215792" y="662967"/>
                    </a:cubicBezTo>
                    <a:cubicBezTo>
                      <a:pt x="4209506" y="665919"/>
                      <a:pt x="4201981" y="674397"/>
                      <a:pt x="4201791" y="680493"/>
                    </a:cubicBezTo>
                    <a:cubicBezTo>
                      <a:pt x="4200552" y="721069"/>
                      <a:pt x="4201124" y="761741"/>
                      <a:pt x="4201124" y="803937"/>
                    </a:cubicBezTo>
                    <a:cubicBezTo>
                      <a:pt x="4318567" y="767361"/>
                      <a:pt x="4360858" y="708687"/>
                      <a:pt x="4346856" y="604578"/>
                    </a:cubicBezTo>
                    <a:close/>
                    <a:moveTo>
                      <a:pt x="3713241" y="149796"/>
                    </a:moveTo>
                    <a:cubicBezTo>
                      <a:pt x="3564425" y="146783"/>
                      <a:pt x="3414978" y="165524"/>
                      <a:pt x="3265292" y="203004"/>
                    </a:cubicBezTo>
                    <a:cubicBezTo>
                      <a:pt x="3185377" y="223007"/>
                      <a:pt x="3108797" y="252820"/>
                      <a:pt x="3043931" y="305874"/>
                    </a:cubicBezTo>
                    <a:cubicBezTo>
                      <a:pt x="2987543" y="352071"/>
                      <a:pt x="2986115" y="399981"/>
                      <a:pt x="3043645" y="444177"/>
                    </a:cubicBezTo>
                    <a:cubicBezTo>
                      <a:pt x="3078126" y="470657"/>
                      <a:pt x="3116798" y="493612"/>
                      <a:pt x="3156707" y="510662"/>
                    </a:cubicBezTo>
                    <a:cubicBezTo>
                      <a:pt x="3322728" y="581147"/>
                      <a:pt x="3498464" y="598387"/>
                      <a:pt x="3664199" y="600578"/>
                    </a:cubicBezTo>
                    <a:cubicBezTo>
                      <a:pt x="3807741" y="599530"/>
                      <a:pt x="3937757" y="588291"/>
                      <a:pt x="4064916" y="554667"/>
                    </a:cubicBezTo>
                    <a:cubicBezTo>
                      <a:pt x="4151403" y="531807"/>
                      <a:pt x="4235985" y="503518"/>
                      <a:pt x="4306661" y="445701"/>
                    </a:cubicBezTo>
                    <a:cubicBezTo>
                      <a:pt x="4363334" y="399219"/>
                      <a:pt x="4365716" y="350261"/>
                      <a:pt x="4306851" y="307875"/>
                    </a:cubicBezTo>
                    <a:cubicBezTo>
                      <a:pt x="4261131" y="275013"/>
                      <a:pt x="4210458" y="245010"/>
                      <a:pt x="4157404" y="227103"/>
                    </a:cubicBezTo>
                    <a:cubicBezTo>
                      <a:pt x="4010242" y="177573"/>
                      <a:pt x="3862057" y="152808"/>
                      <a:pt x="3713241" y="149796"/>
                    </a:cubicBezTo>
                    <a:close/>
                    <a:moveTo>
                      <a:pt x="3760271" y="1694"/>
                    </a:moveTo>
                    <a:cubicBezTo>
                      <a:pt x="3907706" y="8290"/>
                      <a:pt x="4054153" y="34317"/>
                      <a:pt x="4199314" y="82608"/>
                    </a:cubicBezTo>
                    <a:cubicBezTo>
                      <a:pt x="4275323" y="107850"/>
                      <a:pt x="4346475" y="143283"/>
                      <a:pt x="4407911" y="196051"/>
                    </a:cubicBezTo>
                    <a:cubicBezTo>
                      <a:pt x="4470110" y="249486"/>
                      <a:pt x="4501352" y="315114"/>
                      <a:pt x="4501256" y="398934"/>
                    </a:cubicBezTo>
                    <a:cubicBezTo>
                      <a:pt x="4500209" y="1076256"/>
                      <a:pt x="4499351" y="1753579"/>
                      <a:pt x="4501923" y="2430807"/>
                    </a:cubicBezTo>
                    <a:cubicBezTo>
                      <a:pt x="4502304" y="2540630"/>
                      <a:pt x="4461823" y="2621021"/>
                      <a:pt x="4374193" y="2681790"/>
                    </a:cubicBezTo>
                    <a:cubicBezTo>
                      <a:pt x="4369526" y="2685029"/>
                      <a:pt x="4365144" y="2688839"/>
                      <a:pt x="4360953" y="2700555"/>
                    </a:cubicBezTo>
                    <a:cubicBezTo>
                      <a:pt x="4382479" y="2700555"/>
                      <a:pt x="4403911" y="2699983"/>
                      <a:pt x="4425437" y="2700650"/>
                    </a:cubicBezTo>
                    <a:cubicBezTo>
                      <a:pt x="4544786" y="2704651"/>
                      <a:pt x="4635368" y="2786089"/>
                      <a:pt x="4648227" y="2900865"/>
                    </a:cubicBezTo>
                    <a:cubicBezTo>
                      <a:pt x="4660800" y="3012403"/>
                      <a:pt x="4590982" y="3114987"/>
                      <a:pt x="4481540" y="3142705"/>
                    </a:cubicBezTo>
                    <a:cubicBezTo>
                      <a:pt x="4456584" y="3148992"/>
                      <a:pt x="4429724" y="3150420"/>
                      <a:pt x="4403816" y="3150420"/>
                    </a:cubicBezTo>
                    <a:cubicBezTo>
                      <a:pt x="3991954" y="3150897"/>
                      <a:pt x="3580093" y="3150706"/>
                      <a:pt x="3168233" y="3150706"/>
                    </a:cubicBezTo>
                    <a:lnTo>
                      <a:pt x="3122229" y="3150706"/>
                    </a:lnTo>
                    <a:lnTo>
                      <a:pt x="3117091" y="3130723"/>
                    </a:lnTo>
                    <a:cubicBezTo>
                      <a:pt x="3109004" y="3104721"/>
                      <a:pt x="3099673" y="3079268"/>
                      <a:pt x="3089168" y="3054432"/>
                    </a:cubicBezTo>
                    <a:lnTo>
                      <a:pt x="3042969" y="2969316"/>
                    </a:lnTo>
                    <a:lnTo>
                      <a:pt x="3062851" y="2992865"/>
                    </a:lnTo>
                    <a:cubicBezTo>
                      <a:pt x="3072768" y="2998925"/>
                      <a:pt x="3084889" y="3001497"/>
                      <a:pt x="3100986" y="3001449"/>
                    </a:cubicBezTo>
                    <a:cubicBezTo>
                      <a:pt x="3533135" y="3000211"/>
                      <a:pt x="3965189" y="3000592"/>
                      <a:pt x="4397339" y="3000592"/>
                    </a:cubicBezTo>
                    <a:cubicBezTo>
                      <a:pt x="4408007" y="3000592"/>
                      <a:pt x="4418865" y="3000878"/>
                      <a:pt x="4429438" y="2999735"/>
                    </a:cubicBezTo>
                    <a:cubicBezTo>
                      <a:pt x="4472110" y="2995068"/>
                      <a:pt x="4500590" y="2964207"/>
                      <a:pt x="4499733" y="2924297"/>
                    </a:cubicBezTo>
                    <a:cubicBezTo>
                      <a:pt x="4498875" y="2885626"/>
                      <a:pt x="4470872" y="2856288"/>
                      <a:pt x="4430009" y="2851907"/>
                    </a:cubicBezTo>
                    <a:cubicBezTo>
                      <a:pt x="4419437" y="2850764"/>
                      <a:pt x="4408578" y="2850954"/>
                      <a:pt x="4397910" y="2850954"/>
                    </a:cubicBezTo>
                    <a:cubicBezTo>
                      <a:pt x="3934804" y="2850954"/>
                      <a:pt x="3471794" y="2850954"/>
                      <a:pt x="3008689" y="2850954"/>
                    </a:cubicBezTo>
                    <a:cubicBezTo>
                      <a:pt x="2996211" y="2850954"/>
                      <a:pt x="2983638" y="2850954"/>
                      <a:pt x="2965826" y="2850954"/>
                    </a:cubicBezTo>
                    <a:lnTo>
                      <a:pt x="2986761" y="2882054"/>
                    </a:lnTo>
                    <a:lnTo>
                      <a:pt x="2911212" y="2790488"/>
                    </a:lnTo>
                    <a:cubicBezTo>
                      <a:pt x="2873645" y="2752921"/>
                      <a:pt x="2832495" y="2718937"/>
                      <a:pt x="2788319" y="2689093"/>
                    </a:cubicBezTo>
                    <a:lnTo>
                      <a:pt x="2787314" y="2688547"/>
                    </a:lnTo>
                    <a:lnTo>
                      <a:pt x="2824570" y="2699983"/>
                    </a:lnTo>
                    <a:cubicBezTo>
                      <a:pt x="2879149" y="2701888"/>
                      <a:pt x="2933727" y="2700650"/>
                      <a:pt x="2998497" y="2700650"/>
                    </a:cubicBezTo>
                    <a:cubicBezTo>
                      <a:pt x="2979066" y="2684838"/>
                      <a:pt x="2967160" y="2674932"/>
                      <a:pt x="2954873" y="2665217"/>
                    </a:cubicBezTo>
                    <a:cubicBezTo>
                      <a:pt x="2884197" y="2609305"/>
                      <a:pt x="2849431" y="2538630"/>
                      <a:pt x="2849621" y="2446332"/>
                    </a:cubicBezTo>
                    <a:cubicBezTo>
                      <a:pt x="2851050" y="1767867"/>
                      <a:pt x="2851431" y="1089306"/>
                      <a:pt x="2849240" y="410840"/>
                    </a:cubicBezTo>
                    <a:cubicBezTo>
                      <a:pt x="2848954" y="306160"/>
                      <a:pt x="2890865" y="230532"/>
                      <a:pt x="2972875" y="172429"/>
                    </a:cubicBezTo>
                    <a:cubicBezTo>
                      <a:pt x="3075935" y="99372"/>
                      <a:pt x="3193378" y="61463"/>
                      <a:pt x="3315299" y="37365"/>
                    </a:cubicBezTo>
                    <a:cubicBezTo>
                      <a:pt x="3464412" y="7933"/>
                      <a:pt x="3612836" y="-4902"/>
                      <a:pt x="3760271" y="1694"/>
                    </a:cubicBezTo>
                    <a:close/>
                  </a:path>
                </a:pathLst>
              </a:custGeom>
              <a:grpFill/>
              <a:ln w="9525" cap="flat">
                <a:noFill/>
                <a:prstDash val="solid"/>
                <a:miter/>
              </a:ln>
            </p:spPr>
            <p:txBody>
              <a:bodyPr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97" name="PPT世界-11-7"/>
            <p:cNvSpPr/>
            <p:nvPr/>
          </p:nvSpPr>
          <p:spPr>
            <a:xfrm>
              <a:off x="1747051" y="4398619"/>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98" name="组合 97"/>
            <p:cNvGrpSpPr>
              <a:grpSpLocks noChangeAspect="1"/>
            </p:cNvGrpSpPr>
            <p:nvPr/>
          </p:nvGrpSpPr>
          <p:grpSpPr>
            <a:xfrm>
              <a:off x="1052743" y="4229379"/>
              <a:ext cx="443504" cy="444029"/>
              <a:chOff x="-5967266" y="285314"/>
              <a:chExt cx="4645988" cy="4651489"/>
            </a:xfrm>
            <a:solidFill>
              <a:schemeClr val="accent1"/>
            </a:solidFill>
          </p:grpSpPr>
          <p:sp>
            <p:nvSpPr>
              <p:cNvPr id="99" name="PPT世界-11-8"/>
              <p:cNvSpPr/>
              <p:nvPr/>
            </p:nvSpPr>
            <p:spPr>
              <a:xfrm>
                <a:off x="-5967266" y="1336060"/>
                <a:ext cx="3901083" cy="3600743"/>
              </a:xfrm>
              <a:custGeom>
                <a:avLst/>
                <a:gdLst>
                  <a:gd name="connsiteX0" fmla="*/ 2970821 w 3901083"/>
                  <a:gd name="connsiteY0" fmla="*/ 3300419 h 3600743"/>
                  <a:gd name="connsiteX1" fmla="*/ 929233 w 3901083"/>
                  <a:gd name="connsiteY1" fmla="*/ 3300515 h 3600743"/>
                  <a:gd name="connsiteX2" fmla="*/ 883037 w 3901083"/>
                  <a:gd name="connsiteY2" fmla="*/ 3303658 h 3600743"/>
                  <a:gd name="connsiteX3" fmla="*/ 825601 w 3901083"/>
                  <a:gd name="connsiteY3" fmla="*/ 3375476 h 3600743"/>
                  <a:gd name="connsiteX4" fmla="*/ 883418 w 3901083"/>
                  <a:gd name="connsiteY4" fmla="*/ 3446914 h 3600743"/>
                  <a:gd name="connsiteX5" fmla="*/ 933138 w 3901083"/>
                  <a:gd name="connsiteY5" fmla="*/ 3449962 h 3600743"/>
                  <a:gd name="connsiteX6" fmla="*/ 1950313 w 3901083"/>
                  <a:gd name="connsiteY6" fmla="*/ 3450057 h 3600743"/>
                  <a:gd name="connsiteX7" fmla="*/ 2971107 w 3901083"/>
                  <a:gd name="connsiteY7" fmla="*/ 3450057 h 3600743"/>
                  <a:gd name="connsiteX8" fmla="*/ 3074739 w 3901083"/>
                  <a:gd name="connsiteY8" fmla="*/ 3375095 h 3600743"/>
                  <a:gd name="connsiteX9" fmla="*/ 2970821 w 3901083"/>
                  <a:gd name="connsiteY9" fmla="*/ 3300419 h 3600743"/>
                  <a:gd name="connsiteX10" fmla="*/ 1568265 w 3901083"/>
                  <a:gd name="connsiteY10" fmla="*/ 2848077 h 3600743"/>
                  <a:gd name="connsiteX11" fmla="*/ 1426152 w 3901083"/>
                  <a:gd name="connsiteY11" fmla="*/ 2937612 h 3600743"/>
                  <a:gd name="connsiteX12" fmla="*/ 1323282 w 3901083"/>
                  <a:gd name="connsiteY12" fmla="*/ 3148115 h 3600743"/>
                  <a:gd name="connsiteX13" fmla="*/ 2575629 w 3901083"/>
                  <a:gd name="connsiteY13" fmla="*/ 3148019 h 3600743"/>
                  <a:gd name="connsiteX14" fmla="*/ 2558865 w 3901083"/>
                  <a:gd name="connsiteY14" fmla="*/ 3110205 h 3600743"/>
                  <a:gd name="connsiteX15" fmla="*/ 2449613 w 3901083"/>
                  <a:gd name="connsiteY15" fmla="*/ 2890082 h 3600743"/>
                  <a:gd name="connsiteX16" fmla="*/ 2382367 w 3901083"/>
                  <a:gd name="connsiteY16" fmla="*/ 2849506 h 3600743"/>
                  <a:gd name="connsiteX17" fmla="*/ 1568265 w 3901083"/>
                  <a:gd name="connsiteY17" fmla="*/ 2848077 h 3600743"/>
                  <a:gd name="connsiteX18" fmla="*/ 2794799 w 3901083"/>
                  <a:gd name="connsiteY18" fmla="*/ 2550516 h 3600743"/>
                  <a:gd name="connsiteX19" fmla="*/ 2762796 w 3901083"/>
                  <a:gd name="connsiteY19" fmla="*/ 2552802 h 3600743"/>
                  <a:gd name="connsiteX20" fmla="*/ 2701359 w 3901083"/>
                  <a:gd name="connsiteY20" fmla="*/ 2624335 h 3600743"/>
                  <a:gd name="connsiteX21" fmla="*/ 2782322 w 3901083"/>
                  <a:gd name="connsiteY21" fmla="*/ 2699582 h 3600743"/>
                  <a:gd name="connsiteX22" fmla="*/ 2996539 w 3901083"/>
                  <a:gd name="connsiteY22" fmla="*/ 2699868 h 3600743"/>
                  <a:gd name="connsiteX23" fmla="*/ 2996539 w 3901083"/>
                  <a:gd name="connsiteY23" fmla="*/ 2699392 h 3600743"/>
                  <a:gd name="connsiteX24" fmla="*/ 3225044 w 3901083"/>
                  <a:gd name="connsiteY24" fmla="*/ 2699201 h 3600743"/>
                  <a:gd name="connsiteX25" fmla="*/ 3291433 w 3901083"/>
                  <a:gd name="connsiteY25" fmla="*/ 2655291 h 3600743"/>
                  <a:gd name="connsiteX26" fmla="*/ 3280860 w 3901083"/>
                  <a:gd name="connsiteY26" fmla="*/ 2579758 h 3600743"/>
                  <a:gd name="connsiteX27" fmla="*/ 3205422 w 3901083"/>
                  <a:gd name="connsiteY27" fmla="*/ 2551564 h 3600743"/>
                  <a:gd name="connsiteX28" fmla="*/ 2794799 w 3901083"/>
                  <a:gd name="connsiteY28" fmla="*/ 2550516 h 3600743"/>
                  <a:gd name="connsiteX29" fmla="*/ 1052581 w 3901083"/>
                  <a:gd name="connsiteY29" fmla="*/ 2403259 h 3600743"/>
                  <a:gd name="connsiteX30" fmla="*/ 1197742 w 3901083"/>
                  <a:gd name="connsiteY30" fmla="*/ 2403259 h 3600743"/>
                  <a:gd name="connsiteX31" fmla="*/ 1197742 w 3901083"/>
                  <a:gd name="connsiteY31" fmla="*/ 2548325 h 3600743"/>
                  <a:gd name="connsiteX32" fmla="*/ 1052581 w 3901083"/>
                  <a:gd name="connsiteY32" fmla="*/ 2548325 h 3600743"/>
                  <a:gd name="connsiteX33" fmla="*/ 1052581 w 3901083"/>
                  <a:gd name="connsiteY33" fmla="*/ 2403259 h 3600743"/>
                  <a:gd name="connsiteX34" fmla="*/ 752163 w 3901083"/>
                  <a:gd name="connsiteY34" fmla="*/ 2402783 h 3600743"/>
                  <a:gd name="connsiteX35" fmla="*/ 898086 w 3901083"/>
                  <a:gd name="connsiteY35" fmla="*/ 2402783 h 3600743"/>
                  <a:gd name="connsiteX36" fmla="*/ 898086 w 3901083"/>
                  <a:gd name="connsiteY36" fmla="*/ 2548134 h 3600743"/>
                  <a:gd name="connsiteX37" fmla="*/ 752163 w 3901083"/>
                  <a:gd name="connsiteY37" fmla="*/ 2548134 h 3600743"/>
                  <a:gd name="connsiteX38" fmla="*/ 752163 w 3901083"/>
                  <a:gd name="connsiteY38" fmla="*/ 2402783 h 3600743"/>
                  <a:gd name="connsiteX39" fmla="*/ 452602 w 3901083"/>
                  <a:gd name="connsiteY39" fmla="*/ 2402021 h 3600743"/>
                  <a:gd name="connsiteX40" fmla="*/ 597763 w 3901083"/>
                  <a:gd name="connsiteY40" fmla="*/ 2402021 h 3600743"/>
                  <a:gd name="connsiteX41" fmla="*/ 597763 w 3901083"/>
                  <a:gd name="connsiteY41" fmla="*/ 2547087 h 3600743"/>
                  <a:gd name="connsiteX42" fmla="*/ 452602 w 3901083"/>
                  <a:gd name="connsiteY42" fmla="*/ 2547087 h 3600743"/>
                  <a:gd name="connsiteX43" fmla="*/ 452602 w 3901083"/>
                  <a:gd name="connsiteY43" fmla="*/ 2402021 h 3600743"/>
                  <a:gd name="connsiteX44" fmla="*/ 2251303 w 3901083"/>
                  <a:gd name="connsiteY44" fmla="*/ 1803089 h 3600743"/>
                  <a:gd name="connsiteX45" fmla="*/ 3297720 w 3901083"/>
                  <a:gd name="connsiteY45" fmla="*/ 1803089 h 3600743"/>
                  <a:gd name="connsiteX46" fmla="*/ 3297720 w 3901083"/>
                  <a:gd name="connsiteY46" fmla="*/ 1947393 h 3600743"/>
                  <a:gd name="connsiteX47" fmla="*/ 2251303 w 3901083"/>
                  <a:gd name="connsiteY47" fmla="*/ 1947393 h 3600743"/>
                  <a:gd name="connsiteX48" fmla="*/ 2251303 w 3901083"/>
                  <a:gd name="connsiteY48" fmla="*/ 1803089 h 3600743"/>
                  <a:gd name="connsiteX49" fmla="*/ 2252541 w 3901083"/>
                  <a:gd name="connsiteY49" fmla="*/ 1503051 h 3600743"/>
                  <a:gd name="connsiteX50" fmla="*/ 3298957 w 3901083"/>
                  <a:gd name="connsiteY50" fmla="*/ 1503051 h 3600743"/>
                  <a:gd name="connsiteX51" fmla="*/ 3298957 w 3901083"/>
                  <a:gd name="connsiteY51" fmla="*/ 1647260 h 3600743"/>
                  <a:gd name="connsiteX52" fmla="*/ 2252541 w 3901083"/>
                  <a:gd name="connsiteY52" fmla="*/ 1647260 h 3600743"/>
                  <a:gd name="connsiteX53" fmla="*/ 2252541 w 3901083"/>
                  <a:gd name="connsiteY53" fmla="*/ 1503051 h 3600743"/>
                  <a:gd name="connsiteX54" fmla="*/ 2551436 w 3901083"/>
                  <a:gd name="connsiteY54" fmla="*/ 1202919 h 3600743"/>
                  <a:gd name="connsiteX55" fmla="*/ 3297910 w 3901083"/>
                  <a:gd name="connsiteY55" fmla="*/ 1202919 h 3600743"/>
                  <a:gd name="connsiteX56" fmla="*/ 3297910 w 3901083"/>
                  <a:gd name="connsiteY56" fmla="*/ 1347413 h 3600743"/>
                  <a:gd name="connsiteX57" fmla="*/ 2551436 w 3901083"/>
                  <a:gd name="connsiteY57" fmla="*/ 1347413 h 3600743"/>
                  <a:gd name="connsiteX58" fmla="*/ 2551436 w 3901083"/>
                  <a:gd name="connsiteY58" fmla="*/ 1202919 h 3600743"/>
                  <a:gd name="connsiteX59" fmla="*/ 2252827 w 3901083"/>
                  <a:gd name="connsiteY59" fmla="*/ 1202252 h 3600743"/>
                  <a:gd name="connsiteX60" fmla="*/ 2396940 w 3901083"/>
                  <a:gd name="connsiteY60" fmla="*/ 1202252 h 3600743"/>
                  <a:gd name="connsiteX61" fmla="*/ 2396940 w 3901083"/>
                  <a:gd name="connsiteY61" fmla="*/ 1348842 h 3600743"/>
                  <a:gd name="connsiteX62" fmla="*/ 2252827 w 3901083"/>
                  <a:gd name="connsiteY62" fmla="*/ 1348842 h 3600743"/>
                  <a:gd name="connsiteX63" fmla="*/ 2252827 w 3901083"/>
                  <a:gd name="connsiteY63" fmla="*/ 1202252 h 3600743"/>
                  <a:gd name="connsiteX64" fmla="*/ 1501590 w 3901083"/>
                  <a:gd name="connsiteY64" fmla="*/ 1054423 h 3600743"/>
                  <a:gd name="connsiteX65" fmla="*/ 1499495 w 3901083"/>
                  <a:gd name="connsiteY65" fmla="*/ 1088047 h 3600743"/>
                  <a:gd name="connsiteX66" fmla="*/ 1499399 w 3901083"/>
                  <a:gd name="connsiteY66" fmla="*/ 1765274 h 3600743"/>
                  <a:gd name="connsiteX67" fmla="*/ 1499876 w 3901083"/>
                  <a:gd name="connsiteY67" fmla="*/ 1779276 h 3600743"/>
                  <a:gd name="connsiteX68" fmla="*/ 1520545 w 3901083"/>
                  <a:gd name="connsiteY68" fmla="*/ 1800707 h 3600743"/>
                  <a:gd name="connsiteX69" fmla="*/ 1646465 w 3901083"/>
                  <a:gd name="connsiteY69" fmla="*/ 1801660 h 3600743"/>
                  <a:gd name="connsiteX70" fmla="*/ 1646465 w 3901083"/>
                  <a:gd name="connsiteY70" fmla="*/ 1054423 h 3600743"/>
                  <a:gd name="connsiteX71" fmla="*/ 1501590 w 3901083"/>
                  <a:gd name="connsiteY71" fmla="*/ 1054423 h 3600743"/>
                  <a:gd name="connsiteX72" fmla="*/ 1048295 w 3901083"/>
                  <a:gd name="connsiteY72" fmla="*/ 1054233 h 3600743"/>
                  <a:gd name="connsiteX73" fmla="*/ 752735 w 3901083"/>
                  <a:gd name="connsiteY73" fmla="*/ 1054423 h 3600743"/>
                  <a:gd name="connsiteX74" fmla="*/ 749782 w 3901083"/>
                  <a:gd name="connsiteY74" fmla="*/ 1071283 h 3600743"/>
                  <a:gd name="connsiteX75" fmla="*/ 749115 w 3901083"/>
                  <a:gd name="connsiteY75" fmla="*/ 1773751 h 3600743"/>
                  <a:gd name="connsiteX76" fmla="*/ 779214 w 3901083"/>
                  <a:gd name="connsiteY76" fmla="*/ 1801945 h 3600743"/>
                  <a:gd name="connsiteX77" fmla="*/ 1010957 w 3901083"/>
                  <a:gd name="connsiteY77" fmla="*/ 1802422 h 3600743"/>
                  <a:gd name="connsiteX78" fmla="*/ 1050581 w 3901083"/>
                  <a:gd name="connsiteY78" fmla="*/ 1761941 h 3600743"/>
                  <a:gd name="connsiteX79" fmla="*/ 1049915 w 3901083"/>
                  <a:gd name="connsiteY79" fmla="*/ 1091476 h 3600743"/>
                  <a:gd name="connsiteX80" fmla="*/ 1048295 w 3901083"/>
                  <a:gd name="connsiteY80" fmla="*/ 1054233 h 3600743"/>
                  <a:gd name="connsiteX81" fmla="*/ 1800389 w 3901083"/>
                  <a:gd name="connsiteY81" fmla="*/ 1054042 h 3600743"/>
                  <a:gd name="connsiteX82" fmla="*/ 1800389 w 3901083"/>
                  <a:gd name="connsiteY82" fmla="*/ 1101096 h 3600743"/>
                  <a:gd name="connsiteX83" fmla="*/ 1800675 w 3901083"/>
                  <a:gd name="connsiteY83" fmla="*/ 1692979 h 3600743"/>
                  <a:gd name="connsiteX84" fmla="*/ 1810486 w 3901083"/>
                  <a:gd name="connsiteY84" fmla="*/ 1794611 h 3600743"/>
                  <a:gd name="connsiteX85" fmla="*/ 1909260 w 3901083"/>
                  <a:gd name="connsiteY85" fmla="*/ 1802231 h 3600743"/>
                  <a:gd name="connsiteX86" fmla="*/ 1951742 w 3901083"/>
                  <a:gd name="connsiteY86" fmla="*/ 1760798 h 3600743"/>
                  <a:gd name="connsiteX87" fmla="*/ 1950980 w 3901083"/>
                  <a:gd name="connsiteY87" fmla="*/ 1090523 h 3600743"/>
                  <a:gd name="connsiteX88" fmla="*/ 1949170 w 3901083"/>
                  <a:gd name="connsiteY88" fmla="*/ 1054138 h 3600743"/>
                  <a:gd name="connsiteX89" fmla="*/ 1800389 w 3901083"/>
                  <a:gd name="connsiteY89" fmla="*/ 1054042 h 3600743"/>
                  <a:gd name="connsiteX90" fmla="*/ 1203458 w 3901083"/>
                  <a:gd name="connsiteY90" fmla="*/ 1053661 h 3600743"/>
                  <a:gd name="connsiteX91" fmla="*/ 1203458 w 3901083"/>
                  <a:gd name="connsiteY91" fmla="*/ 1801660 h 3600743"/>
                  <a:gd name="connsiteX92" fmla="*/ 1311566 w 3901083"/>
                  <a:gd name="connsiteY92" fmla="*/ 1802231 h 3600743"/>
                  <a:gd name="connsiteX93" fmla="*/ 1351381 w 3901083"/>
                  <a:gd name="connsiteY93" fmla="*/ 1761655 h 3600743"/>
                  <a:gd name="connsiteX94" fmla="*/ 1350619 w 3901083"/>
                  <a:gd name="connsiteY94" fmla="*/ 1091571 h 3600743"/>
                  <a:gd name="connsiteX95" fmla="*/ 1347761 w 3901083"/>
                  <a:gd name="connsiteY95" fmla="*/ 1053661 h 3600743"/>
                  <a:gd name="connsiteX96" fmla="*/ 1203458 w 3901083"/>
                  <a:gd name="connsiteY96" fmla="*/ 1053661 h 3600743"/>
                  <a:gd name="connsiteX97" fmla="*/ 1024578 w 3901083"/>
                  <a:gd name="connsiteY97" fmla="*/ 750291 h 3600743"/>
                  <a:gd name="connsiteX98" fmla="*/ 775499 w 3901083"/>
                  <a:gd name="connsiteY98" fmla="*/ 751529 h 3600743"/>
                  <a:gd name="connsiteX99" fmla="*/ 750639 w 3901083"/>
                  <a:gd name="connsiteY99" fmla="*/ 775246 h 3600743"/>
                  <a:gd name="connsiteX100" fmla="*/ 749210 w 3901083"/>
                  <a:gd name="connsiteY100" fmla="*/ 874782 h 3600743"/>
                  <a:gd name="connsiteX101" fmla="*/ 776928 w 3901083"/>
                  <a:gd name="connsiteY101" fmla="*/ 901928 h 3600743"/>
                  <a:gd name="connsiteX102" fmla="*/ 897991 w 3901083"/>
                  <a:gd name="connsiteY102" fmla="*/ 901642 h 3600743"/>
                  <a:gd name="connsiteX103" fmla="*/ 1022483 w 3901083"/>
                  <a:gd name="connsiteY103" fmla="*/ 901928 h 3600743"/>
                  <a:gd name="connsiteX104" fmla="*/ 1050010 w 3901083"/>
                  <a:gd name="connsiteY104" fmla="*/ 874877 h 3600743"/>
                  <a:gd name="connsiteX105" fmla="*/ 1050010 w 3901083"/>
                  <a:gd name="connsiteY105" fmla="*/ 775246 h 3600743"/>
                  <a:gd name="connsiteX106" fmla="*/ 1024578 w 3901083"/>
                  <a:gd name="connsiteY106" fmla="*/ 750291 h 3600743"/>
                  <a:gd name="connsiteX107" fmla="*/ 1907165 w 3901083"/>
                  <a:gd name="connsiteY107" fmla="*/ 749720 h 3600743"/>
                  <a:gd name="connsiteX108" fmla="*/ 1243939 w 3901083"/>
                  <a:gd name="connsiteY108" fmla="*/ 750385 h 3600743"/>
                  <a:gd name="connsiteX109" fmla="*/ 1201362 w 3901083"/>
                  <a:gd name="connsiteY109" fmla="*/ 750385 h 3600743"/>
                  <a:gd name="connsiteX110" fmla="*/ 1202505 w 3901083"/>
                  <a:gd name="connsiteY110" fmla="*/ 881830 h 3600743"/>
                  <a:gd name="connsiteX111" fmla="*/ 1227746 w 3901083"/>
                  <a:gd name="connsiteY111" fmla="*/ 900880 h 3600743"/>
                  <a:gd name="connsiteX112" fmla="*/ 1923071 w 3901083"/>
                  <a:gd name="connsiteY112" fmla="*/ 902023 h 3600743"/>
                  <a:gd name="connsiteX113" fmla="*/ 1951170 w 3901083"/>
                  <a:gd name="connsiteY113" fmla="*/ 871543 h 3600743"/>
                  <a:gd name="connsiteX114" fmla="*/ 1951551 w 3901083"/>
                  <a:gd name="connsiteY114" fmla="*/ 793153 h 3600743"/>
                  <a:gd name="connsiteX115" fmla="*/ 1907165 w 3901083"/>
                  <a:gd name="connsiteY115" fmla="*/ 749720 h 3600743"/>
                  <a:gd name="connsiteX116" fmla="*/ 645293 w 3901083"/>
                  <a:gd name="connsiteY116" fmla="*/ 597701 h 3600743"/>
                  <a:gd name="connsiteX117" fmla="*/ 2059184 w 3901083"/>
                  <a:gd name="connsiteY117" fmla="*/ 598082 h 3600743"/>
                  <a:gd name="connsiteX118" fmla="*/ 2101951 w 3901083"/>
                  <a:gd name="connsiteY118" fmla="*/ 636276 h 3600743"/>
                  <a:gd name="connsiteX119" fmla="*/ 2101189 w 3901083"/>
                  <a:gd name="connsiteY119" fmla="*/ 1914436 h 3600743"/>
                  <a:gd name="connsiteX120" fmla="*/ 2098998 w 3901083"/>
                  <a:gd name="connsiteY120" fmla="*/ 1946916 h 3600743"/>
                  <a:gd name="connsiteX121" fmla="*/ 600811 w 3901083"/>
                  <a:gd name="connsiteY121" fmla="*/ 1946916 h 3600743"/>
                  <a:gd name="connsiteX122" fmla="*/ 600811 w 3901083"/>
                  <a:gd name="connsiteY122" fmla="*/ 1914626 h 3600743"/>
                  <a:gd name="connsiteX123" fmla="*/ 600049 w 3901083"/>
                  <a:gd name="connsiteY123" fmla="*/ 643611 h 3600743"/>
                  <a:gd name="connsiteX124" fmla="*/ 645293 w 3901083"/>
                  <a:gd name="connsiteY124" fmla="*/ 597701 h 3600743"/>
                  <a:gd name="connsiteX125" fmla="*/ 481177 w 3901083"/>
                  <a:gd name="connsiteY125" fmla="*/ 299855 h 3600743"/>
                  <a:gd name="connsiteX126" fmla="*/ 2198915 w 3901083"/>
                  <a:gd name="connsiteY126" fmla="*/ 299950 h 3600743"/>
                  <a:gd name="connsiteX127" fmla="*/ 2246166 w 3901083"/>
                  <a:gd name="connsiteY127" fmla="*/ 299950 h 3600743"/>
                  <a:gd name="connsiteX128" fmla="*/ 2246166 w 3901083"/>
                  <a:gd name="connsiteY128" fmla="*/ 453207 h 3600743"/>
                  <a:gd name="connsiteX129" fmla="*/ 452983 w 3901083"/>
                  <a:gd name="connsiteY129" fmla="*/ 453207 h 3600743"/>
                  <a:gd name="connsiteX130" fmla="*/ 452983 w 3901083"/>
                  <a:gd name="connsiteY130" fmla="*/ 2097507 h 3600743"/>
                  <a:gd name="connsiteX131" fmla="*/ 3447643 w 3901083"/>
                  <a:gd name="connsiteY131" fmla="*/ 2097507 h 3600743"/>
                  <a:gd name="connsiteX132" fmla="*/ 3447643 w 3901083"/>
                  <a:gd name="connsiteY132" fmla="*/ 1499623 h 3600743"/>
                  <a:gd name="connsiteX133" fmla="*/ 3447643 w 3901083"/>
                  <a:gd name="connsiteY133" fmla="*/ 903229 h 3600743"/>
                  <a:gd name="connsiteX134" fmla="*/ 3600519 w 3901083"/>
                  <a:gd name="connsiteY134" fmla="*/ 903229 h 3600743"/>
                  <a:gd name="connsiteX135" fmla="*/ 3600519 w 3901083"/>
                  <a:gd name="connsiteY135" fmla="*/ 949935 h 3600743"/>
                  <a:gd name="connsiteX136" fmla="*/ 3600424 w 3901083"/>
                  <a:gd name="connsiteY136" fmla="*/ 2074838 h 3600743"/>
                  <a:gd name="connsiteX137" fmla="*/ 3424783 w 3901083"/>
                  <a:gd name="connsiteY137" fmla="*/ 2250288 h 3600743"/>
                  <a:gd name="connsiteX138" fmla="*/ 475081 w 3901083"/>
                  <a:gd name="connsiteY138" fmla="*/ 2250098 h 3600743"/>
                  <a:gd name="connsiteX139" fmla="*/ 408120 w 3901083"/>
                  <a:gd name="connsiteY139" fmla="*/ 2242573 h 3600743"/>
                  <a:gd name="connsiteX140" fmla="*/ 300488 w 3901083"/>
                  <a:gd name="connsiteY140" fmla="*/ 2077409 h 3600743"/>
                  <a:gd name="connsiteX141" fmla="*/ 300297 w 3901083"/>
                  <a:gd name="connsiteY141" fmla="*/ 1070331 h 3600743"/>
                  <a:gd name="connsiteX142" fmla="*/ 300107 w 3901083"/>
                  <a:gd name="connsiteY142" fmla="*/ 473972 h 3600743"/>
                  <a:gd name="connsiteX143" fmla="*/ 359543 w 3901083"/>
                  <a:gd name="connsiteY143" fmla="*/ 331573 h 3600743"/>
                  <a:gd name="connsiteX144" fmla="*/ 481177 w 3901083"/>
                  <a:gd name="connsiteY144" fmla="*/ 299855 h 3600743"/>
                  <a:gd name="connsiteX145" fmla="*/ 2193677 w 3901083"/>
                  <a:gd name="connsiteY145" fmla="*/ 9 h 3600743"/>
                  <a:gd name="connsiteX146" fmla="*/ 2246166 w 3901083"/>
                  <a:gd name="connsiteY146" fmla="*/ 9 h 3600743"/>
                  <a:gd name="connsiteX147" fmla="*/ 2246166 w 3901083"/>
                  <a:gd name="connsiteY147" fmla="*/ 150312 h 3600743"/>
                  <a:gd name="connsiteX148" fmla="*/ 2205392 w 3901083"/>
                  <a:gd name="connsiteY148" fmla="*/ 150312 h 3600743"/>
                  <a:gd name="connsiteX149" fmla="*/ 402024 w 3901083"/>
                  <a:gd name="connsiteY149" fmla="*/ 150693 h 3600743"/>
                  <a:gd name="connsiteX150" fmla="*/ 324205 w 3901083"/>
                  <a:gd name="connsiteY150" fmla="*/ 158123 h 3600743"/>
                  <a:gd name="connsiteX151" fmla="*/ 150374 w 3901083"/>
                  <a:gd name="connsiteY151" fmla="*/ 403772 h 3600743"/>
                  <a:gd name="connsiteX152" fmla="*/ 150659 w 3901083"/>
                  <a:gd name="connsiteY152" fmla="*/ 2446408 h 3600743"/>
                  <a:gd name="connsiteX153" fmla="*/ 158660 w 3901083"/>
                  <a:gd name="connsiteY153" fmla="*/ 2527751 h 3600743"/>
                  <a:gd name="connsiteX154" fmla="*/ 398214 w 3901083"/>
                  <a:gd name="connsiteY154" fmla="*/ 2699868 h 3600743"/>
                  <a:gd name="connsiteX155" fmla="*/ 2523051 w 3901083"/>
                  <a:gd name="connsiteY155" fmla="*/ 2699868 h 3600743"/>
                  <a:gd name="connsiteX156" fmla="*/ 2559913 w 3901083"/>
                  <a:gd name="connsiteY156" fmla="*/ 2697963 h 3600743"/>
                  <a:gd name="connsiteX157" fmla="*/ 2559818 w 3901083"/>
                  <a:gd name="connsiteY157" fmla="*/ 2686152 h 3600743"/>
                  <a:gd name="connsiteX158" fmla="*/ 2764986 w 3901083"/>
                  <a:gd name="connsiteY158" fmla="*/ 2403545 h 3600743"/>
                  <a:gd name="connsiteX159" fmla="*/ 3246761 w 3901083"/>
                  <a:gd name="connsiteY159" fmla="*/ 2404307 h 3600743"/>
                  <a:gd name="connsiteX160" fmla="*/ 3444023 w 3901083"/>
                  <a:gd name="connsiteY160" fmla="*/ 2581091 h 3600743"/>
                  <a:gd name="connsiteX161" fmla="*/ 3445071 w 3901083"/>
                  <a:gd name="connsiteY161" fmla="*/ 2699297 h 3600743"/>
                  <a:gd name="connsiteX162" fmla="*/ 3624141 w 3901083"/>
                  <a:gd name="connsiteY162" fmla="*/ 2675484 h 3600743"/>
                  <a:gd name="connsiteX163" fmla="*/ 3750252 w 3901083"/>
                  <a:gd name="connsiteY163" fmla="*/ 2452790 h 3600743"/>
                  <a:gd name="connsiteX164" fmla="*/ 3750062 w 3901083"/>
                  <a:gd name="connsiteY164" fmla="*/ 935076 h 3600743"/>
                  <a:gd name="connsiteX165" fmla="*/ 3748549 w 3901083"/>
                  <a:gd name="connsiteY165" fmla="*/ 903229 h 3600743"/>
                  <a:gd name="connsiteX166" fmla="*/ 3901083 w 3901083"/>
                  <a:gd name="connsiteY166" fmla="*/ 903229 h 3600743"/>
                  <a:gd name="connsiteX167" fmla="*/ 3899795 w 3901083"/>
                  <a:gd name="connsiteY167" fmla="*/ 917264 h 3600743"/>
                  <a:gd name="connsiteX168" fmla="*/ 3900938 w 3901083"/>
                  <a:gd name="connsiteY168" fmla="*/ 2449265 h 3600743"/>
                  <a:gd name="connsiteX169" fmla="*/ 3824642 w 3901083"/>
                  <a:gd name="connsiteY169" fmla="*/ 2700249 h 3600743"/>
                  <a:gd name="connsiteX170" fmla="*/ 3562038 w 3901083"/>
                  <a:gd name="connsiteY170" fmla="*/ 2847696 h 3600743"/>
                  <a:gd name="connsiteX171" fmla="*/ 3490696 w 3901083"/>
                  <a:gd name="connsiteY171" fmla="*/ 2850268 h 3600743"/>
                  <a:gd name="connsiteX172" fmla="*/ 2647924 w 3901083"/>
                  <a:gd name="connsiteY172" fmla="*/ 2850458 h 3600743"/>
                  <a:gd name="connsiteX173" fmla="*/ 2598965 w 3901083"/>
                  <a:gd name="connsiteY173" fmla="*/ 2850458 h 3600743"/>
                  <a:gd name="connsiteX174" fmla="*/ 2617063 w 3901083"/>
                  <a:gd name="connsiteY174" fmla="*/ 2889987 h 3600743"/>
                  <a:gd name="connsiteX175" fmla="*/ 2729458 w 3901083"/>
                  <a:gd name="connsiteY175" fmla="*/ 3116587 h 3600743"/>
                  <a:gd name="connsiteX176" fmla="*/ 2783274 w 3901083"/>
                  <a:gd name="connsiteY176" fmla="*/ 3150877 h 3600743"/>
                  <a:gd name="connsiteX177" fmla="*/ 3018732 w 3901083"/>
                  <a:gd name="connsiteY177" fmla="*/ 3153734 h 3600743"/>
                  <a:gd name="connsiteX178" fmla="*/ 3225234 w 3901083"/>
                  <a:gd name="connsiteY178" fmla="*/ 3373857 h 3600743"/>
                  <a:gd name="connsiteX179" fmla="*/ 3018065 w 3901083"/>
                  <a:gd name="connsiteY179" fmla="*/ 3597694 h 3600743"/>
                  <a:gd name="connsiteX180" fmla="*/ 2971774 w 3901083"/>
                  <a:gd name="connsiteY180" fmla="*/ 3600361 h 3600743"/>
                  <a:gd name="connsiteX181" fmla="*/ 929138 w 3901083"/>
                  <a:gd name="connsiteY181" fmla="*/ 3600743 h 3600743"/>
                  <a:gd name="connsiteX182" fmla="*/ 703014 w 3901083"/>
                  <a:gd name="connsiteY182" fmla="*/ 3479966 h 3600743"/>
                  <a:gd name="connsiteX183" fmla="*/ 871607 w 3901083"/>
                  <a:gd name="connsiteY183" fmla="*/ 3154877 h 3600743"/>
                  <a:gd name="connsiteX184" fmla="*/ 1110589 w 3901083"/>
                  <a:gd name="connsiteY184" fmla="*/ 3151258 h 3600743"/>
                  <a:gd name="connsiteX185" fmla="*/ 1174883 w 3901083"/>
                  <a:gd name="connsiteY185" fmla="*/ 3110395 h 3600743"/>
                  <a:gd name="connsiteX186" fmla="*/ 1303280 w 3901083"/>
                  <a:gd name="connsiteY186" fmla="*/ 2850363 h 3600743"/>
                  <a:gd name="connsiteX187" fmla="*/ 1249178 w 3901083"/>
                  <a:gd name="connsiteY187" fmla="*/ 2850363 h 3600743"/>
                  <a:gd name="connsiteX188" fmla="*/ 395738 w 3901083"/>
                  <a:gd name="connsiteY188" fmla="*/ 2850649 h 3600743"/>
                  <a:gd name="connsiteX189" fmla="*/ 54076 w 3901083"/>
                  <a:gd name="connsiteY189" fmla="*/ 2667769 h 3600743"/>
                  <a:gd name="connsiteX190" fmla="*/ 69 w 3901083"/>
                  <a:gd name="connsiteY190" fmla="*/ 2463553 h 3600743"/>
                  <a:gd name="connsiteX191" fmla="*/ 450 w 3901083"/>
                  <a:gd name="connsiteY191" fmla="*/ 388819 h 3600743"/>
                  <a:gd name="connsiteX192" fmla="*/ 298106 w 3901083"/>
                  <a:gd name="connsiteY192" fmla="*/ 8961 h 3600743"/>
                  <a:gd name="connsiteX193" fmla="*/ 408120 w 3901083"/>
                  <a:gd name="connsiteY193" fmla="*/ 389 h 3600743"/>
                  <a:gd name="connsiteX194" fmla="*/ 2193677 w 3901083"/>
                  <a:gd name="connsiteY194" fmla="*/ 9 h 360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3901083" h="3600743">
                    <a:moveTo>
                      <a:pt x="2970821" y="3300419"/>
                    </a:moveTo>
                    <a:cubicBezTo>
                      <a:pt x="2290260" y="3300419"/>
                      <a:pt x="1609794" y="3300419"/>
                      <a:pt x="929233" y="3300515"/>
                    </a:cubicBezTo>
                    <a:cubicBezTo>
                      <a:pt x="913802" y="3300515"/>
                      <a:pt x="898086" y="3300705"/>
                      <a:pt x="883037" y="3303658"/>
                    </a:cubicBezTo>
                    <a:cubicBezTo>
                      <a:pt x="848937" y="3310135"/>
                      <a:pt x="825601" y="3340329"/>
                      <a:pt x="825601" y="3375476"/>
                    </a:cubicBezTo>
                    <a:cubicBezTo>
                      <a:pt x="825506" y="3409861"/>
                      <a:pt x="849604" y="3440723"/>
                      <a:pt x="883418" y="3446914"/>
                    </a:cubicBezTo>
                    <a:cubicBezTo>
                      <a:pt x="899610" y="3449867"/>
                      <a:pt x="916565" y="3449962"/>
                      <a:pt x="933138" y="3449962"/>
                    </a:cubicBezTo>
                    <a:cubicBezTo>
                      <a:pt x="1272133" y="3450057"/>
                      <a:pt x="1611223" y="3450057"/>
                      <a:pt x="1950313" y="3450057"/>
                    </a:cubicBezTo>
                    <a:cubicBezTo>
                      <a:pt x="2290546" y="3450057"/>
                      <a:pt x="2630874" y="3450057"/>
                      <a:pt x="2971107" y="3450057"/>
                    </a:cubicBezTo>
                    <a:cubicBezTo>
                      <a:pt x="3041211" y="3450057"/>
                      <a:pt x="3075025" y="3425387"/>
                      <a:pt x="3074739" y="3375095"/>
                    </a:cubicBezTo>
                    <a:cubicBezTo>
                      <a:pt x="3074454" y="3324899"/>
                      <a:pt x="3040545" y="3300419"/>
                      <a:pt x="2970821" y="3300419"/>
                    </a:cubicBezTo>
                    <a:close/>
                    <a:moveTo>
                      <a:pt x="1568265" y="2848077"/>
                    </a:moveTo>
                    <a:cubicBezTo>
                      <a:pt x="1492351" y="2846458"/>
                      <a:pt x="1453108" y="2868365"/>
                      <a:pt x="1426152" y="2937612"/>
                    </a:cubicBezTo>
                    <a:cubicBezTo>
                      <a:pt x="1398434" y="3008859"/>
                      <a:pt x="1359191" y="3075724"/>
                      <a:pt x="1323282" y="3148115"/>
                    </a:cubicBezTo>
                    <a:cubicBezTo>
                      <a:pt x="1742858" y="3148019"/>
                      <a:pt x="2157482" y="3148019"/>
                      <a:pt x="2575629" y="3148019"/>
                    </a:cubicBezTo>
                    <a:cubicBezTo>
                      <a:pt x="2569247" y="3133541"/>
                      <a:pt x="2564580" y="3121635"/>
                      <a:pt x="2558865" y="3110205"/>
                    </a:cubicBezTo>
                    <a:cubicBezTo>
                      <a:pt x="2522194" y="3036958"/>
                      <a:pt x="2483141" y="2964758"/>
                      <a:pt x="2449613" y="2890082"/>
                    </a:cubicBezTo>
                    <a:cubicBezTo>
                      <a:pt x="2434850" y="2857316"/>
                      <a:pt x="2416276" y="2849315"/>
                      <a:pt x="2382367" y="2849506"/>
                    </a:cubicBezTo>
                    <a:cubicBezTo>
                      <a:pt x="2111000" y="2850934"/>
                      <a:pt x="1839537" y="2853982"/>
                      <a:pt x="1568265" y="2848077"/>
                    </a:cubicBezTo>
                    <a:close/>
                    <a:moveTo>
                      <a:pt x="2794799" y="2550516"/>
                    </a:moveTo>
                    <a:cubicBezTo>
                      <a:pt x="2784131" y="2550516"/>
                      <a:pt x="2773273" y="2550992"/>
                      <a:pt x="2762796" y="2552802"/>
                    </a:cubicBezTo>
                    <a:cubicBezTo>
                      <a:pt x="2725267" y="2558993"/>
                      <a:pt x="2701836" y="2586616"/>
                      <a:pt x="2701359" y="2624335"/>
                    </a:cubicBezTo>
                    <a:cubicBezTo>
                      <a:pt x="2700788" y="2669769"/>
                      <a:pt x="2730125" y="2698630"/>
                      <a:pt x="2782322" y="2699582"/>
                    </a:cubicBezTo>
                    <a:cubicBezTo>
                      <a:pt x="2853664" y="2700916"/>
                      <a:pt x="2925101" y="2699868"/>
                      <a:pt x="2996539" y="2699868"/>
                    </a:cubicBezTo>
                    <a:cubicBezTo>
                      <a:pt x="2996539" y="2699677"/>
                      <a:pt x="2996539" y="2699582"/>
                      <a:pt x="2996539" y="2699392"/>
                    </a:cubicBezTo>
                    <a:cubicBezTo>
                      <a:pt x="3072739" y="2699392"/>
                      <a:pt x="3148939" y="2699868"/>
                      <a:pt x="3225044" y="2699201"/>
                    </a:cubicBezTo>
                    <a:cubicBezTo>
                      <a:pt x="3256000" y="2698915"/>
                      <a:pt x="3285051" y="2685961"/>
                      <a:pt x="3291433" y="2655291"/>
                    </a:cubicBezTo>
                    <a:cubicBezTo>
                      <a:pt x="3296481" y="2631002"/>
                      <a:pt x="3295148" y="2596141"/>
                      <a:pt x="3280860" y="2579758"/>
                    </a:cubicBezTo>
                    <a:cubicBezTo>
                      <a:pt x="3265144" y="2561756"/>
                      <a:pt x="3231521" y="2552040"/>
                      <a:pt x="3205422" y="2551564"/>
                    </a:cubicBezTo>
                    <a:cubicBezTo>
                      <a:pt x="3068548" y="2548897"/>
                      <a:pt x="2931674" y="2550325"/>
                      <a:pt x="2794799" y="2550516"/>
                    </a:cubicBezTo>
                    <a:close/>
                    <a:moveTo>
                      <a:pt x="1052581" y="2403259"/>
                    </a:moveTo>
                    <a:cubicBezTo>
                      <a:pt x="1099730" y="2403259"/>
                      <a:pt x="1147355" y="2403259"/>
                      <a:pt x="1197742" y="2403259"/>
                    </a:cubicBezTo>
                    <a:cubicBezTo>
                      <a:pt x="1197742" y="2450217"/>
                      <a:pt x="1197742" y="2496985"/>
                      <a:pt x="1197742" y="2548325"/>
                    </a:cubicBezTo>
                    <a:cubicBezTo>
                      <a:pt x="1148879" y="2548325"/>
                      <a:pt x="1102016" y="2548325"/>
                      <a:pt x="1052581" y="2548325"/>
                    </a:cubicBezTo>
                    <a:cubicBezTo>
                      <a:pt x="1052581" y="2500128"/>
                      <a:pt x="1052581" y="2453361"/>
                      <a:pt x="1052581" y="2403259"/>
                    </a:cubicBezTo>
                    <a:close/>
                    <a:moveTo>
                      <a:pt x="752163" y="2402783"/>
                    </a:moveTo>
                    <a:cubicBezTo>
                      <a:pt x="800645" y="2402783"/>
                      <a:pt x="848270" y="2402783"/>
                      <a:pt x="898086" y="2402783"/>
                    </a:cubicBezTo>
                    <a:cubicBezTo>
                      <a:pt x="898086" y="2451075"/>
                      <a:pt x="898086" y="2497842"/>
                      <a:pt x="898086" y="2548134"/>
                    </a:cubicBezTo>
                    <a:cubicBezTo>
                      <a:pt x="847889" y="2548134"/>
                      <a:pt x="801121" y="2548134"/>
                      <a:pt x="752163" y="2548134"/>
                    </a:cubicBezTo>
                    <a:cubicBezTo>
                      <a:pt x="752163" y="2499271"/>
                      <a:pt x="752163" y="2452408"/>
                      <a:pt x="752163" y="2402783"/>
                    </a:cubicBezTo>
                    <a:close/>
                    <a:moveTo>
                      <a:pt x="452602" y="2402021"/>
                    </a:moveTo>
                    <a:cubicBezTo>
                      <a:pt x="501560" y="2402021"/>
                      <a:pt x="548328" y="2402021"/>
                      <a:pt x="597763" y="2402021"/>
                    </a:cubicBezTo>
                    <a:cubicBezTo>
                      <a:pt x="597763" y="2450217"/>
                      <a:pt x="597763" y="2497081"/>
                      <a:pt x="597763" y="2547087"/>
                    </a:cubicBezTo>
                    <a:cubicBezTo>
                      <a:pt x="550614" y="2547087"/>
                      <a:pt x="502989" y="2547087"/>
                      <a:pt x="452602" y="2547087"/>
                    </a:cubicBezTo>
                    <a:cubicBezTo>
                      <a:pt x="452602" y="2500129"/>
                      <a:pt x="452602" y="2453361"/>
                      <a:pt x="452602" y="2402021"/>
                    </a:cubicBezTo>
                    <a:close/>
                    <a:moveTo>
                      <a:pt x="2251303" y="1803089"/>
                    </a:moveTo>
                    <a:cubicBezTo>
                      <a:pt x="2600108" y="1803089"/>
                      <a:pt x="2947676" y="1803089"/>
                      <a:pt x="3297720" y="1803089"/>
                    </a:cubicBezTo>
                    <a:cubicBezTo>
                      <a:pt x="3297720" y="1850524"/>
                      <a:pt x="3297720" y="1897387"/>
                      <a:pt x="3297720" y="1947393"/>
                    </a:cubicBezTo>
                    <a:cubicBezTo>
                      <a:pt x="2950152" y="1947393"/>
                      <a:pt x="2602585" y="1947393"/>
                      <a:pt x="2251303" y="1947393"/>
                    </a:cubicBezTo>
                    <a:cubicBezTo>
                      <a:pt x="2251303" y="1898244"/>
                      <a:pt x="2251303" y="1852143"/>
                      <a:pt x="2251303" y="1803089"/>
                    </a:cubicBezTo>
                    <a:close/>
                    <a:moveTo>
                      <a:pt x="2252541" y="1503051"/>
                    </a:moveTo>
                    <a:cubicBezTo>
                      <a:pt x="2600108" y="1503051"/>
                      <a:pt x="2947580" y="1503051"/>
                      <a:pt x="3298957" y="1503051"/>
                    </a:cubicBezTo>
                    <a:cubicBezTo>
                      <a:pt x="3298957" y="1552010"/>
                      <a:pt x="3298957" y="1598111"/>
                      <a:pt x="3298957" y="1647260"/>
                    </a:cubicBezTo>
                    <a:cubicBezTo>
                      <a:pt x="2950247" y="1647260"/>
                      <a:pt x="2602680" y="1647260"/>
                      <a:pt x="2252541" y="1647260"/>
                    </a:cubicBezTo>
                    <a:cubicBezTo>
                      <a:pt x="2252541" y="1600016"/>
                      <a:pt x="2252541" y="1553057"/>
                      <a:pt x="2252541" y="1503051"/>
                    </a:cubicBezTo>
                    <a:close/>
                    <a:moveTo>
                      <a:pt x="2551436" y="1202919"/>
                    </a:moveTo>
                    <a:cubicBezTo>
                      <a:pt x="2800419" y="1202919"/>
                      <a:pt x="3047879" y="1202919"/>
                      <a:pt x="3297910" y="1202919"/>
                    </a:cubicBezTo>
                    <a:cubicBezTo>
                      <a:pt x="3297910" y="1250639"/>
                      <a:pt x="3297910" y="1297502"/>
                      <a:pt x="3297910" y="1347413"/>
                    </a:cubicBezTo>
                    <a:cubicBezTo>
                      <a:pt x="3049974" y="1347413"/>
                      <a:pt x="2802420" y="1347413"/>
                      <a:pt x="2551436" y="1347413"/>
                    </a:cubicBezTo>
                    <a:cubicBezTo>
                      <a:pt x="2551436" y="1297978"/>
                      <a:pt x="2551436" y="1251877"/>
                      <a:pt x="2551436" y="1202919"/>
                    </a:cubicBezTo>
                    <a:close/>
                    <a:moveTo>
                      <a:pt x="2252827" y="1202252"/>
                    </a:moveTo>
                    <a:cubicBezTo>
                      <a:pt x="2300833" y="1202252"/>
                      <a:pt x="2347696" y="1202252"/>
                      <a:pt x="2396940" y="1202252"/>
                    </a:cubicBezTo>
                    <a:cubicBezTo>
                      <a:pt x="2396940" y="1251401"/>
                      <a:pt x="2396940" y="1299788"/>
                      <a:pt x="2396940" y="1348842"/>
                    </a:cubicBezTo>
                    <a:cubicBezTo>
                      <a:pt x="2347601" y="1348842"/>
                      <a:pt x="2301690" y="1348842"/>
                      <a:pt x="2252827" y="1348842"/>
                    </a:cubicBezTo>
                    <a:cubicBezTo>
                      <a:pt x="2252827" y="1299788"/>
                      <a:pt x="2252827" y="1252163"/>
                      <a:pt x="2252827" y="1202252"/>
                    </a:cubicBezTo>
                    <a:close/>
                    <a:moveTo>
                      <a:pt x="1501590" y="1054423"/>
                    </a:moveTo>
                    <a:cubicBezTo>
                      <a:pt x="1500733" y="1067092"/>
                      <a:pt x="1499495" y="1077569"/>
                      <a:pt x="1499495" y="1088047"/>
                    </a:cubicBezTo>
                    <a:cubicBezTo>
                      <a:pt x="1499399" y="1313789"/>
                      <a:pt x="1499399" y="1539532"/>
                      <a:pt x="1499399" y="1765274"/>
                    </a:cubicBezTo>
                    <a:cubicBezTo>
                      <a:pt x="1499399" y="1770037"/>
                      <a:pt x="1497590" y="1776133"/>
                      <a:pt x="1499876" y="1779276"/>
                    </a:cubicBezTo>
                    <a:cubicBezTo>
                      <a:pt x="1505781" y="1787468"/>
                      <a:pt x="1513211" y="1800326"/>
                      <a:pt x="1520545" y="1800707"/>
                    </a:cubicBezTo>
                    <a:cubicBezTo>
                      <a:pt x="1561788" y="1802708"/>
                      <a:pt x="1603031" y="1801660"/>
                      <a:pt x="1646465" y="1801660"/>
                    </a:cubicBezTo>
                    <a:cubicBezTo>
                      <a:pt x="1646465" y="1550485"/>
                      <a:pt x="1646465" y="1303026"/>
                      <a:pt x="1646465" y="1054423"/>
                    </a:cubicBezTo>
                    <a:cubicBezTo>
                      <a:pt x="1597412" y="1054423"/>
                      <a:pt x="1550549" y="1054423"/>
                      <a:pt x="1501590" y="1054423"/>
                    </a:cubicBezTo>
                    <a:close/>
                    <a:moveTo>
                      <a:pt x="1048295" y="1054233"/>
                    </a:moveTo>
                    <a:cubicBezTo>
                      <a:pt x="949331" y="1054423"/>
                      <a:pt x="852461" y="1054423"/>
                      <a:pt x="752735" y="1054423"/>
                    </a:cubicBezTo>
                    <a:cubicBezTo>
                      <a:pt x="751306" y="1062139"/>
                      <a:pt x="749782" y="1066711"/>
                      <a:pt x="749782" y="1071283"/>
                    </a:cubicBezTo>
                    <a:cubicBezTo>
                      <a:pt x="749591" y="1305407"/>
                      <a:pt x="749687" y="1539627"/>
                      <a:pt x="749115" y="1773751"/>
                    </a:cubicBezTo>
                    <a:cubicBezTo>
                      <a:pt x="749020" y="1796135"/>
                      <a:pt x="758450" y="1802136"/>
                      <a:pt x="779214" y="1801945"/>
                    </a:cubicBezTo>
                    <a:cubicBezTo>
                      <a:pt x="856462" y="1801184"/>
                      <a:pt x="933805" y="1800041"/>
                      <a:pt x="1010957" y="1802422"/>
                    </a:cubicBezTo>
                    <a:cubicBezTo>
                      <a:pt x="1043247" y="1803374"/>
                      <a:pt x="1050772" y="1792706"/>
                      <a:pt x="1050581" y="1761941"/>
                    </a:cubicBezTo>
                    <a:cubicBezTo>
                      <a:pt x="1049438" y="1538484"/>
                      <a:pt x="1050010" y="1315027"/>
                      <a:pt x="1049915" y="1091476"/>
                    </a:cubicBezTo>
                    <a:cubicBezTo>
                      <a:pt x="1049915" y="1079855"/>
                      <a:pt x="1048867" y="1068235"/>
                      <a:pt x="1048295" y="1054233"/>
                    </a:cubicBezTo>
                    <a:close/>
                    <a:moveTo>
                      <a:pt x="1800389" y="1054042"/>
                    </a:moveTo>
                    <a:cubicBezTo>
                      <a:pt x="1800389" y="1072711"/>
                      <a:pt x="1800389" y="1086904"/>
                      <a:pt x="1800389" y="1101096"/>
                    </a:cubicBezTo>
                    <a:cubicBezTo>
                      <a:pt x="1800389" y="1298359"/>
                      <a:pt x="1800104" y="1495717"/>
                      <a:pt x="1800675" y="1692979"/>
                    </a:cubicBezTo>
                    <a:cubicBezTo>
                      <a:pt x="1800770" y="1728032"/>
                      <a:pt x="1792103" y="1774418"/>
                      <a:pt x="1810486" y="1794611"/>
                    </a:cubicBezTo>
                    <a:cubicBezTo>
                      <a:pt x="1826678" y="1812328"/>
                      <a:pt x="1875256" y="1798898"/>
                      <a:pt x="1909260" y="1802231"/>
                    </a:cubicBezTo>
                    <a:cubicBezTo>
                      <a:pt x="1941931" y="1805375"/>
                      <a:pt x="1951932" y="1794135"/>
                      <a:pt x="1951742" y="1760798"/>
                    </a:cubicBezTo>
                    <a:cubicBezTo>
                      <a:pt x="1950313" y="1537341"/>
                      <a:pt x="1951075" y="1313884"/>
                      <a:pt x="1950980" y="1090523"/>
                    </a:cubicBezTo>
                    <a:cubicBezTo>
                      <a:pt x="1950980" y="1078903"/>
                      <a:pt x="1949837" y="1067377"/>
                      <a:pt x="1949170" y="1054138"/>
                    </a:cubicBezTo>
                    <a:cubicBezTo>
                      <a:pt x="1898973" y="1054042"/>
                      <a:pt x="1852015" y="1054042"/>
                      <a:pt x="1800389" y="1054042"/>
                    </a:cubicBezTo>
                    <a:close/>
                    <a:moveTo>
                      <a:pt x="1203458" y="1053661"/>
                    </a:moveTo>
                    <a:cubicBezTo>
                      <a:pt x="1203458" y="1304455"/>
                      <a:pt x="1203458" y="1551152"/>
                      <a:pt x="1203458" y="1801660"/>
                    </a:cubicBezTo>
                    <a:cubicBezTo>
                      <a:pt x="1240986" y="1801660"/>
                      <a:pt x="1276419" y="1799659"/>
                      <a:pt x="1311566" y="1802231"/>
                    </a:cubicBezTo>
                    <a:cubicBezTo>
                      <a:pt x="1343761" y="1804612"/>
                      <a:pt x="1351571" y="1792420"/>
                      <a:pt x="1351381" y="1761655"/>
                    </a:cubicBezTo>
                    <a:cubicBezTo>
                      <a:pt x="1350238" y="1538293"/>
                      <a:pt x="1350809" y="1314932"/>
                      <a:pt x="1350619" y="1091571"/>
                    </a:cubicBezTo>
                    <a:cubicBezTo>
                      <a:pt x="1350619" y="1079188"/>
                      <a:pt x="1348809" y="1066806"/>
                      <a:pt x="1347761" y="1053661"/>
                    </a:cubicBezTo>
                    <a:cubicBezTo>
                      <a:pt x="1297755" y="1053661"/>
                      <a:pt x="1251845" y="1053661"/>
                      <a:pt x="1203458" y="1053661"/>
                    </a:cubicBezTo>
                    <a:close/>
                    <a:moveTo>
                      <a:pt x="1024578" y="750291"/>
                    </a:moveTo>
                    <a:cubicBezTo>
                      <a:pt x="941520" y="750766"/>
                      <a:pt x="858557" y="749720"/>
                      <a:pt x="775499" y="751529"/>
                    </a:cubicBezTo>
                    <a:cubicBezTo>
                      <a:pt x="766641" y="751720"/>
                      <a:pt x="751496" y="766292"/>
                      <a:pt x="750639" y="775246"/>
                    </a:cubicBezTo>
                    <a:cubicBezTo>
                      <a:pt x="747591" y="808202"/>
                      <a:pt x="749877" y="841540"/>
                      <a:pt x="749210" y="874782"/>
                    </a:cubicBezTo>
                    <a:cubicBezTo>
                      <a:pt x="748829" y="894404"/>
                      <a:pt x="757021" y="902309"/>
                      <a:pt x="776928" y="901928"/>
                    </a:cubicBezTo>
                    <a:cubicBezTo>
                      <a:pt x="817314" y="901071"/>
                      <a:pt x="857700" y="901642"/>
                      <a:pt x="897991" y="901642"/>
                    </a:cubicBezTo>
                    <a:cubicBezTo>
                      <a:pt x="939520" y="901642"/>
                      <a:pt x="981049" y="901071"/>
                      <a:pt x="1022483" y="901928"/>
                    </a:cubicBezTo>
                    <a:cubicBezTo>
                      <a:pt x="1042199" y="902309"/>
                      <a:pt x="1050486" y="894784"/>
                      <a:pt x="1050010" y="874877"/>
                    </a:cubicBezTo>
                    <a:cubicBezTo>
                      <a:pt x="1049248" y="841730"/>
                      <a:pt x="1049248" y="808488"/>
                      <a:pt x="1050010" y="775246"/>
                    </a:cubicBezTo>
                    <a:cubicBezTo>
                      <a:pt x="1050391" y="756768"/>
                      <a:pt x="1042676" y="750195"/>
                      <a:pt x="1024578" y="750291"/>
                    </a:cubicBezTo>
                    <a:close/>
                    <a:moveTo>
                      <a:pt x="1907165" y="749720"/>
                    </a:moveTo>
                    <a:cubicBezTo>
                      <a:pt x="1686089" y="751052"/>
                      <a:pt x="1465014" y="750385"/>
                      <a:pt x="1243939" y="750385"/>
                    </a:cubicBezTo>
                    <a:cubicBezTo>
                      <a:pt x="1231175" y="750385"/>
                      <a:pt x="1218507" y="750385"/>
                      <a:pt x="1201362" y="750385"/>
                    </a:cubicBezTo>
                    <a:cubicBezTo>
                      <a:pt x="1201362" y="797058"/>
                      <a:pt x="1200124" y="839539"/>
                      <a:pt x="1202505" y="881830"/>
                    </a:cubicBezTo>
                    <a:cubicBezTo>
                      <a:pt x="1202886" y="888879"/>
                      <a:pt x="1218888" y="900785"/>
                      <a:pt x="1227746" y="900880"/>
                    </a:cubicBezTo>
                    <a:cubicBezTo>
                      <a:pt x="1459490" y="901928"/>
                      <a:pt x="1691328" y="901547"/>
                      <a:pt x="1923071" y="902023"/>
                    </a:cubicBezTo>
                    <a:cubicBezTo>
                      <a:pt x="1945741" y="902119"/>
                      <a:pt x="1951837" y="891832"/>
                      <a:pt x="1951170" y="871543"/>
                    </a:cubicBezTo>
                    <a:cubicBezTo>
                      <a:pt x="1950313" y="845445"/>
                      <a:pt x="1948884" y="819061"/>
                      <a:pt x="1951551" y="793153"/>
                    </a:cubicBezTo>
                    <a:cubicBezTo>
                      <a:pt x="1955171" y="757911"/>
                      <a:pt x="1940788" y="749528"/>
                      <a:pt x="1907165" y="749720"/>
                    </a:cubicBezTo>
                    <a:close/>
                    <a:moveTo>
                      <a:pt x="645293" y="597701"/>
                    </a:moveTo>
                    <a:cubicBezTo>
                      <a:pt x="1116590" y="599033"/>
                      <a:pt x="1587887" y="598748"/>
                      <a:pt x="2059184" y="598082"/>
                    </a:cubicBezTo>
                    <a:cubicBezTo>
                      <a:pt x="2087854" y="598082"/>
                      <a:pt x="2102046" y="602177"/>
                      <a:pt x="2101951" y="636276"/>
                    </a:cubicBezTo>
                    <a:cubicBezTo>
                      <a:pt x="2100903" y="1062329"/>
                      <a:pt x="2101284" y="1488383"/>
                      <a:pt x="2101189" y="1914436"/>
                    </a:cubicBezTo>
                    <a:cubicBezTo>
                      <a:pt x="2101094" y="1923770"/>
                      <a:pt x="2099855" y="1933105"/>
                      <a:pt x="2098998" y="1946916"/>
                    </a:cubicBezTo>
                    <a:cubicBezTo>
                      <a:pt x="1598459" y="1946916"/>
                      <a:pt x="1101445" y="1946916"/>
                      <a:pt x="600811" y="1946916"/>
                    </a:cubicBezTo>
                    <a:cubicBezTo>
                      <a:pt x="600811" y="1935200"/>
                      <a:pt x="600811" y="1924913"/>
                      <a:pt x="600811" y="1914626"/>
                    </a:cubicBezTo>
                    <a:cubicBezTo>
                      <a:pt x="600811" y="1490954"/>
                      <a:pt x="601287" y="1067282"/>
                      <a:pt x="600049" y="643611"/>
                    </a:cubicBezTo>
                    <a:cubicBezTo>
                      <a:pt x="599954" y="607892"/>
                      <a:pt x="608431" y="597605"/>
                      <a:pt x="645293" y="597701"/>
                    </a:cubicBezTo>
                    <a:close/>
                    <a:moveTo>
                      <a:pt x="481177" y="299855"/>
                    </a:moveTo>
                    <a:cubicBezTo>
                      <a:pt x="1053725" y="299950"/>
                      <a:pt x="1626272" y="299950"/>
                      <a:pt x="2198915" y="299950"/>
                    </a:cubicBezTo>
                    <a:lnTo>
                      <a:pt x="2246166" y="299950"/>
                    </a:lnTo>
                    <a:lnTo>
                      <a:pt x="2246166" y="453207"/>
                    </a:lnTo>
                    <a:lnTo>
                      <a:pt x="452983" y="453207"/>
                    </a:lnTo>
                    <a:cubicBezTo>
                      <a:pt x="452983" y="1002799"/>
                      <a:pt x="452983" y="1549534"/>
                      <a:pt x="452983" y="2097507"/>
                    </a:cubicBezTo>
                    <a:cubicBezTo>
                      <a:pt x="1452346" y="2097507"/>
                      <a:pt x="2448947" y="2097507"/>
                      <a:pt x="3447643" y="2097507"/>
                    </a:cubicBezTo>
                    <a:cubicBezTo>
                      <a:pt x="3447643" y="1897958"/>
                      <a:pt x="3447643" y="1698981"/>
                      <a:pt x="3447643" y="1499623"/>
                    </a:cubicBezTo>
                    <a:lnTo>
                      <a:pt x="3447643" y="903229"/>
                    </a:lnTo>
                    <a:lnTo>
                      <a:pt x="3600519" y="903229"/>
                    </a:lnTo>
                    <a:lnTo>
                      <a:pt x="3600519" y="949935"/>
                    </a:lnTo>
                    <a:cubicBezTo>
                      <a:pt x="3600519" y="1324934"/>
                      <a:pt x="3600614" y="1699838"/>
                      <a:pt x="3600424" y="2074838"/>
                    </a:cubicBezTo>
                    <a:cubicBezTo>
                      <a:pt x="3600329" y="2193138"/>
                      <a:pt x="3543274" y="2250288"/>
                      <a:pt x="3424783" y="2250288"/>
                    </a:cubicBezTo>
                    <a:cubicBezTo>
                      <a:pt x="2441517" y="2250383"/>
                      <a:pt x="1458251" y="2250478"/>
                      <a:pt x="475081" y="2250098"/>
                    </a:cubicBezTo>
                    <a:cubicBezTo>
                      <a:pt x="452697" y="2250098"/>
                      <a:pt x="429456" y="2248478"/>
                      <a:pt x="408120" y="2242573"/>
                    </a:cubicBezTo>
                    <a:cubicBezTo>
                      <a:pt x="336778" y="2222856"/>
                      <a:pt x="300488" y="2166563"/>
                      <a:pt x="300488" y="2077409"/>
                    </a:cubicBezTo>
                    <a:cubicBezTo>
                      <a:pt x="300297" y="1741748"/>
                      <a:pt x="300392" y="1406087"/>
                      <a:pt x="300297" y="1070331"/>
                    </a:cubicBezTo>
                    <a:cubicBezTo>
                      <a:pt x="300297" y="871544"/>
                      <a:pt x="300678" y="672758"/>
                      <a:pt x="300107" y="473972"/>
                    </a:cubicBezTo>
                    <a:cubicBezTo>
                      <a:pt x="299916" y="417584"/>
                      <a:pt x="313251" y="368054"/>
                      <a:pt x="359543" y="331573"/>
                    </a:cubicBezTo>
                    <a:cubicBezTo>
                      <a:pt x="395547" y="303284"/>
                      <a:pt x="437838" y="299855"/>
                      <a:pt x="481177" y="299855"/>
                    </a:cubicBezTo>
                    <a:close/>
                    <a:moveTo>
                      <a:pt x="2193677" y="9"/>
                    </a:moveTo>
                    <a:lnTo>
                      <a:pt x="2246166" y="9"/>
                    </a:lnTo>
                    <a:lnTo>
                      <a:pt x="2246166" y="150312"/>
                    </a:lnTo>
                    <a:lnTo>
                      <a:pt x="2205392" y="150312"/>
                    </a:lnTo>
                    <a:cubicBezTo>
                      <a:pt x="1604270" y="150312"/>
                      <a:pt x="1003147" y="150217"/>
                      <a:pt x="402024" y="150693"/>
                    </a:cubicBezTo>
                    <a:cubicBezTo>
                      <a:pt x="376021" y="150693"/>
                      <a:pt x="349351" y="152123"/>
                      <a:pt x="324205" y="158123"/>
                    </a:cubicBezTo>
                    <a:cubicBezTo>
                      <a:pt x="212096" y="184697"/>
                      <a:pt x="150374" y="272708"/>
                      <a:pt x="150374" y="403772"/>
                    </a:cubicBezTo>
                    <a:cubicBezTo>
                      <a:pt x="150278" y="1084618"/>
                      <a:pt x="150278" y="1765561"/>
                      <a:pt x="150659" y="2446408"/>
                    </a:cubicBezTo>
                    <a:cubicBezTo>
                      <a:pt x="150659" y="2473554"/>
                      <a:pt x="152279" y="2501462"/>
                      <a:pt x="158660" y="2527751"/>
                    </a:cubicBezTo>
                    <a:cubicBezTo>
                      <a:pt x="185426" y="2637479"/>
                      <a:pt x="272389" y="2699868"/>
                      <a:pt x="398214" y="2699868"/>
                    </a:cubicBezTo>
                    <a:cubicBezTo>
                      <a:pt x="1106493" y="2700154"/>
                      <a:pt x="1814772" y="2699963"/>
                      <a:pt x="2523051" y="2699868"/>
                    </a:cubicBezTo>
                    <a:cubicBezTo>
                      <a:pt x="2535434" y="2699868"/>
                      <a:pt x="2547816" y="2698630"/>
                      <a:pt x="2559913" y="2697963"/>
                    </a:cubicBezTo>
                    <a:cubicBezTo>
                      <a:pt x="2559913" y="2690915"/>
                      <a:pt x="2560389" y="2688438"/>
                      <a:pt x="2559818" y="2686152"/>
                    </a:cubicBezTo>
                    <a:cubicBezTo>
                      <a:pt x="2525718" y="2538038"/>
                      <a:pt x="2612872" y="2410498"/>
                      <a:pt x="2764986" y="2403545"/>
                    </a:cubicBezTo>
                    <a:cubicBezTo>
                      <a:pt x="2925292" y="2396211"/>
                      <a:pt x="3086264" y="2399164"/>
                      <a:pt x="3246761" y="2404307"/>
                    </a:cubicBezTo>
                    <a:cubicBezTo>
                      <a:pt x="3346202" y="2407450"/>
                      <a:pt x="3427545" y="2483936"/>
                      <a:pt x="3444023" y="2581091"/>
                    </a:cubicBezTo>
                    <a:cubicBezTo>
                      <a:pt x="3450310" y="2618429"/>
                      <a:pt x="3445071" y="2657767"/>
                      <a:pt x="3445071" y="2699297"/>
                    </a:cubicBezTo>
                    <a:cubicBezTo>
                      <a:pt x="3504793" y="2700344"/>
                      <a:pt x="3566705" y="2705297"/>
                      <a:pt x="3624141" y="2675484"/>
                    </a:cubicBezTo>
                    <a:cubicBezTo>
                      <a:pt x="3714153" y="2628716"/>
                      <a:pt x="3750252" y="2551183"/>
                      <a:pt x="3750252" y="2452790"/>
                    </a:cubicBezTo>
                    <a:cubicBezTo>
                      <a:pt x="3749966" y="1946917"/>
                      <a:pt x="3750157" y="1440949"/>
                      <a:pt x="3750062" y="935076"/>
                    </a:cubicBezTo>
                    <a:lnTo>
                      <a:pt x="3748549" y="903229"/>
                    </a:lnTo>
                    <a:lnTo>
                      <a:pt x="3901083" y="903229"/>
                    </a:lnTo>
                    <a:lnTo>
                      <a:pt x="3899795" y="917264"/>
                    </a:lnTo>
                    <a:cubicBezTo>
                      <a:pt x="3900938" y="1427899"/>
                      <a:pt x="3900080" y="1938535"/>
                      <a:pt x="3900938" y="2449265"/>
                    </a:cubicBezTo>
                    <a:cubicBezTo>
                      <a:pt x="3901033" y="2541467"/>
                      <a:pt x="3881792" y="2626525"/>
                      <a:pt x="3824642" y="2700249"/>
                    </a:cubicBezTo>
                    <a:cubicBezTo>
                      <a:pt x="3758063" y="2786069"/>
                      <a:pt x="3671385" y="2837599"/>
                      <a:pt x="3562038" y="2847696"/>
                    </a:cubicBezTo>
                    <a:cubicBezTo>
                      <a:pt x="3538416" y="2849887"/>
                      <a:pt x="3514508" y="2850268"/>
                      <a:pt x="3490696" y="2850268"/>
                    </a:cubicBezTo>
                    <a:cubicBezTo>
                      <a:pt x="3209804" y="2850458"/>
                      <a:pt x="2928816" y="2850458"/>
                      <a:pt x="2647924" y="2850458"/>
                    </a:cubicBezTo>
                    <a:cubicBezTo>
                      <a:pt x="2633827" y="2850458"/>
                      <a:pt x="2619730" y="2850458"/>
                      <a:pt x="2598965" y="2850458"/>
                    </a:cubicBezTo>
                    <a:cubicBezTo>
                      <a:pt x="2606681" y="2867317"/>
                      <a:pt x="2611443" y="2878843"/>
                      <a:pt x="2617063" y="2889987"/>
                    </a:cubicBezTo>
                    <a:cubicBezTo>
                      <a:pt x="2654687" y="2965425"/>
                      <a:pt x="2693644" y="3040291"/>
                      <a:pt x="2729458" y="3116587"/>
                    </a:cubicBezTo>
                    <a:cubicBezTo>
                      <a:pt x="2741269" y="3141733"/>
                      <a:pt x="2754890" y="3151353"/>
                      <a:pt x="2783274" y="3150877"/>
                    </a:cubicBezTo>
                    <a:cubicBezTo>
                      <a:pt x="2861760" y="3149639"/>
                      <a:pt x="2940532" y="3148115"/>
                      <a:pt x="3018732" y="3153734"/>
                    </a:cubicBezTo>
                    <a:cubicBezTo>
                      <a:pt x="3136747" y="3162211"/>
                      <a:pt x="3223996" y="3258414"/>
                      <a:pt x="3225234" y="3373857"/>
                    </a:cubicBezTo>
                    <a:cubicBezTo>
                      <a:pt x="3226472" y="3489110"/>
                      <a:pt x="3137128" y="3585693"/>
                      <a:pt x="3018065" y="3597694"/>
                    </a:cubicBezTo>
                    <a:cubicBezTo>
                      <a:pt x="3002730" y="3599218"/>
                      <a:pt x="2987204" y="3600361"/>
                      <a:pt x="2971774" y="3600361"/>
                    </a:cubicBezTo>
                    <a:cubicBezTo>
                      <a:pt x="2290927" y="3600457"/>
                      <a:pt x="1609985" y="3600266"/>
                      <a:pt x="929138" y="3600743"/>
                    </a:cubicBezTo>
                    <a:cubicBezTo>
                      <a:pt x="831221" y="3600838"/>
                      <a:pt x="752544" y="3568548"/>
                      <a:pt x="703014" y="3479966"/>
                    </a:cubicBezTo>
                    <a:cubicBezTo>
                      <a:pt x="628243" y="3345949"/>
                      <a:pt x="718349" y="3168593"/>
                      <a:pt x="871607" y="3154877"/>
                    </a:cubicBezTo>
                    <a:cubicBezTo>
                      <a:pt x="950759" y="3147829"/>
                      <a:pt x="1030960" y="3149353"/>
                      <a:pt x="1110589" y="3151258"/>
                    </a:cubicBezTo>
                    <a:cubicBezTo>
                      <a:pt x="1144688" y="3152115"/>
                      <a:pt x="1160976" y="3139828"/>
                      <a:pt x="1174883" y="3110395"/>
                    </a:cubicBezTo>
                    <a:cubicBezTo>
                      <a:pt x="1214507" y="3025623"/>
                      <a:pt x="1257369" y="2942470"/>
                      <a:pt x="1303280" y="2850363"/>
                    </a:cubicBezTo>
                    <a:cubicBezTo>
                      <a:pt x="1279753" y="2850363"/>
                      <a:pt x="1264513" y="2850363"/>
                      <a:pt x="1249178" y="2850363"/>
                    </a:cubicBezTo>
                    <a:cubicBezTo>
                      <a:pt x="964666" y="2850363"/>
                      <a:pt x="680154" y="2849696"/>
                      <a:pt x="395738" y="2850649"/>
                    </a:cubicBezTo>
                    <a:cubicBezTo>
                      <a:pt x="248195" y="2851125"/>
                      <a:pt x="133229" y="2792832"/>
                      <a:pt x="54076" y="2667769"/>
                    </a:cubicBezTo>
                    <a:cubicBezTo>
                      <a:pt x="14738" y="2605761"/>
                      <a:pt x="69" y="2536609"/>
                      <a:pt x="69" y="2463553"/>
                    </a:cubicBezTo>
                    <a:cubicBezTo>
                      <a:pt x="260" y="1771942"/>
                      <a:pt x="-407" y="1080332"/>
                      <a:pt x="450" y="388819"/>
                    </a:cubicBezTo>
                    <a:cubicBezTo>
                      <a:pt x="736" y="195556"/>
                      <a:pt x="117893" y="47253"/>
                      <a:pt x="298106" y="8961"/>
                    </a:cubicBezTo>
                    <a:cubicBezTo>
                      <a:pt x="333825" y="1341"/>
                      <a:pt x="371354" y="484"/>
                      <a:pt x="408120" y="389"/>
                    </a:cubicBezTo>
                    <a:cubicBezTo>
                      <a:pt x="1003337" y="-88"/>
                      <a:pt x="1598459" y="9"/>
                      <a:pt x="2193677" y="9"/>
                    </a:cubicBezTo>
                    <a:close/>
                  </a:path>
                </a:pathLst>
              </a:custGeom>
              <a:grpFill/>
              <a:ln w="9525" cap="flat">
                <a:noFill/>
                <a:prstDash val="solid"/>
                <a:miter/>
              </a:ln>
            </p:spPr>
            <p:txBody>
              <a:bodyPr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0" name="PPT世界-11-9"/>
              <p:cNvSpPr/>
              <p:nvPr/>
            </p:nvSpPr>
            <p:spPr>
              <a:xfrm>
                <a:off x="-3724828" y="285314"/>
                <a:ext cx="2403550" cy="1953974"/>
              </a:xfrm>
              <a:custGeom>
                <a:avLst/>
                <a:gdLst>
                  <a:gd name="connsiteX0" fmla="*/ 1897849 w 2403550"/>
                  <a:gd name="connsiteY0" fmla="*/ 1218106 h 1953974"/>
                  <a:gd name="connsiteX1" fmla="*/ 2031771 w 2403550"/>
                  <a:gd name="connsiteY1" fmla="*/ 1287067 h 1953974"/>
                  <a:gd name="connsiteX2" fmla="*/ 1935759 w 2403550"/>
                  <a:gd name="connsiteY2" fmla="*/ 1426323 h 1953974"/>
                  <a:gd name="connsiteX3" fmla="*/ 1823364 w 2403550"/>
                  <a:gd name="connsiteY3" fmla="*/ 1326024 h 1953974"/>
                  <a:gd name="connsiteX4" fmla="*/ 1897849 w 2403550"/>
                  <a:gd name="connsiteY4" fmla="*/ 1218106 h 1953974"/>
                  <a:gd name="connsiteX5" fmla="*/ 306889 w 2403550"/>
                  <a:gd name="connsiteY5" fmla="*/ 1052277 h 1953974"/>
                  <a:gd name="connsiteX6" fmla="*/ 452526 w 2403550"/>
                  <a:gd name="connsiteY6" fmla="*/ 1052277 h 1953974"/>
                  <a:gd name="connsiteX7" fmla="*/ 452526 w 2403550"/>
                  <a:gd name="connsiteY7" fmla="*/ 1499570 h 1953974"/>
                  <a:gd name="connsiteX8" fmla="*/ 601878 w 2403550"/>
                  <a:gd name="connsiteY8" fmla="*/ 1499570 h 1953974"/>
                  <a:gd name="connsiteX9" fmla="*/ 601878 w 2403550"/>
                  <a:gd name="connsiteY9" fmla="*/ 1648446 h 1953974"/>
                  <a:gd name="connsiteX10" fmla="*/ 306794 w 2403550"/>
                  <a:gd name="connsiteY10" fmla="*/ 1648446 h 1953974"/>
                  <a:gd name="connsiteX11" fmla="*/ 306889 w 2403550"/>
                  <a:gd name="connsiteY11" fmla="*/ 1052277 h 1953974"/>
                  <a:gd name="connsiteX12" fmla="*/ 1956619 w 2403550"/>
                  <a:gd name="connsiteY12" fmla="*/ 963599 h 1953974"/>
                  <a:gd name="connsiteX13" fmla="*/ 2106543 w 2403550"/>
                  <a:gd name="connsiteY13" fmla="*/ 963599 h 1953974"/>
                  <a:gd name="connsiteX14" fmla="*/ 2089969 w 2403550"/>
                  <a:gd name="connsiteY14" fmla="*/ 1127715 h 1953974"/>
                  <a:gd name="connsiteX15" fmla="*/ 1943570 w 2403550"/>
                  <a:gd name="connsiteY15" fmla="*/ 1094663 h 1953974"/>
                  <a:gd name="connsiteX16" fmla="*/ 1956619 w 2403550"/>
                  <a:gd name="connsiteY16" fmla="*/ 963599 h 1953974"/>
                  <a:gd name="connsiteX17" fmla="*/ 306031 w 2403550"/>
                  <a:gd name="connsiteY17" fmla="*/ 753572 h 1953974"/>
                  <a:gd name="connsiteX18" fmla="*/ 451859 w 2403550"/>
                  <a:gd name="connsiteY18" fmla="*/ 753572 h 1953974"/>
                  <a:gd name="connsiteX19" fmla="*/ 451859 w 2403550"/>
                  <a:gd name="connsiteY19" fmla="*/ 898162 h 1953974"/>
                  <a:gd name="connsiteX20" fmla="*/ 306031 w 2403550"/>
                  <a:gd name="connsiteY20" fmla="*/ 898162 h 1953974"/>
                  <a:gd name="connsiteX21" fmla="*/ 306031 w 2403550"/>
                  <a:gd name="connsiteY21" fmla="*/ 753572 h 1953974"/>
                  <a:gd name="connsiteX22" fmla="*/ 2016150 w 2403550"/>
                  <a:gd name="connsiteY22" fmla="*/ 636891 h 1953974"/>
                  <a:gd name="connsiteX23" fmla="*/ 2082158 w 2403550"/>
                  <a:gd name="connsiteY23" fmla="*/ 792434 h 1953974"/>
                  <a:gd name="connsiteX24" fmla="*/ 1937187 w 2403550"/>
                  <a:gd name="connsiteY24" fmla="*/ 833297 h 1953974"/>
                  <a:gd name="connsiteX25" fmla="*/ 1886324 w 2403550"/>
                  <a:gd name="connsiteY25" fmla="*/ 712139 h 1953974"/>
                  <a:gd name="connsiteX26" fmla="*/ 2016150 w 2403550"/>
                  <a:gd name="connsiteY26" fmla="*/ 636891 h 1953974"/>
                  <a:gd name="connsiteX27" fmla="*/ 1128039 w 2403550"/>
                  <a:gd name="connsiteY27" fmla="*/ 303516 h 1953974"/>
                  <a:gd name="connsiteX28" fmla="*/ 1279296 w 2403550"/>
                  <a:gd name="connsiteY28" fmla="*/ 303516 h 1953974"/>
                  <a:gd name="connsiteX29" fmla="*/ 1278820 w 2403550"/>
                  <a:gd name="connsiteY29" fmla="*/ 432008 h 1953974"/>
                  <a:gd name="connsiteX30" fmla="*/ 1305299 w 2403550"/>
                  <a:gd name="connsiteY30" fmla="*/ 469918 h 1953974"/>
                  <a:gd name="connsiteX31" fmla="*/ 1499133 w 2403550"/>
                  <a:gd name="connsiteY31" fmla="*/ 702234 h 1953974"/>
                  <a:gd name="connsiteX32" fmla="*/ 1502467 w 2403550"/>
                  <a:gd name="connsiteY32" fmla="*/ 730522 h 1953974"/>
                  <a:gd name="connsiteX33" fmla="*/ 1501133 w 2403550"/>
                  <a:gd name="connsiteY33" fmla="*/ 750810 h 1953974"/>
                  <a:gd name="connsiteX34" fmla="*/ 1367116 w 2403550"/>
                  <a:gd name="connsiteY34" fmla="*/ 749953 h 1953974"/>
                  <a:gd name="connsiteX35" fmla="*/ 1352162 w 2403550"/>
                  <a:gd name="connsiteY35" fmla="*/ 730712 h 1953974"/>
                  <a:gd name="connsiteX36" fmla="*/ 1186141 w 2403550"/>
                  <a:gd name="connsiteY36" fmla="*/ 601267 h 1953974"/>
                  <a:gd name="connsiteX37" fmla="*/ 1057459 w 2403550"/>
                  <a:gd name="connsiteY37" fmla="*/ 601172 h 1953974"/>
                  <a:gd name="connsiteX38" fmla="*/ 1058792 w 2403550"/>
                  <a:gd name="connsiteY38" fmla="*/ 778338 h 1953974"/>
                  <a:gd name="connsiteX39" fmla="*/ 1200620 w 2403550"/>
                  <a:gd name="connsiteY39" fmla="*/ 900068 h 1953974"/>
                  <a:gd name="connsiteX40" fmla="*/ 1456842 w 2403550"/>
                  <a:gd name="connsiteY40" fmla="*/ 1042751 h 1953974"/>
                  <a:gd name="connsiteX41" fmla="*/ 1493609 w 2403550"/>
                  <a:gd name="connsiteY41" fmla="*/ 1134287 h 1953974"/>
                  <a:gd name="connsiteX42" fmla="*/ 1508563 w 2403550"/>
                  <a:gd name="connsiteY42" fmla="*/ 1501475 h 1953974"/>
                  <a:gd name="connsiteX43" fmla="*/ 1280534 w 2403550"/>
                  <a:gd name="connsiteY43" fmla="*/ 1501475 h 1953974"/>
                  <a:gd name="connsiteX44" fmla="*/ 1280534 w 2403550"/>
                  <a:gd name="connsiteY44" fmla="*/ 1648160 h 1953974"/>
                  <a:gd name="connsiteX45" fmla="*/ 1128991 w 2403550"/>
                  <a:gd name="connsiteY45" fmla="*/ 1648160 h 1953974"/>
                  <a:gd name="connsiteX46" fmla="*/ 1129468 w 2403550"/>
                  <a:gd name="connsiteY46" fmla="*/ 1520716 h 1953974"/>
                  <a:gd name="connsiteX47" fmla="*/ 1100797 w 2403550"/>
                  <a:gd name="connsiteY47" fmla="*/ 1480330 h 1953974"/>
                  <a:gd name="connsiteX48" fmla="*/ 907726 w 2403550"/>
                  <a:gd name="connsiteY48" fmla="*/ 1247729 h 1953974"/>
                  <a:gd name="connsiteX49" fmla="*/ 905249 w 2403550"/>
                  <a:gd name="connsiteY49" fmla="*/ 1219345 h 1953974"/>
                  <a:gd name="connsiteX50" fmla="*/ 907821 w 2403550"/>
                  <a:gd name="connsiteY50" fmla="*/ 1203343 h 1953974"/>
                  <a:gd name="connsiteX51" fmla="*/ 1051744 w 2403550"/>
                  <a:gd name="connsiteY51" fmla="*/ 1203343 h 1953974"/>
                  <a:gd name="connsiteX52" fmla="*/ 1059459 w 2403550"/>
                  <a:gd name="connsiteY52" fmla="*/ 1237157 h 1953974"/>
                  <a:gd name="connsiteX53" fmla="*/ 1188047 w 2403550"/>
                  <a:gd name="connsiteY53" fmla="*/ 1348980 h 1953974"/>
                  <a:gd name="connsiteX54" fmla="*/ 1357877 w 2403550"/>
                  <a:gd name="connsiteY54" fmla="*/ 1349647 h 1953974"/>
                  <a:gd name="connsiteX55" fmla="*/ 1342066 w 2403550"/>
                  <a:gd name="connsiteY55" fmla="*/ 1152003 h 1953974"/>
                  <a:gd name="connsiteX56" fmla="*/ 1212907 w 2403550"/>
                  <a:gd name="connsiteY56" fmla="*/ 1052467 h 1953974"/>
                  <a:gd name="connsiteX57" fmla="*/ 1023169 w 2403550"/>
                  <a:gd name="connsiteY57" fmla="*/ 990364 h 1953974"/>
                  <a:gd name="connsiteX58" fmla="*/ 907535 w 2403550"/>
                  <a:gd name="connsiteY58" fmla="*/ 785577 h 1953974"/>
                  <a:gd name="connsiteX59" fmla="*/ 906106 w 2403550"/>
                  <a:gd name="connsiteY59" fmla="*/ 452487 h 1953974"/>
                  <a:gd name="connsiteX60" fmla="*/ 1128039 w 2403550"/>
                  <a:gd name="connsiteY60" fmla="*/ 452487 h 1953974"/>
                  <a:gd name="connsiteX61" fmla="*/ 1128039 w 2403550"/>
                  <a:gd name="connsiteY61" fmla="*/ 303516 h 1953974"/>
                  <a:gd name="connsiteX62" fmla="*/ 1225373 w 2403550"/>
                  <a:gd name="connsiteY62" fmla="*/ 151152 h 1953974"/>
                  <a:gd name="connsiteX63" fmla="*/ 980783 w 2403550"/>
                  <a:gd name="connsiteY63" fmla="*/ 151402 h 1953974"/>
                  <a:gd name="connsiteX64" fmla="*/ 463004 w 2403550"/>
                  <a:gd name="connsiteY64" fmla="*/ 334282 h 1953974"/>
                  <a:gd name="connsiteX65" fmla="*/ 158204 w 2403550"/>
                  <a:gd name="connsiteY65" fmla="*/ 931500 h 1953974"/>
                  <a:gd name="connsiteX66" fmla="*/ 154298 w 2403550"/>
                  <a:gd name="connsiteY66" fmla="*/ 1774081 h 1953974"/>
                  <a:gd name="connsiteX67" fmla="*/ 156489 w 2403550"/>
                  <a:gd name="connsiteY67" fmla="*/ 1798846 h 1953974"/>
                  <a:gd name="connsiteX68" fmla="*/ 191446 w 2403550"/>
                  <a:gd name="connsiteY68" fmla="*/ 1800656 h 1953974"/>
                  <a:gd name="connsiteX69" fmla="*/ 1412646 w 2403550"/>
                  <a:gd name="connsiteY69" fmla="*/ 1799322 h 1953974"/>
                  <a:gd name="connsiteX70" fmla="*/ 1651819 w 2403550"/>
                  <a:gd name="connsiteY70" fmla="*/ 1767604 h 1953974"/>
                  <a:gd name="connsiteX71" fmla="*/ 2249227 w 2403550"/>
                  <a:gd name="connsiteY71" fmla="*/ 1063326 h 1953974"/>
                  <a:gd name="connsiteX72" fmla="*/ 1961382 w 2403550"/>
                  <a:gd name="connsiteY72" fmla="*/ 347903 h 1953974"/>
                  <a:gd name="connsiteX73" fmla="*/ 1469891 w 2403550"/>
                  <a:gd name="connsiteY73" fmla="*/ 153974 h 1953974"/>
                  <a:gd name="connsiteX74" fmla="*/ 1225373 w 2403550"/>
                  <a:gd name="connsiteY74" fmla="*/ 151152 h 1953974"/>
                  <a:gd name="connsiteX75" fmla="*/ 1233683 w 2403550"/>
                  <a:gd name="connsiteY75" fmla="*/ 26 h 1953974"/>
                  <a:gd name="connsiteX76" fmla="*/ 1479893 w 2403550"/>
                  <a:gd name="connsiteY76" fmla="*/ 5003 h 1953974"/>
                  <a:gd name="connsiteX77" fmla="*/ 2141499 w 2403550"/>
                  <a:gd name="connsiteY77" fmla="*/ 312946 h 1953974"/>
                  <a:gd name="connsiteX78" fmla="*/ 2398674 w 2403550"/>
                  <a:gd name="connsiteY78" fmla="*/ 1066183 h 1953974"/>
                  <a:gd name="connsiteX79" fmla="*/ 1938045 w 2403550"/>
                  <a:gd name="connsiteY79" fmla="*/ 1803704 h 1953974"/>
                  <a:gd name="connsiteX80" fmla="*/ 1694205 w 2403550"/>
                  <a:gd name="connsiteY80" fmla="*/ 1910954 h 1953974"/>
                  <a:gd name="connsiteX81" fmla="*/ 1655562 w 2403550"/>
                  <a:gd name="connsiteY81" fmla="*/ 1946946 h 1953974"/>
                  <a:gd name="connsiteX82" fmla="*/ 1654917 w 2403550"/>
                  <a:gd name="connsiteY82" fmla="*/ 1953974 h 1953974"/>
                  <a:gd name="connsiteX83" fmla="*/ 1502383 w 2403550"/>
                  <a:gd name="connsiteY83" fmla="*/ 1953974 h 1953974"/>
                  <a:gd name="connsiteX84" fmla="*/ 1502276 w 2403550"/>
                  <a:gd name="connsiteY84" fmla="*/ 1951721 h 1953974"/>
                  <a:gd name="connsiteX85" fmla="*/ 1354353 w 2403550"/>
                  <a:gd name="connsiteY85" fmla="*/ 1951721 h 1953974"/>
                  <a:gd name="connsiteX86" fmla="*/ 1354353 w 2403550"/>
                  <a:gd name="connsiteY86" fmla="*/ 1953974 h 1953974"/>
                  <a:gd name="connsiteX87" fmla="*/ 1201477 w 2403550"/>
                  <a:gd name="connsiteY87" fmla="*/ 1953974 h 1953974"/>
                  <a:gd name="connsiteX88" fmla="*/ 1201477 w 2403550"/>
                  <a:gd name="connsiteY88" fmla="*/ 1950197 h 1953974"/>
                  <a:gd name="connsiteX89" fmla="*/ 1898 w 2403550"/>
                  <a:gd name="connsiteY89" fmla="*/ 1950197 h 1953974"/>
                  <a:gd name="connsiteX90" fmla="*/ 1898 w 2403550"/>
                  <a:gd name="connsiteY90" fmla="*/ 1503952 h 1953974"/>
                  <a:gd name="connsiteX91" fmla="*/ 0 w 2403550"/>
                  <a:gd name="connsiteY91" fmla="*/ 1503952 h 1953974"/>
                  <a:gd name="connsiteX92" fmla="*/ 0 w 2403550"/>
                  <a:gd name="connsiteY92" fmla="*/ 1350695 h 1953974"/>
                  <a:gd name="connsiteX93" fmla="*/ 2470 w 2403550"/>
                  <a:gd name="connsiteY93" fmla="*/ 1350695 h 1953974"/>
                  <a:gd name="connsiteX94" fmla="*/ 2089 w 2403550"/>
                  <a:gd name="connsiteY94" fmla="*/ 1201057 h 1953974"/>
                  <a:gd name="connsiteX95" fmla="*/ 0 w 2403550"/>
                  <a:gd name="connsiteY95" fmla="*/ 1201057 h 1953974"/>
                  <a:gd name="connsiteX96" fmla="*/ 0 w 2403550"/>
                  <a:gd name="connsiteY96" fmla="*/ 1050754 h 1953974"/>
                  <a:gd name="connsiteX97" fmla="*/ 1613 w 2403550"/>
                  <a:gd name="connsiteY97" fmla="*/ 1050754 h 1953974"/>
                  <a:gd name="connsiteX98" fmla="*/ 6566 w 2403550"/>
                  <a:gd name="connsiteY98" fmla="*/ 939883 h 1953974"/>
                  <a:gd name="connsiteX99" fmla="*/ 781710 w 2403550"/>
                  <a:gd name="connsiteY99" fmla="*/ 21767 h 1953974"/>
                  <a:gd name="connsiteX100" fmla="*/ 987260 w 2403550"/>
                  <a:gd name="connsiteY100" fmla="*/ 1764 h 1953974"/>
                  <a:gd name="connsiteX101" fmla="*/ 1233683 w 2403550"/>
                  <a:gd name="connsiteY101" fmla="*/ 26 h 195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403550" h="1953974">
                    <a:moveTo>
                      <a:pt x="1897849" y="1218106"/>
                    </a:moveTo>
                    <a:cubicBezTo>
                      <a:pt x="1940140" y="1239918"/>
                      <a:pt x="1983670" y="1262302"/>
                      <a:pt x="2031771" y="1287067"/>
                    </a:cubicBezTo>
                    <a:cubicBezTo>
                      <a:pt x="1998814" y="1334787"/>
                      <a:pt x="1968049" y="1379364"/>
                      <a:pt x="1935759" y="1426323"/>
                    </a:cubicBezTo>
                    <a:cubicBezTo>
                      <a:pt x="1894992" y="1389937"/>
                      <a:pt x="1858797" y="1357647"/>
                      <a:pt x="1823364" y="1326024"/>
                    </a:cubicBezTo>
                    <a:cubicBezTo>
                      <a:pt x="1848319" y="1289829"/>
                      <a:pt x="1871846" y="1255825"/>
                      <a:pt x="1897849" y="1218106"/>
                    </a:cubicBezTo>
                    <a:close/>
                    <a:moveTo>
                      <a:pt x="306889" y="1052277"/>
                    </a:moveTo>
                    <a:cubicBezTo>
                      <a:pt x="356229" y="1052277"/>
                      <a:pt x="402330" y="1052277"/>
                      <a:pt x="452526" y="1052277"/>
                    </a:cubicBezTo>
                    <a:cubicBezTo>
                      <a:pt x="452526" y="1200485"/>
                      <a:pt x="452526" y="1347360"/>
                      <a:pt x="452526" y="1499570"/>
                    </a:cubicBezTo>
                    <a:cubicBezTo>
                      <a:pt x="504247" y="1499570"/>
                      <a:pt x="552063" y="1499570"/>
                      <a:pt x="601878" y="1499570"/>
                    </a:cubicBezTo>
                    <a:cubicBezTo>
                      <a:pt x="601878" y="1551957"/>
                      <a:pt x="601878" y="1598916"/>
                      <a:pt x="601878" y="1648446"/>
                    </a:cubicBezTo>
                    <a:cubicBezTo>
                      <a:pt x="503771" y="1648446"/>
                      <a:pt x="406807" y="1648446"/>
                      <a:pt x="306794" y="1648446"/>
                    </a:cubicBezTo>
                    <a:cubicBezTo>
                      <a:pt x="306889" y="1450993"/>
                      <a:pt x="306889" y="1253349"/>
                      <a:pt x="306889" y="1052277"/>
                    </a:cubicBezTo>
                    <a:close/>
                    <a:moveTo>
                      <a:pt x="1956619" y="963599"/>
                    </a:moveTo>
                    <a:cubicBezTo>
                      <a:pt x="2005673" y="963599"/>
                      <a:pt x="2052536" y="963599"/>
                      <a:pt x="2106543" y="963599"/>
                    </a:cubicBezTo>
                    <a:cubicBezTo>
                      <a:pt x="2101114" y="1017510"/>
                      <a:pt x="2095779" y="1070565"/>
                      <a:pt x="2089969" y="1127715"/>
                    </a:cubicBezTo>
                    <a:cubicBezTo>
                      <a:pt x="2038058" y="1115999"/>
                      <a:pt x="1992433" y="1105712"/>
                      <a:pt x="1943570" y="1094663"/>
                    </a:cubicBezTo>
                    <a:cubicBezTo>
                      <a:pt x="1947856" y="1052086"/>
                      <a:pt x="1951952" y="1010462"/>
                      <a:pt x="1956619" y="963599"/>
                    </a:cubicBezTo>
                    <a:close/>
                    <a:moveTo>
                      <a:pt x="306031" y="753572"/>
                    </a:moveTo>
                    <a:cubicBezTo>
                      <a:pt x="354323" y="753572"/>
                      <a:pt x="401948" y="753572"/>
                      <a:pt x="451859" y="753572"/>
                    </a:cubicBezTo>
                    <a:cubicBezTo>
                      <a:pt x="451859" y="801673"/>
                      <a:pt x="451859" y="848441"/>
                      <a:pt x="451859" y="898162"/>
                    </a:cubicBezTo>
                    <a:cubicBezTo>
                      <a:pt x="403662" y="898162"/>
                      <a:pt x="355942" y="898162"/>
                      <a:pt x="306031" y="898162"/>
                    </a:cubicBezTo>
                    <a:cubicBezTo>
                      <a:pt x="306031" y="850060"/>
                      <a:pt x="306031" y="803293"/>
                      <a:pt x="306031" y="753572"/>
                    </a:cubicBezTo>
                    <a:close/>
                    <a:moveTo>
                      <a:pt x="2016150" y="636891"/>
                    </a:moveTo>
                    <a:cubicBezTo>
                      <a:pt x="2038438" y="689374"/>
                      <a:pt x="2059488" y="738999"/>
                      <a:pt x="2082158" y="792434"/>
                    </a:cubicBezTo>
                    <a:cubicBezTo>
                      <a:pt x="2030723" y="806912"/>
                      <a:pt x="1984717" y="819866"/>
                      <a:pt x="1937187" y="833297"/>
                    </a:cubicBezTo>
                    <a:cubicBezTo>
                      <a:pt x="1919376" y="790815"/>
                      <a:pt x="1903469" y="752906"/>
                      <a:pt x="1886324" y="712139"/>
                    </a:cubicBezTo>
                    <a:cubicBezTo>
                      <a:pt x="1927662" y="688231"/>
                      <a:pt x="1969192" y="664133"/>
                      <a:pt x="2016150" y="636891"/>
                    </a:cubicBezTo>
                    <a:close/>
                    <a:moveTo>
                      <a:pt x="1128039" y="303516"/>
                    </a:moveTo>
                    <a:cubicBezTo>
                      <a:pt x="1179284" y="303516"/>
                      <a:pt x="1227385" y="303516"/>
                      <a:pt x="1279296" y="303516"/>
                    </a:cubicBezTo>
                    <a:cubicBezTo>
                      <a:pt x="1279296" y="347045"/>
                      <a:pt x="1280344" y="389622"/>
                      <a:pt x="1278820" y="432008"/>
                    </a:cubicBezTo>
                    <a:cubicBezTo>
                      <a:pt x="1278058" y="453059"/>
                      <a:pt x="1285011" y="462107"/>
                      <a:pt x="1305299" y="469918"/>
                    </a:cubicBezTo>
                    <a:cubicBezTo>
                      <a:pt x="1412170" y="511352"/>
                      <a:pt x="1477702" y="588790"/>
                      <a:pt x="1499133" y="702234"/>
                    </a:cubicBezTo>
                    <a:cubicBezTo>
                      <a:pt x="1500848" y="711568"/>
                      <a:pt x="1501800" y="721093"/>
                      <a:pt x="1502467" y="730522"/>
                    </a:cubicBezTo>
                    <a:cubicBezTo>
                      <a:pt x="1502848" y="735094"/>
                      <a:pt x="1501895" y="739761"/>
                      <a:pt x="1501133" y="750810"/>
                    </a:cubicBezTo>
                    <a:cubicBezTo>
                      <a:pt x="1456175" y="750810"/>
                      <a:pt x="1411598" y="751477"/>
                      <a:pt x="1367116" y="749953"/>
                    </a:cubicBezTo>
                    <a:cubicBezTo>
                      <a:pt x="1361782" y="749762"/>
                      <a:pt x="1354163" y="738238"/>
                      <a:pt x="1352162" y="730712"/>
                    </a:cubicBezTo>
                    <a:cubicBezTo>
                      <a:pt x="1327873" y="639939"/>
                      <a:pt x="1279677" y="601934"/>
                      <a:pt x="1186141" y="601267"/>
                    </a:cubicBezTo>
                    <a:cubicBezTo>
                      <a:pt x="1143565" y="600982"/>
                      <a:pt x="1100988" y="601172"/>
                      <a:pt x="1057459" y="601172"/>
                    </a:cubicBezTo>
                    <a:cubicBezTo>
                      <a:pt x="1057459" y="662704"/>
                      <a:pt x="1052411" y="721188"/>
                      <a:pt x="1058792" y="778338"/>
                    </a:cubicBezTo>
                    <a:cubicBezTo>
                      <a:pt x="1066603" y="848728"/>
                      <a:pt x="1125277" y="896828"/>
                      <a:pt x="1200620" y="900068"/>
                    </a:cubicBezTo>
                    <a:cubicBezTo>
                      <a:pt x="1310633" y="904830"/>
                      <a:pt x="1398644" y="947977"/>
                      <a:pt x="1456842" y="1042751"/>
                    </a:cubicBezTo>
                    <a:cubicBezTo>
                      <a:pt x="1473892" y="1070565"/>
                      <a:pt x="1491513" y="1102949"/>
                      <a:pt x="1493609" y="1134287"/>
                    </a:cubicBezTo>
                    <a:cubicBezTo>
                      <a:pt x="1501705" y="1254778"/>
                      <a:pt x="1503896" y="1375650"/>
                      <a:pt x="1508563" y="1501475"/>
                    </a:cubicBezTo>
                    <a:cubicBezTo>
                      <a:pt x="1426267" y="1501475"/>
                      <a:pt x="1355020" y="1501475"/>
                      <a:pt x="1280534" y="1501475"/>
                    </a:cubicBezTo>
                    <a:cubicBezTo>
                      <a:pt x="1280534" y="1550910"/>
                      <a:pt x="1280534" y="1598059"/>
                      <a:pt x="1280534" y="1648160"/>
                    </a:cubicBezTo>
                    <a:cubicBezTo>
                      <a:pt x="1229290" y="1648160"/>
                      <a:pt x="1181379" y="1648160"/>
                      <a:pt x="1128991" y="1648160"/>
                    </a:cubicBezTo>
                    <a:cubicBezTo>
                      <a:pt x="1128991" y="1605393"/>
                      <a:pt x="1127848" y="1563007"/>
                      <a:pt x="1129468" y="1520716"/>
                    </a:cubicBezTo>
                    <a:cubicBezTo>
                      <a:pt x="1130325" y="1498046"/>
                      <a:pt x="1122800" y="1488617"/>
                      <a:pt x="1100797" y="1480330"/>
                    </a:cubicBezTo>
                    <a:cubicBezTo>
                      <a:pt x="993070" y="1439658"/>
                      <a:pt x="929252" y="1360791"/>
                      <a:pt x="907726" y="1247729"/>
                    </a:cubicBezTo>
                    <a:cubicBezTo>
                      <a:pt x="905916" y="1238395"/>
                      <a:pt x="905535" y="1228775"/>
                      <a:pt x="905249" y="1219345"/>
                    </a:cubicBezTo>
                    <a:cubicBezTo>
                      <a:pt x="905059" y="1214868"/>
                      <a:pt x="906583" y="1210296"/>
                      <a:pt x="907821" y="1203343"/>
                    </a:cubicBezTo>
                    <a:cubicBezTo>
                      <a:pt x="955541" y="1203343"/>
                      <a:pt x="1002499" y="1203343"/>
                      <a:pt x="1051744" y="1203343"/>
                    </a:cubicBezTo>
                    <a:cubicBezTo>
                      <a:pt x="1054315" y="1214677"/>
                      <a:pt x="1056506" y="1226012"/>
                      <a:pt x="1059459" y="1237157"/>
                    </a:cubicBezTo>
                    <a:cubicBezTo>
                      <a:pt x="1075842" y="1299450"/>
                      <a:pt x="1125944" y="1345362"/>
                      <a:pt x="1188047" y="1348980"/>
                    </a:cubicBezTo>
                    <a:cubicBezTo>
                      <a:pt x="1241291" y="1352028"/>
                      <a:pt x="1294917" y="1349647"/>
                      <a:pt x="1357877" y="1349647"/>
                    </a:cubicBezTo>
                    <a:cubicBezTo>
                      <a:pt x="1353210" y="1282687"/>
                      <a:pt x="1355972" y="1215535"/>
                      <a:pt x="1342066" y="1152003"/>
                    </a:cubicBezTo>
                    <a:cubicBezTo>
                      <a:pt x="1328445" y="1089615"/>
                      <a:pt x="1277105" y="1056753"/>
                      <a:pt x="1212907" y="1052467"/>
                    </a:cubicBezTo>
                    <a:cubicBezTo>
                      <a:pt x="1144041" y="1047800"/>
                      <a:pt x="1079843" y="1034274"/>
                      <a:pt x="1023169" y="990364"/>
                    </a:cubicBezTo>
                    <a:cubicBezTo>
                      <a:pt x="955255" y="937691"/>
                      <a:pt x="912012" y="869874"/>
                      <a:pt x="907535" y="785577"/>
                    </a:cubicBezTo>
                    <a:cubicBezTo>
                      <a:pt x="901630" y="676516"/>
                      <a:pt x="906106" y="566882"/>
                      <a:pt x="906106" y="452487"/>
                    </a:cubicBezTo>
                    <a:cubicBezTo>
                      <a:pt x="978878" y="452487"/>
                      <a:pt x="1051839" y="452487"/>
                      <a:pt x="1128039" y="452487"/>
                    </a:cubicBezTo>
                    <a:cubicBezTo>
                      <a:pt x="1128039" y="400481"/>
                      <a:pt x="1128039" y="353237"/>
                      <a:pt x="1128039" y="303516"/>
                    </a:cubicBezTo>
                    <a:close/>
                    <a:moveTo>
                      <a:pt x="1225373" y="151152"/>
                    </a:moveTo>
                    <a:cubicBezTo>
                      <a:pt x="1143851" y="150974"/>
                      <a:pt x="1062317" y="151307"/>
                      <a:pt x="980783" y="151402"/>
                    </a:cubicBezTo>
                    <a:cubicBezTo>
                      <a:pt x="786949" y="151497"/>
                      <a:pt x="613118" y="211981"/>
                      <a:pt x="463004" y="334282"/>
                    </a:cubicBezTo>
                    <a:cubicBezTo>
                      <a:pt x="274313" y="488111"/>
                      <a:pt x="165062" y="687470"/>
                      <a:pt x="158204" y="931500"/>
                    </a:cubicBezTo>
                    <a:cubicBezTo>
                      <a:pt x="150298" y="1212201"/>
                      <a:pt x="154965" y="1493189"/>
                      <a:pt x="154298" y="1774081"/>
                    </a:cubicBezTo>
                    <a:cubicBezTo>
                      <a:pt x="154298" y="1781130"/>
                      <a:pt x="155441" y="1788083"/>
                      <a:pt x="156489" y="1798846"/>
                    </a:cubicBezTo>
                    <a:cubicBezTo>
                      <a:pt x="170396" y="1799608"/>
                      <a:pt x="180968" y="1800656"/>
                      <a:pt x="191446" y="1800656"/>
                    </a:cubicBezTo>
                    <a:cubicBezTo>
                      <a:pt x="598545" y="1800751"/>
                      <a:pt x="1005548" y="1802466"/>
                      <a:pt x="1412646" y="1799322"/>
                    </a:cubicBezTo>
                    <a:cubicBezTo>
                      <a:pt x="1492561" y="1798751"/>
                      <a:pt x="1574381" y="1787511"/>
                      <a:pt x="1651819" y="1767604"/>
                    </a:cubicBezTo>
                    <a:cubicBezTo>
                      <a:pt x="1970145" y="1685975"/>
                      <a:pt x="2220938" y="1390128"/>
                      <a:pt x="2249227" y="1063326"/>
                    </a:cubicBezTo>
                    <a:cubicBezTo>
                      <a:pt x="2273992" y="777577"/>
                      <a:pt x="2179409" y="535926"/>
                      <a:pt x="1961382" y="347903"/>
                    </a:cubicBezTo>
                    <a:cubicBezTo>
                      <a:pt x="1821173" y="226935"/>
                      <a:pt x="1656486" y="158546"/>
                      <a:pt x="1469891" y="153974"/>
                    </a:cubicBezTo>
                    <a:cubicBezTo>
                      <a:pt x="1388405" y="152021"/>
                      <a:pt x="1306895" y="151331"/>
                      <a:pt x="1225373" y="151152"/>
                    </a:cubicBezTo>
                    <a:close/>
                    <a:moveTo>
                      <a:pt x="1233683" y="26"/>
                    </a:moveTo>
                    <a:cubicBezTo>
                      <a:pt x="1315825" y="217"/>
                      <a:pt x="1397930" y="1526"/>
                      <a:pt x="1479893" y="5003"/>
                    </a:cubicBezTo>
                    <a:cubicBezTo>
                      <a:pt x="1741545" y="16147"/>
                      <a:pt x="1963191" y="121303"/>
                      <a:pt x="2141499" y="312946"/>
                    </a:cubicBezTo>
                    <a:cubicBezTo>
                      <a:pt x="2338857" y="525068"/>
                      <a:pt x="2425916" y="779386"/>
                      <a:pt x="2398674" y="1066183"/>
                    </a:cubicBezTo>
                    <a:cubicBezTo>
                      <a:pt x="2368385" y="1385842"/>
                      <a:pt x="2211032" y="1634349"/>
                      <a:pt x="1938045" y="1803704"/>
                    </a:cubicBezTo>
                    <a:cubicBezTo>
                      <a:pt x="1863274" y="1850090"/>
                      <a:pt x="1777168" y="1879331"/>
                      <a:pt x="1694205" y="1910954"/>
                    </a:cubicBezTo>
                    <a:cubicBezTo>
                      <a:pt x="1670917" y="1919884"/>
                      <a:pt x="1659683" y="1929082"/>
                      <a:pt x="1655562" y="1946946"/>
                    </a:cubicBezTo>
                    <a:lnTo>
                      <a:pt x="1654917" y="1953974"/>
                    </a:lnTo>
                    <a:lnTo>
                      <a:pt x="1502383" y="1953974"/>
                    </a:lnTo>
                    <a:lnTo>
                      <a:pt x="1502276" y="1951721"/>
                    </a:lnTo>
                    <a:cubicBezTo>
                      <a:pt x="1452842" y="1951721"/>
                      <a:pt x="1405883" y="1951721"/>
                      <a:pt x="1354353" y="1951721"/>
                    </a:cubicBezTo>
                    <a:lnTo>
                      <a:pt x="1354353" y="1953974"/>
                    </a:lnTo>
                    <a:lnTo>
                      <a:pt x="1201477" y="1953974"/>
                    </a:lnTo>
                    <a:lnTo>
                      <a:pt x="1201477" y="1950197"/>
                    </a:lnTo>
                    <a:cubicBezTo>
                      <a:pt x="801427" y="1950197"/>
                      <a:pt x="403758" y="1950197"/>
                      <a:pt x="1898" y="1950197"/>
                    </a:cubicBezTo>
                    <a:cubicBezTo>
                      <a:pt x="1898" y="1797894"/>
                      <a:pt x="1898" y="1650923"/>
                      <a:pt x="1898" y="1503952"/>
                    </a:cubicBezTo>
                    <a:lnTo>
                      <a:pt x="0" y="1503952"/>
                    </a:lnTo>
                    <a:lnTo>
                      <a:pt x="0" y="1350695"/>
                    </a:lnTo>
                    <a:lnTo>
                      <a:pt x="2470" y="1350695"/>
                    </a:lnTo>
                    <a:cubicBezTo>
                      <a:pt x="2089" y="1298784"/>
                      <a:pt x="2089" y="1252778"/>
                      <a:pt x="2089" y="1201057"/>
                    </a:cubicBezTo>
                    <a:lnTo>
                      <a:pt x="0" y="1201057"/>
                    </a:lnTo>
                    <a:lnTo>
                      <a:pt x="0" y="1050754"/>
                    </a:lnTo>
                    <a:lnTo>
                      <a:pt x="1613" y="1050754"/>
                    </a:lnTo>
                    <a:cubicBezTo>
                      <a:pt x="3327" y="1012367"/>
                      <a:pt x="5327" y="976173"/>
                      <a:pt x="6566" y="939883"/>
                    </a:cubicBezTo>
                    <a:cubicBezTo>
                      <a:pt x="20663" y="500874"/>
                      <a:pt x="331654" y="118446"/>
                      <a:pt x="781710" y="21767"/>
                    </a:cubicBezTo>
                    <a:cubicBezTo>
                      <a:pt x="848671" y="7384"/>
                      <a:pt x="918584" y="2622"/>
                      <a:pt x="987260" y="1764"/>
                    </a:cubicBezTo>
                    <a:cubicBezTo>
                      <a:pt x="1069366" y="764"/>
                      <a:pt x="1151542" y="-165"/>
                      <a:pt x="1233683" y="26"/>
                    </a:cubicBezTo>
                    <a:close/>
                  </a:path>
                </a:pathLst>
              </a:custGeom>
              <a:grpFill/>
              <a:ln w="9525" cap="flat">
                <a:noFill/>
                <a:prstDash val="solid"/>
                <a:miter/>
              </a:ln>
            </p:spPr>
            <p:txBody>
              <a:bodyPr rtlCol="0" anchor="ctr">
                <a:noAutofit/>
              </a:bodyP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01" name="PPT世界-11-10"/>
            <p:cNvSpPr/>
            <p:nvPr/>
          </p:nvSpPr>
          <p:spPr>
            <a:xfrm>
              <a:off x="1009934" y="1949783"/>
              <a:ext cx="1497013" cy="184666"/>
            </a:xfrm>
            <a:prstGeom prst="rect">
              <a:avLst/>
            </a:prstGeom>
          </p:spPr>
          <p:txBody>
            <a:bodyPr wrap="none" lIns="0" tIns="0" rIns="0" bIns="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11" name="PPT世界-11-11"/>
            <p:cNvCxnSpPr/>
            <p:nvPr/>
          </p:nvCxnSpPr>
          <p:spPr>
            <a:xfrm>
              <a:off x="698072"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2" name="PPT世界-11-12"/>
            <p:cNvSpPr/>
            <p:nvPr/>
          </p:nvSpPr>
          <p:spPr>
            <a:xfrm>
              <a:off x="683503" y="1898720"/>
              <a:ext cx="36000" cy="862012"/>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3" name="PPT世界-11-13"/>
            <p:cNvSpPr/>
            <p:nvPr/>
          </p:nvSpPr>
          <p:spPr>
            <a:xfrm>
              <a:off x="1009765" y="5083685"/>
              <a:ext cx="2009248" cy="935834"/>
            </a:xfrm>
            <a:prstGeom prst="rect">
              <a:avLst/>
            </a:prstGeom>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单击此处键入文本单击此处键入文本单击单击此处键入文本单击</a:t>
              </a:r>
            </a:p>
          </p:txBody>
        </p:sp>
        <p:sp>
          <p:nvSpPr>
            <p:cNvPr id="144" name="PPT世界-11-14"/>
            <p:cNvSpPr/>
            <p:nvPr/>
          </p:nvSpPr>
          <p:spPr>
            <a:xfrm>
              <a:off x="2836270" y="1949783"/>
              <a:ext cx="182743" cy="184666"/>
            </a:xfrm>
            <a:prstGeom prst="rect">
              <a:avLst/>
            </a:prstGeom>
          </p:spPr>
          <p:txBody>
            <a:bodyPr wrap="non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53" name="PPT世界-11-15"/>
            <p:cNvCxnSpPr/>
            <p:nvPr/>
          </p:nvCxnSpPr>
          <p:spPr>
            <a:xfrm>
              <a:off x="1026973" y="3159393"/>
              <a:ext cx="2092775"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PPT世界-12"/>
          <p:cNvGrpSpPr/>
          <p:nvPr/>
        </p:nvGrpSpPr>
        <p:grpSpPr>
          <a:xfrm>
            <a:off x="3521282" y="1898720"/>
            <a:ext cx="2450408" cy="4410005"/>
            <a:chOff x="3521282" y="1898720"/>
            <a:chExt cx="2450408" cy="4410005"/>
          </a:xfrm>
        </p:grpSpPr>
        <p:sp>
          <p:nvSpPr>
            <p:cNvPr id="84" name="PPT世界-12-1"/>
            <p:cNvSpPr/>
            <p:nvPr/>
          </p:nvSpPr>
          <p:spPr>
            <a:xfrm>
              <a:off x="3988603"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5" name="PPT世界-12-2"/>
            <p:cNvSpPr/>
            <p:nvPr/>
          </p:nvSpPr>
          <p:spPr>
            <a:xfrm>
              <a:off x="3988603"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2" name="PPT世界-12-3"/>
            <p:cNvSpPr/>
            <p:nvPr/>
          </p:nvSpPr>
          <p:spPr>
            <a:xfrm>
              <a:off x="3847713" y="1949783"/>
              <a:ext cx="1497013" cy="184666"/>
            </a:xfrm>
            <a:prstGeom prst="rect">
              <a:avLst/>
            </a:prstGeom>
          </p:spPr>
          <p:txBody>
            <a:bodyPr wrap="none" lIns="0" tIns="0" rIns="0" bIns="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5" name="PPT世界-12-4"/>
            <p:cNvSpPr/>
            <p:nvPr/>
          </p:nvSpPr>
          <p:spPr>
            <a:xfrm>
              <a:off x="3521282" y="1898720"/>
              <a:ext cx="36000" cy="862012"/>
            </a:xfrm>
            <a:prstGeom prst="rect">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08" name="PPT世界-12-5"/>
            <p:cNvCxnSpPr/>
            <p:nvPr/>
          </p:nvCxnSpPr>
          <p:spPr>
            <a:xfrm>
              <a:off x="3535851"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5" name="PPT世界-12-6"/>
            <p:cNvSpPr/>
            <p:nvPr/>
          </p:nvSpPr>
          <p:spPr>
            <a:xfrm>
              <a:off x="3817254" y="2471807"/>
              <a:ext cx="2154436" cy="430887"/>
            </a:xfrm>
            <a:prstGeom prst="rect">
              <a:avLst/>
            </a:prstGeom>
          </p:spPr>
          <p:txBody>
            <a:bodyPr wrap="none" lIns="0" tIns="0" rIns="0" bIns="0">
              <a:noAutofit/>
            </a:bodyPr>
            <a:lstStyle/>
            <a:p>
              <a:pPr lvl="0"/>
              <a:r>
                <a:rPr lang="zh-CN" altLang="en-US" sz="28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16" name="PPT世界-12-7"/>
            <p:cNvSpPr/>
            <p:nvPr/>
          </p:nvSpPr>
          <p:spPr>
            <a:xfrm>
              <a:off x="4573593" y="3643338"/>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17" name="PPT世界-12-8"/>
            <p:cNvSpPr/>
            <p:nvPr/>
          </p:nvSpPr>
          <p:spPr>
            <a:xfrm>
              <a:off x="4573593" y="4397340"/>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118" name="组合 117"/>
            <p:cNvGrpSpPr/>
            <p:nvPr/>
          </p:nvGrpSpPr>
          <p:grpSpPr>
            <a:xfrm>
              <a:off x="3872647" y="3463152"/>
              <a:ext cx="444011" cy="444029"/>
              <a:chOff x="14211204" y="1687363"/>
              <a:chExt cx="4798695" cy="4798885"/>
            </a:xfrm>
            <a:solidFill>
              <a:schemeClr val="tx1">
                <a:lumMod val="65000"/>
                <a:lumOff val="35000"/>
              </a:schemeClr>
            </a:solidFill>
          </p:grpSpPr>
          <p:sp>
            <p:nvSpPr>
              <p:cNvPr id="119" name="PPT世界-12-9"/>
              <p:cNvSpPr/>
              <p:nvPr/>
            </p:nvSpPr>
            <p:spPr>
              <a:xfrm>
                <a:off x="14211204" y="1687363"/>
                <a:ext cx="4798695" cy="4798885"/>
              </a:xfrm>
              <a:custGeom>
                <a:avLst/>
                <a:gdLst>
                  <a:gd name="connsiteX0" fmla="*/ 4798124 w 4798695"/>
                  <a:gd name="connsiteY0" fmla="*/ 3717036 h 4798885"/>
                  <a:gd name="connsiteX1" fmla="*/ 1392936 w 4798695"/>
                  <a:gd name="connsiteY1" fmla="*/ 3717036 h 4798885"/>
                  <a:gd name="connsiteX2" fmla="*/ 1392936 w 4798695"/>
                  <a:gd name="connsiteY2" fmla="*/ 3871341 h 4798885"/>
                  <a:gd name="connsiteX3" fmla="*/ 1544479 w 4798695"/>
                  <a:gd name="connsiteY3" fmla="*/ 3871341 h 4798885"/>
                  <a:gd name="connsiteX4" fmla="*/ 1544479 w 4798695"/>
                  <a:gd name="connsiteY4" fmla="*/ 4798886 h 4798885"/>
                  <a:gd name="connsiteX5" fmla="*/ 0 w 4798695"/>
                  <a:gd name="connsiteY5" fmla="*/ 4798886 h 4798885"/>
                  <a:gd name="connsiteX6" fmla="*/ 0 w 4798695"/>
                  <a:gd name="connsiteY6" fmla="*/ 3872008 h 4798885"/>
                  <a:gd name="connsiteX7" fmla="*/ 153829 w 4798695"/>
                  <a:gd name="connsiteY7" fmla="*/ 3872008 h 4798885"/>
                  <a:gd name="connsiteX8" fmla="*/ 153829 w 4798695"/>
                  <a:gd name="connsiteY8" fmla="*/ 3826955 h 4798885"/>
                  <a:gd name="connsiteX9" fmla="*/ 156305 w 4798695"/>
                  <a:gd name="connsiteY9" fmla="*/ 2373630 h 4798885"/>
                  <a:gd name="connsiteX10" fmla="*/ 613791 w 4798695"/>
                  <a:gd name="connsiteY10" fmla="*/ 1366171 h 4798885"/>
                  <a:gd name="connsiteX11" fmla="*/ 1047464 w 4798695"/>
                  <a:gd name="connsiteY11" fmla="*/ 1000030 h 4798885"/>
                  <a:gd name="connsiteX12" fmla="*/ 1083374 w 4798695"/>
                  <a:gd name="connsiteY12" fmla="*/ 925640 h 4798885"/>
                  <a:gd name="connsiteX13" fmla="*/ 1082516 w 4798695"/>
                  <a:gd name="connsiteY13" fmla="*/ 47149 h 4798885"/>
                  <a:gd name="connsiteX14" fmla="*/ 1082516 w 4798695"/>
                  <a:gd name="connsiteY14" fmla="*/ 572 h 4798885"/>
                  <a:gd name="connsiteX15" fmla="*/ 1123283 w 4798695"/>
                  <a:gd name="connsiteY15" fmla="*/ 572 h 4798885"/>
                  <a:gd name="connsiteX16" fmla="*/ 3787235 w 4798695"/>
                  <a:gd name="connsiteY16" fmla="*/ 0 h 4798885"/>
                  <a:gd name="connsiteX17" fmla="*/ 3849338 w 4798695"/>
                  <a:gd name="connsiteY17" fmla="*/ 25908 h 4798885"/>
                  <a:gd name="connsiteX18" fmla="*/ 4773549 w 4798695"/>
                  <a:gd name="connsiteY18" fmla="*/ 950024 h 4798885"/>
                  <a:gd name="connsiteX19" fmla="*/ 4798695 w 4798695"/>
                  <a:gd name="connsiteY19" fmla="*/ 1012412 h 4798885"/>
                  <a:gd name="connsiteX20" fmla="*/ 4798219 w 4798695"/>
                  <a:gd name="connsiteY20" fmla="*/ 3672745 h 4798885"/>
                  <a:gd name="connsiteX21" fmla="*/ 4798124 w 4798695"/>
                  <a:gd name="connsiteY21" fmla="*/ 3717036 h 4798885"/>
                  <a:gd name="connsiteX22" fmla="*/ 1431989 w 4798695"/>
                  <a:gd name="connsiteY22" fmla="*/ 3558445 h 4798885"/>
                  <a:gd name="connsiteX23" fmla="*/ 4639152 w 4798695"/>
                  <a:gd name="connsiteY23" fmla="*/ 3558445 h 4798885"/>
                  <a:gd name="connsiteX24" fmla="*/ 4639152 w 4798695"/>
                  <a:gd name="connsiteY24" fmla="*/ 1084136 h 4798885"/>
                  <a:gd name="connsiteX25" fmla="*/ 3712178 w 4798695"/>
                  <a:gd name="connsiteY25" fmla="*/ 1084136 h 4798885"/>
                  <a:gd name="connsiteX26" fmla="*/ 3712178 w 4798695"/>
                  <a:gd name="connsiteY26" fmla="*/ 158687 h 4798885"/>
                  <a:gd name="connsiteX27" fmla="*/ 1241203 w 4798695"/>
                  <a:gd name="connsiteY27" fmla="*/ 158687 h 4798885"/>
                  <a:gd name="connsiteX28" fmla="*/ 1241203 w 4798695"/>
                  <a:gd name="connsiteY28" fmla="*/ 2744534 h 4798885"/>
                  <a:gd name="connsiteX29" fmla="*/ 1250728 w 4798695"/>
                  <a:gd name="connsiteY29" fmla="*/ 2750344 h 4798885"/>
                  <a:gd name="connsiteX30" fmla="*/ 1271492 w 4798695"/>
                  <a:gd name="connsiteY30" fmla="*/ 2721483 h 4798885"/>
                  <a:gd name="connsiteX31" fmla="*/ 1551051 w 4798695"/>
                  <a:gd name="connsiteY31" fmla="*/ 2440496 h 4798885"/>
                  <a:gd name="connsiteX32" fmla="*/ 1778603 w 4798695"/>
                  <a:gd name="connsiteY32" fmla="*/ 2325624 h 4798885"/>
                  <a:gd name="connsiteX33" fmla="*/ 2126361 w 4798695"/>
                  <a:gd name="connsiteY33" fmla="*/ 2514600 h 4798885"/>
                  <a:gd name="connsiteX34" fmla="*/ 2070926 w 4798695"/>
                  <a:gd name="connsiteY34" fmla="*/ 2911412 h 4798885"/>
                  <a:gd name="connsiteX35" fmla="*/ 1478852 w 4798695"/>
                  <a:gd name="connsiteY35" fmla="*/ 3505962 h 4798885"/>
                  <a:gd name="connsiteX36" fmla="*/ 1431989 w 4798695"/>
                  <a:gd name="connsiteY36" fmla="*/ 3558445 h 4798885"/>
                  <a:gd name="connsiteX37" fmla="*/ 1081278 w 4798695"/>
                  <a:gd name="connsiteY37" fmla="*/ 1174909 h 4798885"/>
                  <a:gd name="connsiteX38" fmla="*/ 1055084 w 4798695"/>
                  <a:gd name="connsiteY38" fmla="*/ 1194816 h 4798885"/>
                  <a:gd name="connsiteX39" fmla="*/ 800100 w 4798695"/>
                  <a:gd name="connsiteY39" fmla="*/ 1407414 h 4798885"/>
                  <a:gd name="connsiteX40" fmla="*/ 306419 w 4798695"/>
                  <a:gd name="connsiteY40" fmla="*/ 2456688 h 4798885"/>
                  <a:gd name="connsiteX41" fmla="*/ 306610 w 4798695"/>
                  <a:gd name="connsiteY41" fmla="*/ 3827716 h 4798885"/>
                  <a:gd name="connsiteX42" fmla="*/ 306610 w 4798695"/>
                  <a:gd name="connsiteY42" fmla="*/ 3869817 h 4798885"/>
                  <a:gd name="connsiteX43" fmla="*/ 1237298 w 4798695"/>
                  <a:gd name="connsiteY43" fmla="*/ 3869817 h 4798885"/>
                  <a:gd name="connsiteX44" fmla="*/ 1237107 w 4798695"/>
                  <a:gd name="connsiteY44" fmla="*/ 3707511 h 4798885"/>
                  <a:gd name="connsiteX45" fmla="*/ 1365028 w 4798695"/>
                  <a:gd name="connsiteY45" fmla="*/ 3400901 h 4798885"/>
                  <a:gd name="connsiteX46" fmla="*/ 1829848 w 4798695"/>
                  <a:gd name="connsiteY46" fmla="*/ 2936748 h 4798885"/>
                  <a:gd name="connsiteX47" fmla="*/ 1953387 w 4798695"/>
                  <a:gd name="connsiteY47" fmla="*/ 2812828 h 4798885"/>
                  <a:gd name="connsiteX48" fmla="*/ 2009203 w 4798695"/>
                  <a:gd name="connsiteY48" fmla="*/ 2660237 h 4798885"/>
                  <a:gd name="connsiteX49" fmla="*/ 1884426 w 4798695"/>
                  <a:gd name="connsiteY49" fmla="*/ 2492597 h 4798885"/>
                  <a:gd name="connsiteX50" fmla="*/ 1674686 w 4798695"/>
                  <a:gd name="connsiteY50" fmla="*/ 2538794 h 4798885"/>
                  <a:gd name="connsiteX51" fmla="*/ 1313021 w 4798695"/>
                  <a:gd name="connsiteY51" fmla="*/ 2899124 h 4798885"/>
                  <a:gd name="connsiteX52" fmla="*/ 929545 w 4798695"/>
                  <a:gd name="connsiteY52" fmla="*/ 3018473 h 4798885"/>
                  <a:gd name="connsiteX53" fmla="*/ 929545 w 4798695"/>
                  <a:gd name="connsiteY53" fmla="*/ 2860739 h 4798885"/>
                  <a:gd name="connsiteX54" fmla="*/ 1081373 w 4798695"/>
                  <a:gd name="connsiteY54" fmla="*/ 2860739 h 4798885"/>
                  <a:gd name="connsiteX55" fmla="*/ 1081278 w 4798695"/>
                  <a:gd name="connsiteY55" fmla="*/ 1174909 h 4798885"/>
                  <a:gd name="connsiteX56" fmla="*/ 1388269 w 4798695"/>
                  <a:gd name="connsiteY56" fmla="*/ 4643342 h 4798885"/>
                  <a:gd name="connsiteX57" fmla="*/ 1388269 w 4798695"/>
                  <a:gd name="connsiteY57" fmla="*/ 4338828 h 4798885"/>
                  <a:gd name="connsiteX58" fmla="*/ 156877 w 4798695"/>
                  <a:gd name="connsiteY58" fmla="*/ 4338828 h 4798885"/>
                  <a:gd name="connsiteX59" fmla="*/ 156877 w 4798695"/>
                  <a:gd name="connsiteY59" fmla="*/ 4643342 h 4798885"/>
                  <a:gd name="connsiteX60" fmla="*/ 1388269 w 4798695"/>
                  <a:gd name="connsiteY60" fmla="*/ 4643342 h 4798885"/>
                  <a:gd name="connsiteX61" fmla="*/ 4511612 w 4798695"/>
                  <a:gd name="connsiteY61" fmla="*/ 927735 h 4798885"/>
                  <a:gd name="connsiteX62" fmla="*/ 3872198 w 4798695"/>
                  <a:gd name="connsiteY62" fmla="*/ 288322 h 4798885"/>
                  <a:gd name="connsiteX63" fmla="*/ 3872198 w 4798695"/>
                  <a:gd name="connsiteY63" fmla="*/ 927735 h 4798885"/>
                  <a:gd name="connsiteX64" fmla="*/ 4511612 w 4798695"/>
                  <a:gd name="connsiteY64" fmla="*/ 927735 h 4798885"/>
                  <a:gd name="connsiteX65" fmla="*/ 155924 w 4798695"/>
                  <a:gd name="connsiteY65" fmla="*/ 4177570 h 4798885"/>
                  <a:gd name="connsiteX66" fmla="*/ 1388936 w 4798695"/>
                  <a:gd name="connsiteY66" fmla="*/ 4177570 h 4798885"/>
                  <a:gd name="connsiteX67" fmla="*/ 1388936 w 4798695"/>
                  <a:gd name="connsiteY67" fmla="*/ 4028313 h 4798885"/>
                  <a:gd name="connsiteX68" fmla="*/ 155924 w 4798695"/>
                  <a:gd name="connsiteY68" fmla="*/ 4028313 h 4798885"/>
                  <a:gd name="connsiteX69" fmla="*/ 155924 w 4798695"/>
                  <a:gd name="connsiteY69" fmla="*/ 4177570 h 479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798695" h="4798885">
                    <a:moveTo>
                      <a:pt x="4798124" y="3717036"/>
                    </a:moveTo>
                    <a:cubicBezTo>
                      <a:pt x="3660362" y="3717036"/>
                      <a:pt x="2527649" y="3717036"/>
                      <a:pt x="1392936" y="3717036"/>
                    </a:cubicBezTo>
                    <a:cubicBezTo>
                      <a:pt x="1392936" y="3769233"/>
                      <a:pt x="1392936" y="3818573"/>
                      <a:pt x="1392936" y="3871341"/>
                    </a:cubicBezTo>
                    <a:cubicBezTo>
                      <a:pt x="1443228" y="3871341"/>
                      <a:pt x="1492663" y="3871341"/>
                      <a:pt x="1544479" y="3871341"/>
                    </a:cubicBezTo>
                    <a:cubicBezTo>
                      <a:pt x="1544479" y="4182142"/>
                      <a:pt x="1544479" y="4489609"/>
                      <a:pt x="1544479" y="4798886"/>
                    </a:cubicBezTo>
                    <a:cubicBezTo>
                      <a:pt x="1029367" y="4798886"/>
                      <a:pt x="515684" y="4798886"/>
                      <a:pt x="0" y="4798886"/>
                    </a:cubicBezTo>
                    <a:cubicBezTo>
                      <a:pt x="0" y="4490371"/>
                      <a:pt x="0" y="4182904"/>
                      <a:pt x="0" y="3872008"/>
                    </a:cubicBezTo>
                    <a:cubicBezTo>
                      <a:pt x="50864" y="3872008"/>
                      <a:pt x="100298" y="3872008"/>
                      <a:pt x="153829" y="3872008"/>
                    </a:cubicBezTo>
                    <a:cubicBezTo>
                      <a:pt x="153829" y="3854768"/>
                      <a:pt x="153829" y="3840861"/>
                      <a:pt x="153829" y="3826955"/>
                    </a:cubicBezTo>
                    <a:cubicBezTo>
                      <a:pt x="154019" y="3342513"/>
                      <a:pt x="148685" y="2857976"/>
                      <a:pt x="156305" y="2373630"/>
                    </a:cubicBezTo>
                    <a:cubicBezTo>
                      <a:pt x="162592" y="1974723"/>
                      <a:pt x="319373" y="1636014"/>
                      <a:pt x="613791" y="1366171"/>
                    </a:cubicBezTo>
                    <a:cubicBezTo>
                      <a:pt x="753142" y="1238441"/>
                      <a:pt x="901827" y="1120807"/>
                      <a:pt x="1047464" y="1000030"/>
                    </a:cubicBezTo>
                    <a:cubicBezTo>
                      <a:pt x="1072420" y="979361"/>
                      <a:pt x="1083469" y="959168"/>
                      <a:pt x="1083374" y="925640"/>
                    </a:cubicBezTo>
                    <a:cubicBezTo>
                      <a:pt x="1081850" y="632841"/>
                      <a:pt x="1082516" y="340043"/>
                      <a:pt x="1082516" y="47149"/>
                    </a:cubicBezTo>
                    <a:cubicBezTo>
                      <a:pt x="1082516" y="33052"/>
                      <a:pt x="1082516" y="19050"/>
                      <a:pt x="1082516" y="572"/>
                    </a:cubicBezTo>
                    <a:cubicBezTo>
                      <a:pt x="1097947" y="572"/>
                      <a:pt x="1110615" y="572"/>
                      <a:pt x="1123283" y="572"/>
                    </a:cubicBezTo>
                    <a:cubicBezTo>
                      <a:pt x="2011299" y="572"/>
                      <a:pt x="2899220" y="667"/>
                      <a:pt x="3787235" y="0"/>
                    </a:cubicBezTo>
                    <a:cubicBezTo>
                      <a:pt x="3813238" y="0"/>
                      <a:pt x="3831050" y="7620"/>
                      <a:pt x="3849338" y="25908"/>
                    </a:cubicBezTo>
                    <a:cubicBezTo>
                      <a:pt x="4156901" y="334518"/>
                      <a:pt x="4464939" y="642557"/>
                      <a:pt x="4773549" y="950024"/>
                    </a:cubicBezTo>
                    <a:cubicBezTo>
                      <a:pt x="4792123" y="968502"/>
                      <a:pt x="4798695" y="986790"/>
                      <a:pt x="4798695" y="1012412"/>
                    </a:cubicBezTo>
                    <a:cubicBezTo>
                      <a:pt x="4798124" y="1899190"/>
                      <a:pt x="4798219" y="2785967"/>
                      <a:pt x="4798219" y="3672745"/>
                    </a:cubicBezTo>
                    <a:cubicBezTo>
                      <a:pt x="4798124" y="3685699"/>
                      <a:pt x="4798124" y="3698558"/>
                      <a:pt x="4798124" y="3717036"/>
                    </a:cubicBezTo>
                    <a:close/>
                    <a:moveTo>
                      <a:pt x="1431989" y="3558445"/>
                    </a:moveTo>
                    <a:cubicBezTo>
                      <a:pt x="2507552" y="3558445"/>
                      <a:pt x="3573304" y="3558445"/>
                      <a:pt x="4639152" y="3558445"/>
                    </a:cubicBezTo>
                    <a:cubicBezTo>
                      <a:pt x="4639152" y="2732818"/>
                      <a:pt x="4639152" y="1910048"/>
                      <a:pt x="4639152" y="1084136"/>
                    </a:cubicBezTo>
                    <a:cubicBezTo>
                      <a:pt x="4329684" y="1084136"/>
                      <a:pt x="4023170" y="1084136"/>
                      <a:pt x="3712178" y="1084136"/>
                    </a:cubicBezTo>
                    <a:cubicBezTo>
                      <a:pt x="3712178" y="773621"/>
                      <a:pt x="3712178" y="466154"/>
                      <a:pt x="3712178" y="158687"/>
                    </a:cubicBezTo>
                    <a:cubicBezTo>
                      <a:pt x="2885789" y="158687"/>
                      <a:pt x="2063782" y="158687"/>
                      <a:pt x="1241203" y="158687"/>
                    </a:cubicBezTo>
                    <a:cubicBezTo>
                      <a:pt x="1241203" y="1021937"/>
                      <a:pt x="1241203" y="1883283"/>
                      <a:pt x="1241203" y="2744534"/>
                    </a:cubicBezTo>
                    <a:cubicBezTo>
                      <a:pt x="1244346" y="2746439"/>
                      <a:pt x="1247585" y="2748344"/>
                      <a:pt x="1250728" y="2750344"/>
                    </a:cubicBezTo>
                    <a:cubicBezTo>
                      <a:pt x="1257586" y="2740628"/>
                      <a:pt x="1263301" y="2729865"/>
                      <a:pt x="1271492" y="2721483"/>
                    </a:cubicBezTo>
                    <a:cubicBezTo>
                      <a:pt x="1364456" y="2627566"/>
                      <a:pt x="1457706" y="2534031"/>
                      <a:pt x="1551051" y="2440496"/>
                    </a:cubicBezTo>
                    <a:cubicBezTo>
                      <a:pt x="1614202" y="2377154"/>
                      <a:pt x="1687735" y="2335149"/>
                      <a:pt x="1778603" y="2325624"/>
                    </a:cubicBezTo>
                    <a:cubicBezTo>
                      <a:pt x="1922526" y="2310670"/>
                      <a:pt x="2061972" y="2385536"/>
                      <a:pt x="2126361" y="2514600"/>
                    </a:cubicBezTo>
                    <a:cubicBezTo>
                      <a:pt x="2194274" y="2650712"/>
                      <a:pt x="2175320" y="2805113"/>
                      <a:pt x="2070926" y="2911412"/>
                    </a:cubicBezTo>
                    <a:cubicBezTo>
                      <a:pt x="1874901" y="3110960"/>
                      <a:pt x="1676210" y="3307842"/>
                      <a:pt x="1478852" y="3505962"/>
                    </a:cubicBezTo>
                    <a:cubicBezTo>
                      <a:pt x="1464088" y="3520726"/>
                      <a:pt x="1450943" y="3537109"/>
                      <a:pt x="1431989" y="3558445"/>
                    </a:cubicBezTo>
                    <a:close/>
                    <a:moveTo>
                      <a:pt x="1081278" y="1174909"/>
                    </a:moveTo>
                    <a:cubicBezTo>
                      <a:pt x="1069658" y="1183672"/>
                      <a:pt x="1062133" y="1188911"/>
                      <a:pt x="1055084" y="1194816"/>
                    </a:cubicBezTo>
                    <a:cubicBezTo>
                      <a:pt x="970121" y="1265682"/>
                      <a:pt x="886016" y="1337691"/>
                      <a:pt x="800100" y="1407414"/>
                    </a:cubicBezTo>
                    <a:cubicBezTo>
                      <a:pt x="466725" y="1677924"/>
                      <a:pt x="305848" y="2029016"/>
                      <a:pt x="306419" y="2456688"/>
                    </a:cubicBezTo>
                    <a:cubicBezTo>
                      <a:pt x="307086" y="2913698"/>
                      <a:pt x="306610" y="3370707"/>
                      <a:pt x="306610" y="3827716"/>
                    </a:cubicBezTo>
                    <a:cubicBezTo>
                      <a:pt x="306610" y="3841528"/>
                      <a:pt x="306610" y="3855434"/>
                      <a:pt x="306610" y="3869817"/>
                    </a:cubicBezTo>
                    <a:cubicBezTo>
                      <a:pt x="618935" y="3869817"/>
                      <a:pt x="926592" y="3869817"/>
                      <a:pt x="1237298" y="3869817"/>
                    </a:cubicBezTo>
                    <a:cubicBezTo>
                      <a:pt x="1237298" y="3814286"/>
                      <a:pt x="1238060" y="3760851"/>
                      <a:pt x="1237107" y="3707511"/>
                    </a:cubicBezTo>
                    <a:cubicBezTo>
                      <a:pt x="1235012" y="3586448"/>
                      <a:pt x="1278827" y="3485864"/>
                      <a:pt x="1365028" y="3400901"/>
                    </a:cubicBezTo>
                    <a:cubicBezTo>
                      <a:pt x="1521047" y="3247168"/>
                      <a:pt x="1675067" y="3091529"/>
                      <a:pt x="1829848" y="2936748"/>
                    </a:cubicBezTo>
                    <a:cubicBezTo>
                      <a:pt x="1871091" y="2895505"/>
                      <a:pt x="1912715" y="2854738"/>
                      <a:pt x="1953387" y="2812828"/>
                    </a:cubicBezTo>
                    <a:cubicBezTo>
                      <a:pt x="1994535" y="2770537"/>
                      <a:pt x="2014347" y="2719007"/>
                      <a:pt x="2009203" y="2660237"/>
                    </a:cubicBezTo>
                    <a:cubicBezTo>
                      <a:pt x="2002060" y="2579561"/>
                      <a:pt x="1959864" y="2521649"/>
                      <a:pt x="1884426" y="2492597"/>
                    </a:cubicBezTo>
                    <a:cubicBezTo>
                      <a:pt x="1805845" y="2462308"/>
                      <a:pt x="1734598" y="2479453"/>
                      <a:pt x="1674686" y="2538794"/>
                    </a:cubicBezTo>
                    <a:cubicBezTo>
                      <a:pt x="1553718" y="2658523"/>
                      <a:pt x="1431798" y="2777299"/>
                      <a:pt x="1313021" y="2899124"/>
                    </a:cubicBezTo>
                    <a:cubicBezTo>
                      <a:pt x="1205865" y="3009043"/>
                      <a:pt x="1074325" y="3031331"/>
                      <a:pt x="929545" y="3018473"/>
                    </a:cubicBezTo>
                    <a:cubicBezTo>
                      <a:pt x="929545" y="2966561"/>
                      <a:pt x="929545" y="2916365"/>
                      <a:pt x="929545" y="2860739"/>
                    </a:cubicBezTo>
                    <a:cubicBezTo>
                      <a:pt x="981742" y="2860739"/>
                      <a:pt x="1030986" y="2860739"/>
                      <a:pt x="1081373" y="2860739"/>
                    </a:cubicBezTo>
                    <a:cubicBezTo>
                      <a:pt x="1081278" y="2297335"/>
                      <a:pt x="1081278" y="1739265"/>
                      <a:pt x="1081278" y="1174909"/>
                    </a:cubicBezTo>
                    <a:close/>
                    <a:moveTo>
                      <a:pt x="1388269" y="4643342"/>
                    </a:moveTo>
                    <a:cubicBezTo>
                      <a:pt x="1388269" y="4539044"/>
                      <a:pt x="1388269" y="4438650"/>
                      <a:pt x="1388269" y="4338828"/>
                    </a:cubicBezTo>
                    <a:cubicBezTo>
                      <a:pt x="975932" y="4338828"/>
                      <a:pt x="566166" y="4338828"/>
                      <a:pt x="156877" y="4338828"/>
                    </a:cubicBezTo>
                    <a:cubicBezTo>
                      <a:pt x="156877" y="4441603"/>
                      <a:pt x="156877" y="4541997"/>
                      <a:pt x="156877" y="4643342"/>
                    </a:cubicBezTo>
                    <a:cubicBezTo>
                      <a:pt x="568452" y="4643342"/>
                      <a:pt x="977360" y="4643342"/>
                      <a:pt x="1388269" y="4643342"/>
                    </a:cubicBezTo>
                    <a:close/>
                    <a:moveTo>
                      <a:pt x="4511612" y="927735"/>
                    </a:moveTo>
                    <a:cubicBezTo>
                      <a:pt x="4299204" y="715232"/>
                      <a:pt x="4082415" y="498539"/>
                      <a:pt x="3872198" y="288322"/>
                    </a:cubicBezTo>
                    <a:cubicBezTo>
                      <a:pt x="3872198" y="493681"/>
                      <a:pt x="3872198" y="710660"/>
                      <a:pt x="3872198" y="927735"/>
                    </a:cubicBezTo>
                    <a:cubicBezTo>
                      <a:pt x="4090988" y="927735"/>
                      <a:pt x="4306920" y="927735"/>
                      <a:pt x="4511612" y="927735"/>
                    </a:cubicBezTo>
                    <a:close/>
                    <a:moveTo>
                      <a:pt x="155924" y="4177570"/>
                    </a:moveTo>
                    <a:cubicBezTo>
                      <a:pt x="569309" y="4177570"/>
                      <a:pt x="979075" y="4177570"/>
                      <a:pt x="1388936" y="4177570"/>
                    </a:cubicBezTo>
                    <a:cubicBezTo>
                      <a:pt x="1388936" y="4126421"/>
                      <a:pt x="1388936" y="4078034"/>
                      <a:pt x="1388936" y="4028313"/>
                    </a:cubicBezTo>
                    <a:cubicBezTo>
                      <a:pt x="977265" y="4028313"/>
                      <a:pt x="567500" y="4028313"/>
                      <a:pt x="155924" y="4028313"/>
                    </a:cubicBezTo>
                    <a:cubicBezTo>
                      <a:pt x="155924" y="4078891"/>
                      <a:pt x="155924" y="4127183"/>
                      <a:pt x="155924" y="4177570"/>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0" name="PPT世界-12-10"/>
              <p:cNvSpPr/>
              <p:nvPr/>
            </p:nvSpPr>
            <p:spPr>
              <a:xfrm>
                <a:off x="15604045" y="1999212"/>
                <a:ext cx="3095243" cy="3094006"/>
              </a:xfrm>
              <a:custGeom>
                <a:avLst/>
                <a:gdLst>
                  <a:gd name="connsiteX0" fmla="*/ 1395223 w 3095243"/>
                  <a:gd name="connsiteY0" fmla="*/ 2013680 h 3094006"/>
                  <a:gd name="connsiteX1" fmla="*/ 1395223 w 3095243"/>
                  <a:gd name="connsiteY1" fmla="*/ 2937224 h 3094006"/>
                  <a:gd name="connsiteX2" fmla="*/ 2474215 w 3095243"/>
                  <a:gd name="connsiteY2" fmla="*/ 2937224 h 3094006"/>
                  <a:gd name="connsiteX3" fmla="*/ 2474215 w 3095243"/>
                  <a:gd name="connsiteY3" fmla="*/ 2630043 h 3094006"/>
                  <a:gd name="connsiteX4" fmla="*/ 1701165 w 3095243"/>
                  <a:gd name="connsiteY4" fmla="*/ 2630043 h 3094006"/>
                  <a:gd name="connsiteX5" fmla="*/ 1701165 w 3095243"/>
                  <a:gd name="connsiteY5" fmla="*/ 2013680 h 3094006"/>
                  <a:gd name="connsiteX6" fmla="*/ 1395223 w 3095243"/>
                  <a:gd name="connsiteY6" fmla="*/ 2013680 h 3094006"/>
                  <a:gd name="connsiteX7" fmla="*/ 2646427 w 3095243"/>
                  <a:gd name="connsiteY7" fmla="*/ 1654683 h 3094006"/>
                  <a:gd name="connsiteX8" fmla="*/ 2769395 w 3095243"/>
                  <a:gd name="connsiteY8" fmla="*/ 1747552 h 3094006"/>
                  <a:gd name="connsiteX9" fmla="*/ 2256091 w 3095243"/>
                  <a:gd name="connsiteY9" fmla="*/ 2432685 h 3094006"/>
                  <a:gd name="connsiteX10" fmla="*/ 1963675 w 3095243"/>
                  <a:gd name="connsiteY10" fmla="*/ 2140172 h 3094006"/>
                  <a:gd name="connsiteX11" fmla="*/ 2076639 w 3095243"/>
                  <a:gd name="connsiteY11" fmla="*/ 2038064 h 3094006"/>
                  <a:gd name="connsiteX12" fmla="*/ 2237327 w 3095243"/>
                  <a:gd name="connsiteY12" fmla="*/ 2200370 h 3094006"/>
                  <a:gd name="connsiteX13" fmla="*/ 2646427 w 3095243"/>
                  <a:gd name="connsiteY13" fmla="*/ 1654683 h 3094006"/>
                  <a:gd name="connsiteX14" fmla="*/ 1859089 w 3095243"/>
                  <a:gd name="connsiteY14" fmla="*/ 1549146 h 3094006"/>
                  <a:gd name="connsiteX15" fmla="*/ 1859089 w 3095243"/>
                  <a:gd name="connsiteY15" fmla="*/ 2473166 h 3094006"/>
                  <a:gd name="connsiteX16" fmla="*/ 2938939 w 3095243"/>
                  <a:gd name="connsiteY16" fmla="*/ 2473166 h 3094006"/>
                  <a:gd name="connsiteX17" fmla="*/ 2938939 w 3095243"/>
                  <a:gd name="connsiteY17" fmla="*/ 1549146 h 3094006"/>
                  <a:gd name="connsiteX18" fmla="*/ 1859089 w 3095243"/>
                  <a:gd name="connsiteY18" fmla="*/ 1549146 h 3094006"/>
                  <a:gd name="connsiteX19" fmla="*/ 1048 w 3095243"/>
                  <a:gd name="connsiteY19" fmla="*/ 1549146 h 3094006"/>
                  <a:gd name="connsiteX20" fmla="*/ 1081755 w 3095243"/>
                  <a:gd name="connsiteY20" fmla="*/ 1549146 h 3094006"/>
                  <a:gd name="connsiteX21" fmla="*/ 1081755 w 3095243"/>
                  <a:gd name="connsiteY21" fmla="*/ 1700022 h 3094006"/>
                  <a:gd name="connsiteX22" fmla="*/ 1048 w 3095243"/>
                  <a:gd name="connsiteY22" fmla="*/ 1700022 h 3094006"/>
                  <a:gd name="connsiteX23" fmla="*/ 1048 w 3095243"/>
                  <a:gd name="connsiteY23" fmla="*/ 1549146 h 3094006"/>
                  <a:gd name="connsiteX24" fmla="*/ 1699735 w 3095243"/>
                  <a:gd name="connsiteY24" fmla="*/ 1395222 h 3094006"/>
                  <a:gd name="connsiteX25" fmla="*/ 3095243 w 3095243"/>
                  <a:gd name="connsiteY25" fmla="*/ 1395317 h 3094006"/>
                  <a:gd name="connsiteX26" fmla="*/ 3095243 w 3095243"/>
                  <a:gd name="connsiteY26" fmla="*/ 2630043 h 3094006"/>
                  <a:gd name="connsiteX27" fmla="*/ 2631187 w 3095243"/>
                  <a:gd name="connsiteY27" fmla="*/ 2630043 h 3094006"/>
                  <a:gd name="connsiteX28" fmla="*/ 2631187 w 3095243"/>
                  <a:gd name="connsiteY28" fmla="*/ 3094006 h 3094006"/>
                  <a:gd name="connsiteX29" fmla="*/ 1240155 w 3095243"/>
                  <a:gd name="connsiteY29" fmla="*/ 3094006 h 3094006"/>
                  <a:gd name="connsiteX30" fmla="*/ 1240155 w 3095243"/>
                  <a:gd name="connsiteY30" fmla="*/ 1857375 h 3094006"/>
                  <a:gd name="connsiteX31" fmla="*/ 1699735 w 3095243"/>
                  <a:gd name="connsiteY31" fmla="*/ 1857375 h 3094006"/>
                  <a:gd name="connsiteX32" fmla="*/ 1699735 w 3095243"/>
                  <a:gd name="connsiteY32" fmla="*/ 1395222 h 3094006"/>
                  <a:gd name="connsiteX33" fmla="*/ 476 w 3095243"/>
                  <a:gd name="connsiteY33" fmla="*/ 1240536 h 3094006"/>
                  <a:gd name="connsiteX34" fmla="*/ 1081944 w 3095243"/>
                  <a:gd name="connsiteY34" fmla="*/ 1240536 h 3094006"/>
                  <a:gd name="connsiteX35" fmla="*/ 1081944 w 3095243"/>
                  <a:gd name="connsiteY35" fmla="*/ 1388745 h 3094006"/>
                  <a:gd name="connsiteX36" fmla="*/ 476 w 3095243"/>
                  <a:gd name="connsiteY36" fmla="*/ 1388745 h 3094006"/>
                  <a:gd name="connsiteX37" fmla="*/ 476 w 3095243"/>
                  <a:gd name="connsiteY37" fmla="*/ 1240536 h 3094006"/>
                  <a:gd name="connsiteX38" fmla="*/ 0 w 3095243"/>
                  <a:gd name="connsiteY38" fmla="*/ 929259 h 3094006"/>
                  <a:gd name="connsiteX39" fmla="*/ 3093815 w 3095243"/>
                  <a:gd name="connsiteY39" fmla="*/ 929259 h 3094006"/>
                  <a:gd name="connsiteX40" fmla="*/ 3093815 w 3095243"/>
                  <a:gd name="connsiteY40" fmla="*/ 1079944 h 3094006"/>
                  <a:gd name="connsiteX41" fmla="*/ 0 w 3095243"/>
                  <a:gd name="connsiteY41" fmla="*/ 1079944 h 3094006"/>
                  <a:gd name="connsiteX42" fmla="*/ 0 w 3095243"/>
                  <a:gd name="connsiteY42" fmla="*/ 929259 h 3094006"/>
                  <a:gd name="connsiteX43" fmla="*/ 953 w 3095243"/>
                  <a:gd name="connsiteY43" fmla="*/ 620173 h 3094006"/>
                  <a:gd name="connsiteX44" fmla="*/ 1854995 w 3095243"/>
                  <a:gd name="connsiteY44" fmla="*/ 620173 h 3094006"/>
                  <a:gd name="connsiteX45" fmla="*/ 1854995 w 3095243"/>
                  <a:gd name="connsiteY45" fmla="*/ 770477 h 3094006"/>
                  <a:gd name="connsiteX46" fmla="*/ 953 w 3095243"/>
                  <a:gd name="connsiteY46" fmla="*/ 770477 h 3094006"/>
                  <a:gd name="connsiteX47" fmla="*/ 953 w 3095243"/>
                  <a:gd name="connsiteY47" fmla="*/ 620173 h 3094006"/>
                  <a:gd name="connsiteX48" fmla="*/ 2014155 w 3095243"/>
                  <a:gd name="connsiteY48" fmla="*/ 619792 h 3094006"/>
                  <a:gd name="connsiteX49" fmla="*/ 2164747 w 3095243"/>
                  <a:gd name="connsiteY49" fmla="*/ 619792 h 3094006"/>
                  <a:gd name="connsiteX50" fmla="*/ 2164747 w 3095243"/>
                  <a:gd name="connsiteY50" fmla="*/ 771621 h 3094006"/>
                  <a:gd name="connsiteX51" fmla="*/ 2014155 w 3095243"/>
                  <a:gd name="connsiteY51" fmla="*/ 771621 h 3094006"/>
                  <a:gd name="connsiteX52" fmla="*/ 2014155 w 3095243"/>
                  <a:gd name="connsiteY52" fmla="*/ 619792 h 3094006"/>
                  <a:gd name="connsiteX53" fmla="*/ 762 w 3095243"/>
                  <a:gd name="connsiteY53" fmla="*/ 311753 h 3094006"/>
                  <a:gd name="connsiteX54" fmla="*/ 2164843 w 3095243"/>
                  <a:gd name="connsiteY54" fmla="*/ 311753 h 3094006"/>
                  <a:gd name="connsiteX55" fmla="*/ 2164843 w 3095243"/>
                  <a:gd name="connsiteY55" fmla="*/ 460819 h 3094006"/>
                  <a:gd name="connsiteX56" fmla="*/ 762 w 3095243"/>
                  <a:gd name="connsiteY56" fmla="*/ 460819 h 3094006"/>
                  <a:gd name="connsiteX57" fmla="*/ 762 w 3095243"/>
                  <a:gd name="connsiteY57" fmla="*/ 311753 h 3094006"/>
                  <a:gd name="connsiteX58" fmla="*/ 309658 w 3095243"/>
                  <a:gd name="connsiteY58" fmla="*/ 381 h 3094006"/>
                  <a:gd name="connsiteX59" fmla="*/ 2164461 w 3095243"/>
                  <a:gd name="connsiteY59" fmla="*/ 381 h 3094006"/>
                  <a:gd name="connsiteX60" fmla="*/ 2164461 w 3095243"/>
                  <a:gd name="connsiteY60" fmla="*/ 150686 h 3094006"/>
                  <a:gd name="connsiteX61" fmla="*/ 309658 w 3095243"/>
                  <a:gd name="connsiteY61" fmla="*/ 150686 h 3094006"/>
                  <a:gd name="connsiteX62" fmla="*/ 309658 w 3095243"/>
                  <a:gd name="connsiteY62" fmla="*/ 381 h 3094006"/>
                  <a:gd name="connsiteX63" fmla="*/ 286 w 3095243"/>
                  <a:gd name="connsiteY63" fmla="*/ 0 h 3094006"/>
                  <a:gd name="connsiteX64" fmla="*/ 151733 w 3095243"/>
                  <a:gd name="connsiteY64" fmla="*/ 0 h 3094006"/>
                  <a:gd name="connsiteX65" fmla="*/ 151733 w 3095243"/>
                  <a:gd name="connsiteY65" fmla="*/ 151447 h 3094006"/>
                  <a:gd name="connsiteX66" fmla="*/ 286 w 3095243"/>
                  <a:gd name="connsiteY66" fmla="*/ 151447 h 3094006"/>
                  <a:gd name="connsiteX67" fmla="*/ 286 w 3095243"/>
                  <a:gd name="connsiteY67" fmla="*/ 0 h 309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95243" h="3094006">
                    <a:moveTo>
                      <a:pt x="1395223" y="2013680"/>
                    </a:moveTo>
                    <a:cubicBezTo>
                      <a:pt x="1395223" y="2323148"/>
                      <a:pt x="1395223" y="2630424"/>
                      <a:pt x="1395223" y="2937224"/>
                    </a:cubicBezTo>
                    <a:cubicBezTo>
                      <a:pt x="1756981" y="2937224"/>
                      <a:pt x="2115693" y="2937224"/>
                      <a:pt x="2474215" y="2937224"/>
                    </a:cubicBezTo>
                    <a:cubicBezTo>
                      <a:pt x="2474215" y="2833973"/>
                      <a:pt x="2474215" y="2733485"/>
                      <a:pt x="2474215" y="2630043"/>
                    </a:cubicBezTo>
                    <a:cubicBezTo>
                      <a:pt x="2216563" y="2630043"/>
                      <a:pt x="1961103" y="2630043"/>
                      <a:pt x="1701165" y="2630043"/>
                    </a:cubicBezTo>
                    <a:cubicBezTo>
                      <a:pt x="1701165" y="2423160"/>
                      <a:pt x="1701165" y="2219135"/>
                      <a:pt x="1701165" y="2013680"/>
                    </a:cubicBezTo>
                    <a:cubicBezTo>
                      <a:pt x="1596103" y="2013680"/>
                      <a:pt x="1495711" y="2013680"/>
                      <a:pt x="1395223" y="2013680"/>
                    </a:cubicBezTo>
                    <a:close/>
                    <a:moveTo>
                      <a:pt x="2646427" y="1654683"/>
                    </a:moveTo>
                    <a:cubicBezTo>
                      <a:pt x="2687955" y="1686020"/>
                      <a:pt x="2728247" y="1716500"/>
                      <a:pt x="2769395" y="1747552"/>
                    </a:cubicBezTo>
                    <a:cubicBezTo>
                      <a:pt x="2596229" y="1978628"/>
                      <a:pt x="2425065" y="2207038"/>
                      <a:pt x="2256091" y="2432685"/>
                    </a:cubicBezTo>
                    <a:cubicBezTo>
                      <a:pt x="2158937" y="2335530"/>
                      <a:pt x="2061971" y="2238566"/>
                      <a:pt x="1963675" y="2140172"/>
                    </a:cubicBezTo>
                    <a:cubicBezTo>
                      <a:pt x="1997203" y="2109883"/>
                      <a:pt x="2034827" y="2075878"/>
                      <a:pt x="2076639" y="2038064"/>
                    </a:cubicBezTo>
                    <a:cubicBezTo>
                      <a:pt x="2125219" y="2087118"/>
                      <a:pt x="2180271" y="2142744"/>
                      <a:pt x="2237327" y="2200370"/>
                    </a:cubicBezTo>
                    <a:cubicBezTo>
                      <a:pt x="2372963" y="2019490"/>
                      <a:pt x="2508313" y="1838992"/>
                      <a:pt x="2646427" y="1654683"/>
                    </a:cubicBezTo>
                    <a:close/>
                    <a:moveTo>
                      <a:pt x="1859089" y="1549146"/>
                    </a:moveTo>
                    <a:cubicBezTo>
                      <a:pt x="1859089" y="1859852"/>
                      <a:pt x="1859089" y="2166461"/>
                      <a:pt x="1859089" y="2473166"/>
                    </a:cubicBezTo>
                    <a:cubicBezTo>
                      <a:pt x="2220563" y="2473166"/>
                      <a:pt x="2579371" y="2473166"/>
                      <a:pt x="2938939" y="2473166"/>
                    </a:cubicBezTo>
                    <a:cubicBezTo>
                      <a:pt x="2938939" y="2164175"/>
                      <a:pt x="2938939" y="1857565"/>
                      <a:pt x="2938939" y="1549146"/>
                    </a:cubicBezTo>
                    <a:cubicBezTo>
                      <a:pt x="2578227" y="1549146"/>
                      <a:pt x="2219325" y="1549146"/>
                      <a:pt x="1859089" y="1549146"/>
                    </a:cubicBezTo>
                    <a:close/>
                    <a:moveTo>
                      <a:pt x="1048" y="1549146"/>
                    </a:moveTo>
                    <a:cubicBezTo>
                      <a:pt x="359760" y="1549146"/>
                      <a:pt x="719519" y="1549146"/>
                      <a:pt x="1081755" y="1549146"/>
                    </a:cubicBezTo>
                    <a:cubicBezTo>
                      <a:pt x="1081755" y="1600771"/>
                      <a:pt x="1081755" y="1649254"/>
                      <a:pt x="1081755" y="1700022"/>
                    </a:cubicBezTo>
                    <a:cubicBezTo>
                      <a:pt x="721424" y="1700022"/>
                      <a:pt x="362522" y="1700022"/>
                      <a:pt x="1048" y="1700022"/>
                    </a:cubicBezTo>
                    <a:cubicBezTo>
                      <a:pt x="1048" y="1650778"/>
                      <a:pt x="1048" y="1601343"/>
                      <a:pt x="1048" y="1549146"/>
                    </a:cubicBezTo>
                    <a:close/>
                    <a:moveTo>
                      <a:pt x="1699735" y="1395222"/>
                    </a:moveTo>
                    <a:cubicBezTo>
                      <a:pt x="2167127" y="1395317"/>
                      <a:pt x="2630233" y="1395317"/>
                      <a:pt x="3095243" y="1395317"/>
                    </a:cubicBezTo>
                    <a:cubicBezTo>
                      <a:pt x="3095243" y="1806321"/>
                      <a:pt x="3095243" y="2216277"/>
                      <a:pt x="3095243" y="2630043"/>
                    </a:cubicBezTo>
                    <a:cubicBezTo>
                      <a:pt x="2941225" y="2630043"/>
                      <a:pt x="2788347" y="2630043"/>
                      <a:pt x="2631187" y="2630043"/>
                    </a:cubicBezTo>
                    <a:cubicBezTo>
                      <a:pt x="2631187" y="2786634"/>
                      <a:pt x="2631187" y="2939415"/>
                      <a:pt x="2631187" y="3094006"/>
                    </a:cubicBezTo>
                    <a:cubicBezTo>
                      <a:pt x="2165603" y="3094006"/>
                      <a:pt x="1704403" y="3094006"/>
                      <a:pt x="1240155" y="3094006"/>
                    </a:cubicBezTo>
                    <a:cubicBezTo>
                      <a:pt x="1240155" y="2683288"/>
                      <a:pt x="1240155" y="2272475"/>
                      <a:pt x="1240155" y="1857375"/>
                    </a:cubicBezTo>
                    <a:cubicBezTo>
                      <a:pt x="1392269" y="1857375"/>
                      <a:pt x="1543907" y="1857375"/>
                      <a:pt x="1699735" y="1857375"/>
                    </a:cubicBezTo>
                    <a:cubicBezTo>
                      <a:pt x="1699735" y="1701641"/>
                      <a:pt x="1699735" y="1550003"/>
                      <a:pt x="1699735" y="1395222"/>
                    </a:cubicBezTo>
                    <a:close/>
                    <a:moveTo>
                      <a:pt x="476" y="1240536"/>
                    </a:moveTo>
                    <a:cubicBezTo>
                      <a:pt x="359949" y="1240536"/>
                      <a:pt x="719423" y="1240536"/>
                      <a:pt x="1081944" y="1240536"/>
                    </a:cubicBezTo>
                    <a:cubicBezTo>
                      <a:pt x="1081944" y="1291019"/>
                      <a:pt x="1081944" y="1338263"/>
                      <a:pt x="1081944" y="1388745"/>
                    </a:cubicBezTo>
                    <a:cubicBezTo>
                      <a:pt x="721328" y="1388745"/>
                      <a:pt x="361950" y="1388745"/>
                      <a:pt x="476" y="1388745"/>
                    </a:cubicBezTo>
                    <a:cubicBezTo>
                      <a:pt x="476" y="1340072"/>
                      <a:pt x="476" y="1291781"/>
                      <a:pt x="476" y="1240536"/>
                    </a:cubicBezTo>
                    <a:close/>
                    <a:moveTo>
                      <a:pt x="0" y="929259"/>
                    </a:moveTo>
                    <a:cubicBezTo>
                      <a:pt x="1031558" y="929259"/>
                      <a:pt x="2061495" y="929259"/>
                      <a:pt x="3093815" y="929259"/>
                    </a:cubicBezTo>
                    <a:cubicBezTo>
                      <a:pt x="3093815" y="979360"/>
                      <a:pt x="3093815" y="1028509"/>
                      <a:pt x="3093815" y="1079944"/>
                    </a:cubicBezTo>
                    <a:cubicBezTo>
                      <a:pt x="2062735" y="1079944"/>
                      <a:pt x="1032796" y="1079944"/>
                      <a:pt x="0" y="1079944"/>
                    </a:cubicBezTo>
                    <a:cubicBezTo>
                      <a:pt x="0" y="1028224"/>
                      <a:pt x="0" y="979837"/>
                      <a:pt x="0" y="929259"/>
                    </a:cubicBezTo>
                    <a:close/>
                    <a:moveTo>
                      <a:pt x="953" y="620173"/>
                    </a:moveTo>
                    <a:cubicBezTo>
                      <a:pt x="617221" y="620173"/>
                      <a:pt x="1234059" y="620173"/>
                      <a:pt x="1854995" y="620173"/>
                    </a:cubicBezTo>
                    <a:cubicBezTo>
                      <a:pt x="1854995" y="670656"/>
                      <a:pt x="1854995" y="719233"/>
                      <a:pt x="1854995" y="770477"/>
                    </a:cubicBezTo>
                    <a:cubicBezTo>
                      <a:pt x="1237299" y="770477"/>
                      <a:pt x="620364" y="770477"/>
                      <a:pt x="953" y="770477"/>
                    </a:cubicBezTo>
                    <a:cubicBezTo>
                      <a:pt x="953" y="721424"/>
                      <a:pt x="953" y="672179"/>
                      <a:pt x="953" y="620173"/>
                    </a:cubicBezTo>
                    <a:close/>
                    <a:moveTo>
                      <a:pt x="2014155" y="619792"/>
                    </a:moveTo>
                    <a:cubicBezTo>
                      <a:pt x="2063877" y="619792"/>
                      <a:pt x="2113121" y="619792"/>
                      <a:pt x="2164747" y="619792"/>
                    </a:cubicBezTo>
                    <a:cubicBezTo>
                      <a:pt x="2164747" y="669798"/>
                      <a:pt x="2164747" y="719138"/>
                      <a:pt x="2164747" y="771621"/>
                    </a:cubicBezTo>
                    <a:cubicBezTo>
                      <a:pt x="2113121" y="771621"/>
                      <a:pt x="2064735" y="771621"/>
                      <a:pt x="2014155" y="771621"/>
                    </a:cubicBezTo>
                    <a:cubicBezTo>
                      <a:pt x="2014155" y="720662"/>
                      <a:pt x="2014155" y="671418"/>
                      <a:pt x="2014155" y="619792"/>
                    </a:cubicBezTo>
                    <a:close/>
                    <a:moveTo>
                      <a:pt x="762" y="311753"/>
                    </a:moveTo>
                    <a:cubicBezTo>
                      <a:pt x="720852" y="311753"/>
                      <a:pt x="1441419" y="311753"/>
                      <a:pt x="2164843" y="311753"/>
                    </a:cubicBezTo>
                    <a:cubicBezTo>
                      <a:pt x="2164843" y="362616"/>
                      <a:pt x="2164843" y="410908"/>
                      <a:pt x="2164843" y="460819"/>
                    </a:cubicBezTo>
                    <a:cubicBezTo>
                      <a:pt x="1442751" y="460819"/>
                      <a:pt x="722947" y="460819"/>
                      <a:pt x="762" y="460819"/>
                    </a:cubicBezTo>
                    <a:cubicBezTo>
                      <a:pt x="762" y="411384"/>
                      <a:pt x="762" y="363093"/>
                      <a:pt x="762" y="311753"/>
                    </a:cubicBezTo>
                    <a:close/>
                    <a:moveTo>
                      <a:pt x="309658" y="381"/>
                    </a:moveTo>
                    <a:cubicBezTo>
                      <a:pt x="928021" y="381"/>
                      <a:pt x="1544955" y="381"/>
                      <a:pt x="2164461" y="381"/>
                    </a:cubicBezTo>
                    <a:cubicBezTo>
                      <a:pt x="2164461" y="49435"/>
                      <a:pt x="2164461" y="98774"/>
                      <a:pt x="2164461" y="150686"/>
                    </a:cubicBezTo>
                    <a:cubicBezTo>
                      <a:pt x="1547147" y="150686"/>
                      <a:pt x="930212" y="150686"/>
                      <a:pt x="309658" y="150686"/>
                    </a:cubicBezTo>
                    <a:cubicBezTo>
                      <a:pt x="309658" y="99822"/>
                      <a:pt x="309658" y="51435"/>
                      <a:pt x="309658" y="381"/>
                    </a:cubicBezTo>
                    <a:close/>
                    <a:moveTo>
                      <a:pt x="286" y="0"/>
                    </a:moveTo>
                    <a:cubicBezTo>
                      <a:pt x="50864" y="0"/>
                      <a:pt x="100013" y="0"/>
                      <a:pt x="151733" y="0"/>
                    </a:cubicBezTo>
                    <a:cubicBezTo>
                      <a:pt x="151733" y="49530"/>
                      <a:pt x="151733" y="98584"/>
                      <a:pt x="151733" y="151447"/>
                    </a:cubicBezTo>
                    <a:cubicBezTo>
                      <a:pt x="100489" y="151447"/>
                      <a:pt x="51245" y="151447"/>
                      <a:pt x="286" y="151447"/>
                    </a:cubicBezTo>
                    <a:cubicBezTo>
                      <a:pt x="286" y="100489"/>
                      <a:pt x="286" y="51340"/>
                      <a:pt x="286" y="0"/>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21" name="组合 120"/>
            <p:cNvGrpSpPr/>
            <p:nvPr/>
          </p:nvGrpSpPr>
          <p:grpSpPr>
            <a:xfrm>
              <a:off x="3872647" y="4225152"/>
              <a:ext cx="444000" cy="444029"/>
              <a:chOff x="14420753" y="1167198"/>
              <a:chExt cx="4797646" cy="4797959"/>
            </a:xfrm>
            <a:solidFill>
              <a:schemeClr val="tx1">
                <a:lumMod val="65000"/>
                <a:lumOff val="35000"/>
              </a:schemeClr>
            </a:solidFill>
          </p:grpSpPr>
          <p:sp>
            <p:nvSpPr>
              <p:cNvPr id="122" name="PPT世界-12-11"/>
              <p:cNvSpPr/>
              <p:nvPr/>
            </p:nvSpPr>
            <p:spPr>
              <a:xfrm>
                <a:off x="14729269" y="1476855"/>
                <a:ext cx="2319623" cy="3558159"/>
              </a:xfrm>
              <a:custGeom>
                <a:avLst/>
                <a:gdLst>
                  <a:gd name="connsiteX0" fmla="*/ 1393793 w 2319623"/>
                  <a:gd name="connsiteY0" fmla="*/ 3407283 h 3558159"/>
                  <a:gd name="connsiteX1" fmla="*/ 2319337 w 2319623"/>
                  <a:gd name="connsiteY1" fmla="*/ 3407283 h 3558159"/>
                  <a:gd name="connsiteX2" fmla="*/ 2319337 w 2319623"/>
                  <a:gd name="connsiteY2" fmla="*/ 3557587 h 3558159"/>
                  <a:gd name="connsiteX3" fmla="*/ 1393793 w 2319623"/>
                  <a:gd name="connsiteY3" fmla="*/ 3557587 h 3558159"/>
                  <a:gd name="connsiteX4" fmla="*/ 1393793 w 2319623"/>
                  <a:gd name="connsiteY4" fmla="*/ 3407283 h 3558159"/>
                  <a:gd name="connsiteX5" fmla="*/ 1395222 w 2319623"/>
                  <a:gd name="connsiteY5" fmla="*/ 3098483 h 3558159"/>
                  <a:gd name="connsiteX6" fmla="*/ 2319623 w 2319623"/>
                  <a:gd name="connsiteY6" fmla="*/ 3098483 h 3558159"/>
                  <a:gd name="connsiteX7" fmla="*/ 2319623 w 2319623"/>
                  <a:gd name="connsiteY7" fmla="*/ 3248692 h 3558159"/>
                  <a:gd name="connsiteX8" fmla="*/ 1395222 w 2319623"/>
                  <a:gd name="connsiteY8" fmla="*/ 3248692 h 3558159"/>
                  <a:gd name="connsiteX9" fmla="*/ 1395222 w 2319623"/>
                  <a:gd name="connsiteY9" fmla="*/ 3098483 h 3558159"/>
                  <a:gd name="connsiteX10" fmla="*/ 1394555 w 2319623"/>
                  <a:gd name="connsiteY10" fmla="*/ 2789111 h 3558159"/>
                  <a:gd name="connsiteX11" fmla="*/ 2319623 w 2319623"/>
                  <a:gd name="connsiteY11" fmla="*/ 2789111 h 3558159"/>
                  <a:gd name="connsiteX12" fmla="*/ 2319623 w 2319623"/>
                  <a:gd name="connsiteY12" fmla="*/ 2937320 h 3558159"/>
                  <a:gd name="connsiteX13" fmla="*/ 1394555 w 2319623"/>
                  <a:gd name="connsiteY13" fmla="*/ 2937320 h 3558159"/>
                  <a:gd name="connsiteX14" fmla="*/ 1394555 w 2319623"/>
                  <a:gd name="connsiteY14" fmla="*/ 2789111 h 3558159"/>
                  <a:gd name="connsiteX15" fmla="*/ 960501 w 2319623"/>
                  <a:gd name="connsiteY15" fmla="*/ 2630329 h 3558159"/>
                  <a:gd name="connsiteX16" fmla="*/ 916114 w 2319623"/>
                  <a:gd name="connsiteY16" fmla="*/ 2659094 h 3558159"/>
                  <a:gd name="connsiteX17" fmla="*/ 692087 w 2319623"/>
                  <a:gd name="connsiteY17" fmla="*/ 3195256 h 3558159"/>
                  <a:gd name="connsiteX18" fmla="*/ 647986 w 2319623"/>
                  <a:gd name="connsiteY18" fmla="*/ 3300889 h 3558159"/>
                  <a:gd name="connsiteX19" fmla="*/ 338518 w 2319623"/>
                  <a:gd name="connsiteY19" fmla="*/ 2992660 h 3558159"/>
                  <a:gd name="connsiteX20" fmla="*/ 446056 w 2319623"/>
                  <a:gd name="connsiteY20" fmla="*/ 2888171 h 3558159"/>
                  <a:gd name="connsiteX21" fmla="*/ 592931 w 2319623"/>
                  <a:gd name="connsiteY21" fmla="*/ 3033141 h 3558159"/>
                  <a:gd name="connsiteX22" fmla="*/ 759333 w 2319623"/>
                  <a:gd name="connsiteY22" fmla="*/ 2633281 h 3558159"/>
                  <a:gd name="connsiteX23" fmla="*/ 155829 w 2319623"/>
                  <a:gd name="connsiteY23" fmla="*/ 2633281 h 3558159"/>
                  <a:gd name="connsiteX24" fmla="*/ 155829 w 2319623"/>
                  <a:gd name="connsiteY24" fmla="*/ 3402901 h 3558159"/>
                  <a:gd name="connsiteX25" fmla="*/ 1079945 w 2319623"/>
                  <a:gd name="connsiteY25" fmla="*/ 3402901 h 3558159"/>
                  <a:gd name="connsiteX26" fmla="*/ 1079945 w 2319623"/>
                  <a:gd name="connsiteY26" fmla="*/ 2630805 h 3558159"/>
                  <a:gd name="connsiteX27" fmla="*/ 960501 w 2319623"/>
                  <a:gd name="connsiteY27" fmla="*/ 2630329 h 3558159"/>
                  <a:gd name="connsiteX28" fmla="*/ 1394269 w 2319623"/>
                  <a:gd name="connsiteY28" fmla="*/ 2477548 h 3558159"/>
                  <a:gd name="connsiteX29" fmla="*/ 2318575 w 2319623"/>
                  <a:gd name="connsiteY29" fmla="*/ 2477548 h 3558159"/>
                  <a:gd name="connsiteX30" fmla="*/ 2318575 w 2319623"/>
                  <a:gd name="connsiteY30" fmla="*/ 2629567 h 3558159"/>
                  <a:gd name="connsiteX31" fmla="*/ 1394269 w 2319623"/>
                  <a:gd name="connsiteY31" fmla="*/ 2629567 h 3558159"/>
                  <a:gd name="connsiteX32" fmla="*/ 1394269 w 2319623"/>
                  <a:gd name="connsiteY32" fmla="*/ 2477548 h 3558159"/>
                  <a:gd name="connsiteX33" fmla="*/ 934212 w 2319623"/>
                  <a:gd name="connsiteY33" fmla="*/ 2213991 h 3558159"/>
                  <a:gd name="connsiteX34" fmla="*/ 1076706 w 2319623"/>
                  <a:gd name="connsiteY34" fmla="*/ 2273046 h 3558159"/>
                  <a:gd name="connsiteX35" fmla="*/ 994315 w 2319623"/>
                  <a:gd name="connsiteY35" fmla="*/ 2475071 h 3558159"/>
                  <a:gd name="connsiteX36" fmla="*/ 1236440 w 2319623"/>
                  <a:gd name="connsiteY36" fmla="*/ 2475071 h 3558159"/>
                  <a:gd name="connsiteX37" fmla="*/ 1236440 w 2319623"/>
                  <a:gd name="connsiteY37" fmla="*/ 3558159 h 3558159"/>
                  <a:gd name="connsiteX38" fmla="*/ 0 w 2319623"/>
                  <a:gd name="connsiteY38" fmla="*/ 3558159 h 3558159"/>
                  <a:gd name="connsiteX39" fmla="*/ 0 w 2319623"/>
                  <a:gd name="connsiteY39" fmla="*/ 2475833 h 3558159"/>
                  <a:gd name="connsiteX40" fmla="*/ 41148 w 2319623"/>
                  <a:gd name="connsiteY40" fmla="*/ 2475833 h 3558159"/>
                  <a:gd name="connsiteX41" fmla="*/ 783812 w 2319623"/>
                  <a:gd name="connsiteY41" fmla="*/ 2476786 h 3558159"/>
                  <a:gd name="connsiteX42" fmla="*/ 842581 w 2319623"/>
                  <a:gd name="connsiteY42" fmla="*/ 2436209 h 3558159"/>
                  <a:gd name="connsiteX43" fmla="*/ 934212 w 2319623"/>
                  <a:gd name="connsiteY43" fmla="*/ 2213991 h 3558159"/>
                  <a:gd name="connsiteX44" fmla="*/ 1393793 w 2319623"/>
                  <a:gd name="connsiteY44" fmla="*/ 1936147 h 3558159"/>
                  <a:gd name="connsiteX45" fmla="*/ 2009108 w 2319623"/>
                  <a:gd name="connsiteY45" fmla="*/ 1936147 h 3558159"/>
                  <a:gd name="connsiteX46" fmla="*/ 2009108 w 2319623"/>
                  <a:gd name="connsiteY46" fmla="*/ 2086833 h 3558159"/>
                  <a:gd name="connsiteX47" fmla="*/ 1393793 w 2319623"/>
                  <a:gd name="connsiteY47" fmla="*/ 2086833 h 3558159"/>
                  <a:gd name="connsiteX48" fmla="*/ 1393793 w 2319623"/>
                  <a:gd name="connsiteY48" fmla="*/ 1936147 h 3558159"/>
                  <a:gd name="connsiteX49" fmla="*/ 1395317 w 2319623"/>
                  <a:gd name="connsiteY49" fmla="*/ 1626108 h 3558159"/>
                  <a:gd name="connsiteX50" fmla="*/ 2008727 w 2319623"/>
                  <a:gd name="connsiteY50" fmla="*/ 1626108 h 3558159"/>
                  <a:gd name="connsiteX51" fmla="*/ 2008727 w 2319623"/>
                  <a:gd name="connsiteY51" fmla="*/ 1776889 h 3558159"/>
                  <a:gd name="connsiteX52" fmla="*/ 1395317 w 2319623"/>
                  <a:gd name="connsiteY52" fmla="*/ 1776889 h 3558159"/>
                  <a:gd name="connsiteX53" fmla="*/ 1395317 w 2319623"/>
                  <a:gd name="connsiteY53" fmla="*/ 1626108 h 3558159"/>
                  <a:gd name="connsiteX54" fmla="*/ 1394460 w 2319623"/>
                  <a:gd name="connsiteY54" fmla="*/ 1317022 h 3558159"/>
                  <a:gd name="connsiteX55" fmla="*/ 2008632 w 2319623"/>
                  <a:gd name="connsiteY55" fmla="*/ 1317022 h 3558159"/>
                  <a:gd name="connsiteX56" fmla="*/ 2008632 w 2319623"/>
                  <a:gd name="connsiteY56" fmla="*/ 1466755 h 3558159"/>
                  <a:gd name="connsiteX57" fmla="*/ 1394460 w 2319623"/>
                  <a:gd name="connsiteY57" fmla="*/ 1466755 h 3558159"/>
                  <a:gd name="connsiteX58" fmla="*/ 1394460 w 2319623"/>
                  <a:gd name="connsiteY58" fmla="*/ 1317022 h 3558159"/>
                  <a:gd name="connsiteX59" fmla="*/ 966121 w 2319623"/>
                  <a:gd name="connsiteY59" fmla="*/ 1159954 h 3558159"/>
                  <a:gd name="connsiteX60" fmla="*/ 913924 w 2319623"/>
                  <a:gd name="connsiteY60" fmla="*/ 1193578 h 3558159"/>
                  <a:gd name="connsiteX61" fmla="*/ 790575 w 2319623"/>
                  <a:gd name="connsiteY61" fmla="*/ 1489615 h 3558159"/>
                  <a:gd name="connsiteX62" fmla="*/ 648748 w 2319623"/>
                  <a:gd name="connsiteY62" fmla="*/ 1829086 h 3558159"/>
                  <a:gd name="connsiteX63" fmla="*/ 341852 w 2319623"/>
                  <a:gd name="connsiteY63" fmla="*/ 1525048 h 3558159"/>
                  <a:gd name="connsiteX64" fmla="*/ 449961 w 2319623"/>
                  <a:gd name="connsiteY64" fmla="*/ 1416844 h 3558159"/>
                  <a:gd name="connsiteX65" fmla="*/ 592550 w 2319623"/>
                  <a:gd name="connsiteY65" fmla="*/ 1562291 h 3558159"/>
                  <a:gd name="connsiteX66" fmla="*/ 759809 w 2319623"/>
                  <a:gd name="connsiteY66" fmla="*/ 1162526 h 3558159"/>
                  <a:gd name="connsiteX67" fmla="*/ 155258 w 2319623"/>
                  <a:gd name="connsiteY67" fmla="*/ 1162526 h 3558159"/>
                  <a:gd name="connsiteX68" fmla="*/ 155258 w 2319623"/>
                  <a:gd name="connsiteY68" fmla="*/ 1930241 h 3558159"/>
                  <a:gd name="connsiteX69" fmla="*/ 1079373 w 2319623"/>
                  <a:gd name="connsiteY69" fmla="*/ 1930241 h 3558159"/>
                  <a:gd name="connsiteX70" fmla="*/ 1079373 w 2319623"/>
                  <a:gd name="connsiteY70" fmla="*/ 1160621 h 3558159"/>
                  <a:gd name="connsiteX71" fmla="*/ 966121 w 2319623"/>
                  <a:gd name="connsiteY71" fmla="*/ 1159954 h 3558159"/>
                  <a:gd name="connsiteX72" fmla="*/ 1393793 w 2319623"/>
                  <a:gd name="connsiteY72" fmla="*/ 1007079 h 3558159"/>
                  <a:gd name="connsiteX73" fmla="*/ 2009203 w 2319623"/>
                  <a:gd name="connsiteY73" fmla="*/ 1007079 h 3558159"/>
                  <a:gd name="connsiteX74" fmla="*/ 2009203 w 2319623"/>
                  <a:gd name="connsiteY74" fmla="*/ 1157955 h 3558159"/>
                  <a:gd name="connsiteX75" fmla="*/ 1393793 w 2319623"/>
                  <a:gd name="connsiteY75" fmla="*/ 1157955 h 3558159"/>
                  <a:gd name="connsiteX76" fmla="*/ 1393793 w 2319623"/>
                  <a:gd name="connsiteY76" fmla="*/ 1007079 h 3558159"/>
                  <a:gd name="connsiteX77" fmla="*/ 934022 w 2319623"/>
                  <a:gd name="connsiteY77" fmla="*/ 742569 h 3558159"/>
                  <a:gd name="connsiteX78" fmla="*/ 1076516 w 2319623"/>
                  <a:gd name="connsiteY78" fmla="*/ 803053 h 3558159"/>
                  <a:gd name="connsiteX79" fmla="*/ 994124 w 2319623"/>
                  <a:gd name="connsiteY79" fmla="*/ 1004411 h 3558159"/>
                  <a:gd name="connsiteX80" fmla="*/ 1235964 w 2319623"/>
                  <a:gd name="connsiteY80" fmla="*/ 1004411 h 3558159"/>
                  <a:gd name="connsiteX81" fmla="*/ 1235964 w 2319623"/>
                  <a:gd name="connsiteY81" fmla="*/ 2086261 h 3558159"/>
                  <a:gd name="connsiteX82" fmla="*/ 381 w 2319623"/>
                  <a:gd name="connsiteY82" fmla="*/ 2086261 h 3558159"/>
                  <a:gd name="connsiteX83" fmla="*/ 381 w 2319623"/>
                  <a:gd name="connsiteY83" fmla="*/ 1004411 h 3558159"/>
                  <a:gd name="connsiteX84" fmla="*/ 42958 w 2319623"/>
                  <a:gd name="connsiteY84" fmla="*/ 1004411 h 3558159"/>
                  <a:gd name="connsiteX85" fmla="*/ 785432 w 2319623"/>
                  <a:gd name="connsiteY85" fmla="*/ 1005173 h 3558159"/>
                  <a:gd name="connsiteX86" fmla="*/ 841534 w 2319623"/>
                  <a:gd name="connsiteY86" fmla="*/ 966311 h 3558159"/>
                  <a:gd name="connsiteX87" fmla="*/ 934022 w 2319623"/>
                  <a:gd name="connsiteY87" fmla="*/ 742569 h 3558159"/>
                  <a:gd name="connsiteX88" fmla="*/ 1858899 w 2319623"/>
                  <a:gd name="connsiteY88" fmla="*/ 311753 h 3558159"/>
                  <a:gd name="connsiteX89" fmla="*/ 2009204 w 2319623"/>
                  <a:gd name="connsiteY89" fmla="*/ 311753 h 3558159"/>
                  <a:gd name="connsiteX90" fmla="*/ 2009204 w 2319623"/>
                  <a:gd name="connsiteY90" fmla="*/ 460915 h 3558159"/>
                  <a:gd name="connsiteX91" fmla="*/ 1858899 w 2319623"/>
                  <a:gd name="connsiteY91" fmla="*/ 460915 h 3558159"/>
                  <a:gd name="connsiteX92" fmla="*/ 1858899 w 2319623"/>
                  <a:gd name="connsiteY92" fmla="*/ 311753 h 3558159"/>
                  <a:gd name="connsiteX93" fmla="*/ 476 w 2319623"/>
                  <a:gd name="connsiteY93" fmla="*/ 311372 h 3558159"/>
                  <a:gd name="connsiteX94" fmla="*/ 1700974 w 2319623"/>
                  <a:gd name="connsiteY94" fmla="*/ 311372 h 3558159"/>
                  <a:gd name="connsiteX95" fmla="*/ 1700974 w 2319623"/>
                  <a:gd name="connsiteY95" fmla="*/ 460248 h 3558159"/>
                  <a:gd name="connsiteX96" fmla="*/ 476 w 2319623"/>
                  <a:gd name="connsiteY96" fmla="*/ 460248 h 3558159"/>
                  <a:gd name="connsiteX97" fmla="*/ 476 w 2319623"/>
                  <a:gd name="connsiteY97" fmla="*/ 311372 h 3558159"/>
                  <a:gd name="connsiteX98" fmla="*/ 381 w 2319623"/>
                  <a:gd name="connsiteY98" fmla="*/ 0 h 3558159"/>
                  <a:gd name="connsiteX99" fmla="*/ 2010347 w 2319623"/>
                  <a:gd name="connsiteY99" fmla="*/ 0 h 3558159"/>
                  <a:gd name="connsiteX100" fmla="*/ 2010347 w 2319623"/>
                  <a:gd name="connsiteY100" fmla="*/ 151162 h 3558159"/>
                  <a:gd name="connsiteX101" fmla="*/ 381 w 2319623"/>
                  <a:gd name="connsiteY101" fmla="*/ 151162 h 3558159"/>
                  <a:gd name="connsiteX102" fmla="*/ 381 w 2319623"/>
                  <a:gd name="connsiteY102" fmla="*/ 0 h 355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319623" h="3558159">
                    <a:moveTo>
                      <a:pt x="1393793" y="3407283"/>
                    </a:moveTo>
                    <a:cubicBezTo>
                      <a:pt x="1702212" y="3407283"/>
                      <a:pt x="2009489" y="3407283"/>
                      <a:pt x="2319337" y="3407283"/>
                    </a:cubicBezTo>
                    <a:cubicBezTo>
                      <a:pt x="2319337" y="3456051"/>
                      <a:pt x="2319337" y="3505486"/>
                      <a:pt x="2319337" y="3557587"/>
                    </a:cubicBezTo>
                    <a:cubicBezTo>
                      <a:pt x="2011870" y="3557587"/>
                      <a:pt x="1704594" y="3557587"/>
                      <a:pt x="1393793" y="3557587"/>
                    </a:cubicBezTo>
                    <a:cubicBezTo>
                      <a:pt x="1393793" y="3506819"/>
                      <a:pt x="1393793" y="3458432"/>
                      <a:pt x="1393793" y="3407283"/>
                    </a:cubicBezTo>
                    <a:close/>
                    <a:moveTo>
                      <a:pt x="1395222" y="3098483"/>
                    </a:moveTo>
                    <a:cubicBezTo>
                      <a:pt x="1702594" y="3098483"/>
                      <a:pt x="2009965" y="3098483"/>
                      <a:pt x="2319623" y="3098483"/>
                    </a:cubicBezTo>
                    <a:cubicBezTo>
                      <a:pt x="2319623" y="3147822"/>
                      <a:pt x="2319623" y="3197162"/>
                      <a:pt x="2319623" y="3248692"/>
                    </a:cubicBezTo>
                    <a:cubicBezTo>
                      <a:pt x="2011299" y="3248692"/>
                      <a:pt x="1704785" y="3248692"/>
                      <a:pt x="1395222" y="3248692"/>
                    </a:cubicBezTo>
                    <a:cubicBezTo>
                      <a:pt x="1395222" y="3199734"/>
                      <a:pt x="1395222" y="3150489"/>
                      <a:pt x="1395222" y="3098483"/>
                    </a:cubicBezTo>
                    <a:close/>
                    <a:moveTo>
                      <a:pt x="1394555" y="2789111"/>
                    </a:moveTo>
                    <a:cubicBezTo>
                      <a:pt x="1702498" y="2789111"/>
                      <a:pt x="2009870" y="2789111"/>
                      <a:pt x="2319623" y="2789111"/>
                    </a:cubicBezTo>
                    <a:cubicBezTo>
                      <a:pt x="2319623" y="2837879"/>
                      <a:pt x="2319623" y="2886171"/>
                      <a:pt x="2319623" y="2937320"/>
                    </a:cubicBezTo>
                    <a:cubicBezTo>
                      <a:pt x="2011680" y="2937320"/>
                      <a:pt x="1704213" y="2937320"/>
                      <a:pt x="1394555" y="2937320"/>
                    </a:cubicBezTo>
                    <a:cubicBezTo>
                      <a:pt x="1394555" y="2888933"/>
                      <a:pt x="1394555" y="2840546"/>
                      <a:pt x="1394555" y="2789111"/>
                    </a:cubicBezTo>
                    <a:close/>
                    <a:moveTo>
                      <a:pt x="960501" y="2630329"/>
                    </a:moveTo>
                    <a:cubicBezTo>
                      <a:pt x="937069" y="2629186"/>
                      <a:pt x="925544" y="2636139"/>
                      <a:pt x="916114" y="2659094"/>
                    </a:cubicBezTo>
                    <a:cubicBezTo>
                      <a:pt x="842486" y="2838259"/>
                      <a:pt x="766953" y="3016567"/>
                      <a:pt x="692087" y="3195256"/>
                    </a:cubicBezTo>
                    <a:cubicBezTo>
                      <a:pt x="676656" y="3232023"/>
                      <a:pt x="661416" y="3268789"/>
                      <a:pt x="647986" y="3300889"/>
                    </a:cubicBezTo>
                    <a:cubicBezTo>
                      <a:pt x="544068" y="3197352"/>
                      <a:pt x="441484" y="3095244"/>
                      <a:pt x="338518" y="2992660"/>
                    </a:cubicBezTo>
                    <a:cubicBezTo>
                      <a:pt x="371951" y="2960179"/>
                      <a:pt x="407575" y="2925604"/>
                      <a:pt x="446056" y="2888171"/>
                    </a:cubicBezTo>
                    <a:cubicBezTo>
                      <a:pt x="492919" y="2934462"/>
                      <a:pt x="541496" y="2982373"/>
                      <a:pt x="592931" y="3033141"/>
                    </a:cubicBezTo>
                    <a:cubicBezTo>
                      <a:pt x="648557" y="2899410"/>
                      <a:pt x="703517" y="2767393"/>
                      <a:pt x="759333" y="2633281"/>
                    </a:cubicBezTo>
                    <a:cubicBezTo>
                      <a:pt x="554736" y="2633281"/>
                      <a:pt x="355568" y="2633281"/>
                      <a:pt x="155829" y="2633281"/>
                    </a:cubicBezTo>
                    <a:cubicBezTo>
                      <a:pt x="155829" y="2890933"/>
                      <a:pt x="155829" y="3146203"/>
                      <a:pt x="155829" y="3402901"/>
                    </a:cubicBezTo>
                    <a:cubicBezTo>
                      <a:pt x="464439" y="3402901"/>
                      <a:pt x="771049" y="3402901"/>
                      <a:pt x="1079945" y="3402901"/>
                    </a:cubicBezTo>
                    <a:cubicBezTo>
                      <a:pt x="1079945" y="3143917"/>
                      <a:pt x="1079945" y="2888742"/>
                      <a:pt x="1079945" y="2630805"/>
                    </a:cubicBezTo>
                    <a:cubicBezTo>
                      <a:pt x="1038606" y="2630805"/>
                      <a:pt x="999458" y="2632138"/>
                      <a:pt x="960501" y="2630329"/>
                    </a:cubicBezTo>
                    <a:close/>
                    <a:moveTo>
                      <a:pt x="1394269" y="2477548"/>
                    </a:moveTo>
                    <a:cubicBezTo>
                      <a:pt x="1702593" y="2477548"/>
                      <a:pt x="2008917" y="2477548"/>
                      <a:pt x="2318575" y="2477548"/>
                    </a:cubicBezTo>
                    <a:cubicBezTo>
                      <a:pt x="2318575" y="2527364"/>
                      <a:pt x="2318575" y="2577465"/>
                      <a:pt x="2318575" y="2629567"/>
                    </a:cubicBezTo>
                    <a:cubicBezTo>
                      <a:pt x="2009013" y="2629567"/>
                      <a:pt x="1702593" y="2629567"/>
                      <a:pt x="1394269" y="2629567"/>
                    </a:cubicBezTo>
                    <a:cubicBezTo>
                      <a:pt x="1394269" y="2578323"/>
                      <a:pt x="1394269" y="2528888"/>
                      <a:pt x="1394269" y="2477548"/>
                    </a:cubicBezTo>
                    <a:close/>
                    <a:moveTo>
                      <a:pt x="934212" y="2213991"/>
                    </a:moveTo>
                    <a:cubicBezTo>
                      <a:pt x="983075" y="2234279"/>
                      <a:pt x="1028700" y="2253139"/>
                      <a:pt x="1076706" y="2273046"/>
                    </a:cubicBezTo>
                    <a:cubicBezTo>
                      <a:pt x="1049084" y="2340769"/>
                      <a:pt x="1022699" y="2405348"/>
                      <a:pt x="994315" y="2475071"/>
                    </a:cubicBezTo>
                    <a:cubicBezTo>
                      <a:pt x="1077278" y="2475071"/>
                      <a:pt x="1155954" y="2475071"/>
                      <a:pt x="1236440" y="2475071"/>
                    </a:cubicBezTo>
                    <a:cubicBezTo>
                      <a:pt x="1236440" y="2838164"/>
                      <a:pt x="1236440" y="3196971"/>
                      <a:pt x="1236440" y="3558159"/>
                    </a:cubicBezTo>
                    <a:cubicBezTo>
                      <a:pt x="824294" y="3558159"/>
                      <a:pt x="413290" y="3558159"/>
                      <a:pt x="0" y="3558159"/>
                    </a:cubicBezTo>
                    <a:cubicBezTo>
                      <a:pt x="0" y="3198685"/>
                      <a:pt x="0" y="2839783"/>
                      <a:pt x="0" y="2475833"/>
                    </a:cubicBezTo>
                    <a:cubicBezTo>
                      <a:pt x="13621" y="2475833"/>
                      <a:pt x="27432" y="2475833"/>
                      <a:pt x="41148" y="2475833"/>
                    </a:cubicBezTo>
                    <a:cubicBezTo>
                      <a:pt x="288703" y="2475833"/>
                      <a:pt x="536258" y="2475071"/>
                      <a:pt x="783812" y="2476786"/>
                    </a:cubicBezTo>
                    <a:cubicBezTo>
                      <a:pt x="817150" y="2476976"/>
                      <a:pt x="831152" y="2466308"/>
                      <a:pt x="842581" y="2436209"/>
                    </a:cubicBezTo>
                    <a:cubicBezTo>
                      <a:pt x="870490" y="2362009"/>
                      <a:pt x="902684" y="2289429"/>
                      <a:pt x="934212" y="2213991"/>
                    </a:cubicBezTo>
                    <a:close/>
                    <a:moveTo>
                      <a:pt x="1393793" y="1936147"/>
                    </a:moveTo>
                    <a:cubicBezTo>
                      <a:pt x="1599057" y="1936147"/>
                      <a:pt x="1802892" y="1936147"/>
                      <a:pt x="2009108" y="1936147"/>
                    </a:cubicBezTo>
                    <a:cubicBezTo>
                      <a:pt x="2009108" y="1986058"/>
                      <a:pt x="2009108" y="2035302"/>
                      <a:pt x="2009108" y="2086833"/>
                    </a:cubicBezTo>
                    <a:cubicBezTo>
                      <a:pt x="1805082" y="2086833"/>
                      <a:pt x="1601057" y="2086833"/>
                      <a:pt x="1393793" y="2086833"/>
                    </a:cubicBezTo>
                    <a:cubicBezTo>
                      <a:pt x="1393793" y="2035397"/>
                      <a:pt x="1393793" y="1987010"/>
                      <a:pt x="1393793" y="1936147"/>
                    </a:cubicBezTo>
                    <a:close/>
                    <a:moveTo>
                      <a:pt x="1395317" y="1626108"/>
                    </a:moveTo>
                    <a:cubicBezTo>
                      <a:pt x="1599724" y="1626108"/>
                      <a:pt x="1802797" y="1626108"/>
                      <a:pt x="2008727" y="1626108"/>
                    </a:cubicBezTo>
                    <a:cubicBezTo>
                      <a:pt x="2008727" y="1675257"/>
                      <a:pt x="2008727" y="1724501"/>
                      <a:pt x="2008727" y="1776889"/>
                    </a:cubicBezTo>
                    <a:cubicBezTo>
                      <a:pt x="1805845" y="1776889"/>
                      <a:pt x="1602105" y="1776889"/>
                      <a:pt x="1395317" y="1776889"/>
                    </a:cubicBezTo>
                    <a:cubicBezTo>
                      <a:pt x="1395317" y="1728025"/>
                      <a:pt x="1395317" y="1677829"/>
                      <a:pt x="1395317" y="1626108"/>
                    </a:cubicBezTo>
                    <a:close/>
                    <a:moveTo>
                      <a:pt x="1394460" y="1317022"/>
                    </a:moveTo>
                    <a:cubicBezTo>
                      <a:pt x="1599629" y="1317022"/>
                      <a:pt x="1802702" y="1317022"/>
                      <a:pt x="2008632" y="1317022"/>
                    </a:cubicBezTo>
                    <a:cubicBezTo>
                      <a:pt x="2008632" y="1366076"/>
                      <a:pt x="2008632" y="1415130"/>
                      <a:pt x="2008632" y="1466755"/>
                    </a:cubicBezTo>
                    <a:cubicBezTo>
                      <a:pt x="1804988" y="1466755"/>
                      <a:pt x="1601152" y="1466755"/>
                      <a:pt x="1394460" y="1466755"/>
                    </a:cubicBezTo>
                    <a:cubicBezTo>
                      <a:pt x="1394460" y="1415320"/>
                      <a:pt x="1394460" y="1367028"/>
                      <a:pt x="1394460" y="1317022"/>
                    </a:cubicBezTo>
                    <a:close/>
                    <a:moveTo>
                      <a:pt x="966121" y="1159954"/>
                    </a:moveTo>
                    <a:cubicBezTo>
                      <a:pt x="938213" y="1157954"/>
                      <a:pt x="924592" y="1166812"/>
                      <a:pt x="913924" y="1193578"/>
                    </a:cubicBezTo>
                    <a:cubicBezTo>
                      <a:pt x="874395" y="1292924"/>
                      <a:pt x="831914" y="1391031"/>
                      <a:pt x="790575" y="1489615"/>
                    </a:cubicBezTo>
                    <a:cubicBezTo>
                      <a:pt x="742379" y="1604677"/>
                      <a:pt x="694373" y="1719834"/>
                      <a:pt x="648748" y="1829086"/>
                    </a:cubicBezTo>
                    <a:cubicBezTo>
                      <a:pt x="545306" y="1726692"/>
                      <a:pt x="441865" y="1624203"/>
                      <a:pt x="341852" y="1525048"/>
                    </a:cubicBezTo>
                    <a:cubicBezTo>
                      <a:pt x="375190" y="1491710"/>
                      <a:pt x="410147" y="1456658"/>
                      <a:pt x="449961" y="1416844"/>
                    </a:cubicBezTo>
                    <a:cubicBezTo>
                      <a:pt x="495014" y="1462754"/>
                      <a:pt x="542163" y="1510951"/>
                      <a:pt x="592550" y="1562291"/>
                    </a:cubicBezTo>
                    <a:cubicBezTo>
                      <a:pt x="648557" y="1428369"/>
                      <a:pt x="703802" y="1296448"/>
                      <a:pt x="759809" y="1162526"/>
                    </a:cubicBezTo>
                    <a:cubicBezTo>
                      <a:pt x="555593" y="1162526"/>
                      <a:pt x="356140" y="1162526"/>
                      <a:pt x="155258" y="1162526"/>
                    </a:cubicBezTo>
                    <a:cubicBezTo>
                      <a:pt x="155258" y="1418844"/>
                      <a:pt x="155258" y="1673162"/>
                      <a:pt x="155258" y="1930241"/>
                    </a:cubicBezTo>
                    <a:cubicBezTo>
                      <a:pt x="465487" y="1930241"/>
                      <a:pt x="772859" y="1930241"/>
                      <a:pt x="1079373" y="1930241"/>
                    </a:cubicBezTo>
                    <a:cubicBezTo>
                      <a:pt x="1079373" y="1672304"/>
                      <a:pt x="1079373" y="1417129"/>
                      <a:pt x="1079373" y="1160621"/>
                    </a:cubicBezTo>
                    <a:cubicBezTo>
                      <a:pt x="1039749" y="1160621"/>
                      <a:pt x="1002792" y="1162622"/>
                      <a:pt x="966121" y="1159954"/>
                    </a:cubicBezTo>
                    <a:close/>
                    <a:moveTo>
                      <a:pt x="1393793" y="1007079"/>
                    </a:moveTo>
                    <a:cubicBezTo>
                      <a:pt x="1599152" y="1007079"/>
                      <a:pt x="1802892" y="1007079"/>
                      <a:pt x="2009203" y="1007079"/>
                    </a:cubicBezTo>
                    <a:cubicBezTo>
                      <a:pt x="2009203" y="1056895"/>
                      <a:pt x="2009203" y="1106234"/>
                      <a:pt x="2009203" y="1157955"/>
                    </a:cubicBezTo>
                    <a:cubicBezTo>
                      <a:pt x="1805082" y="1157955"/>
                      <a:pt x="1601057" y="1157955"/>
                      <a:pt x="1393793" y="1157955"/>
                    </a:cubicBezTo>
                    <a:cubicBezTo>
                      <a:pt x="1393793" y="1106425"/>
                      <a:pt x="1393793" y="1058038"/>
                      <a:pt x="1393793" y="1007079"/>
                    </a:cubicBezTo>
                    <a:close/>
                    <a:moveTo>
                      <a:pt x="934022" y="742569"/>
                    </a:moveTo>
                    <a:cubicBezTo>
                      <a:pt x="981742" y="762857"/>
                      <a:pt x="1027176" y="782193"/>
                      <a:pt x="1076516" y="803053"/>
                    </a:cubicBezTo>
                    <a:cubicBezTo>
                      <a:pt x="1049179" y="869918"/>
                      <a:pt x="1022414" y="935069"/>
                      <a:pt x="994124" y="1004411"/>
                    </a:cubicBezTo>
                    <a:cubicBezTo>
                      <a:pt x="1077373" y="1004411"/>
                      <a:pt x="1155478" y="1004411"/>
                      <a:pt x="1235964" y="1004411"/>
                    </a:cubicBezTo>
                    <a:cubicBezTo>
                      <a:pt x="1235964" y="1365885"/>
                      <a:pt x="1235964" y="1724597"/>
                      <a:pt x="1235964" y="2086261"/>
                    </a:cubicBezTo>
                    <a:cubicBezTo>
                      <a:pt x="825151" y="2086261"/>
                      <a:pt x="414147" y="2086261"/>
                      <a:pt x="381" y="2086261"/>
                    </a:cubicBezTo>
                    <a:cubicBezTo>
                      <a:pt x="381" y="1727549"/>
                      <a:pt x="381" y="1367885"/>
                      <a:pt x="381" y="1004411"/>
                    </a:cubicBezTo>
                    <a:cubicBezTo>
                      <a:pt x="15145" y="1004411"/>
                      <a:pt x="29051" y="1004411"/>
                      <a:pt x="42958" y="1004411"/>
                    </a:cubicBezTo>
                    <a:cubicBezTo>
                      <a:pt x="290417" y="1004411"/>
                      <a:pt x="537972" y="1003744"/>
                      <a:pt x="785432" y="1005173"/>
                    </a:cubicBezTo>
                    <a:cubicBezTo>
                      <a:pt x="816959" y="1005364"/>
                      <a:pt x="830580" y="994982"/>
                      <a:pt x="841534" y="966311"/>
                    </a:cubicBezTo>
                    <a:cubicBezTo>
                      <a:pt x="869823" y="892111"/>
                      <a:pt x="901922" y="819436"/>
                      <a:pt x="934022" y="742569"/>
                    </a:cubicBezTo>
                    <a:close/>
                    <a:moveTo>
                      <a:pt x="1858899" y="311753"/>
                    </a:moveTo>
                    <a:cubicBezTo>
                      <a:pt x="1908810" y="311753"/>
                      <a:pt x="1957769" y="311753"/>
                      <a:pt x="2009204" y="311753"/>
                    </a:cubicBezTo>
                    <a:cubicBezTo>
                      <a:pt x="2009204" y="360616"/>
                      <a:pt x="2009204" y="409575"/>
                      <a:pt x="2009204" y="460915"/>
                    </a:cubicBezTo>
                    <a:cubicBezTo>
                      <a:pt x="1957388" y="460915"/>
                      <a:pt x="1909096" y="460915"/>
                      <a:pt x="1858899" y="460915"/>
                    </a:cubicBezTo>
                    <a:cubicBezTo>
                      <a:pt x="1858899" y="410813"/>
                      <a:pt x="1858899" y="362617"/>
                      <a:pt x="1858899" y="311753"/>
                    </a:cubicBezTo>
                    <a:close/>
                    <a:moveTo>
                      <a:pt x="476" y="311372"/>
                    </a:moveTo>
                    <a:cubicBezTo>
                      <a:pt x="567595" y="311372"/>
                      <a:pt x="1133380" y="311372"/>
                      <a:pt x="1700974" y="311372"/>
                    </a:cubicBezTo>
                    <a:cubicBezTo>
                      <a:pt x="1700974" y="361283"/>
                      <a:pt x="1700974" y="409480"/>
                      <a:pt x="1700974" y="460248"/>
                    </a:cubicBezTo>
                    <a:cubicBezTo>
                      <a:pt x="1133951" y="460248"/>
                      <a:pt x="568261" y="460248"/>
                      <a:pt x="476" y="460248"/>
                    </a:cubicBezTo>
                    <a:cubicBezTo>
                      <a:pt x="476" y="410337"/>
                      <a:pt x="476" y="362140"/>
                      <a:pt x="476" y="311372"/>
                    </a:cubicBezTo>
                    <a:close/>
                    <a:moveTo>
                      <a:pt x="381" y="0"/>
                    </a:moveTo>
                    <a:cubicBezTo>
                      <a:pt x="670179" y="0"/>
                      <a:pt x="1338167" y="0"/>
                      <a:pt x="2010347" y="0"/>
                    </a:cubicBezTo>
                    <a:cubicBezTo>
                      <a:pt x="2010347" y="51721"/>
                      <a:pt x="2010347" y="100203"/>
                      <a:pt x="2010347" y="151162"/>
                    </a:cubicBezTo>
                    <a:cubicBezTo>
                      <a:pt x="1340358" y="151162"/>
                      <a:pt x="671417" y="151162"/>
                      <a:pt x="381" y="151162"/>
                    </a:cubicBezTo>
                    <a:cubicBezTo>
                      <a:pt x="381" y="100489"/>
                      <a:pt x="381" y="51245"/>
                      <a:pt x="381" y="0"/>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3" name="PPT世界-12-12"/>
              <p:cNvSpPr/>
              <p:nvPr/>
            </p:nvSpPr>
            <p:spPr>
              <a:xfrm>
                <a:off x="14420753" y="1167198"/>
                <a:ext cx="4797646" cy="4797959"/>
              </a:xfrm>
              <a:custGeom>
                <a:avLst/>
                <a:gdLst>
                  <a:gd name="connsiteX0" fmla="*/ 3637598 w 4797646"/>
                  <a:gd name="connsiteY0" fmla="*/ 4334350 h 4797959"/>
                  <a:gd name="connsiteX1" fmla="*/ 3713130 w 4797646"/>
                  <a:gd name="connsiteY1" fmla="*/ 4415313 h 4797959"/>
                  <a:gd name="connsiteX2" fmla="*/ 3633694 w 4797646"/>
                  <a:gd name="connsiteY2" fmla="*/ 4489227 h 4797959"/>
                  <a:gd name="connsiteX3" fmla="*/ 3559874 w 4797646"/>
                  <a:gd name="connsiteY3" fmla="*/ 4409693 h 4797959"/>
                  <a:gd name="connsiteX4" fmla="*/ 3637598 w 4797646"/>
                  <a:gd name="connsiteY4" fmla="*/ 4334350 h 4797959"/>
                  <a:gd name="connsiteX5" fmla="*/ 3406234 w 4797646"/>
                  <a:gd name="connsiteY5" fmla="*/ 3407569 h 4797959"/>
                  <a:gd name="connsiteX6" fmla="*/ 3405188 w 4797646"/>
                  <a:gd name="connsiteY6" fmla="*/ 3425952 h 4797959"/>
                  <a:gd name="connsiteX7" fmla="*/ 3405188 w 4797646"/>
                  <a:gd name="connsiteY7" fmla="*/ 4407218 h 4797959"/>
                  <a:gd name="connsiteX8" fmla="*/ 3406806 w 4797646"/>
                  <a:gd name="connsiteY8" fmla="*/ 4439317 h 4797959"/>
                  <a:gd name="connsiteX9" fmla="*/ 3706082 w 4797646"/>
                  <a:gd name="connsiteY9" fmla="*/ 4632674 h 4797959"/>
                  <a:gd name="connsiteX10" fmla="*/ 3869150 w 4797646"/>
                  <a:gd name="connsiteY10" fmla="*/ 4394645 h 4797959"/>
                  <a:gd name="connsiteX11" fmla="*/ 3869150 w 4797646"/>
                  <a:gd name="connsiteY11" fmla="*/ 3438335 h 4797959"/>
                  <a:gd name="connsiteX12" fmla="*/ 3867150 w 4797646"/>
                  <a:gd name="connsiteY12" fmla="*/ 3407569 h 4797959"/>
                  <a:gd name="connsiteX13" fmla="*/ 3406234 w 4797646"/>
                  <a:gd name="connsiteY13" fmla="*/ 3407569 h 4797959"/>
                  <a:gd name="connsiteX14" fmla="*/ 3561684 w 4797646"/>
                  <a:gd name="connsiteY14" fmla="*/ 2938463 h 4797959"/>
                  <a:gd name="connsiteX15" fmla="*/ 3561684 w 4797646"/>
                  <a:gd name="connsiteY15" fmla="*/ 3246787 h 4797959"/>
                  <a:gd name="connsiteX16" fmla="*/ 3710750 w 4797646"/>
                  <a:gd name="connsiteY16" fmla="*/ 3246787 h 4797959"/>
                  <a:gd name="connsiteX17" fmla="*/ 3710750 w 4797646"/>
                  <a:gd name="connsiteY17" fmla="*/ 2938463 h 4797959"/>
                  <a:gd name="connsiteX18" fmla="*/ 3561684 w 4797646"/>
                  <a:gd name="connsiteY18" fmla="*/ 2938463 h 4797959"/>
                  <a:gd name="connsiteX19" fmla="*/ 3876486 w 4797646"/>
                  <a:gd name="connsiteY19" fmla="*/ 1357788 h 4797959"/>
                  <a:gd name="connsiteX20" fmla="*/ 4015930 w 4797646"/>
                  <a:gd name="connsiteY20" fmla="*/ 1427321 h 4797959"/>
                  <a:gd name="connsiteX21" fmla="*/ 3589022 w 4797646"/>
                  <a:gd name="connsiteY21" fmla="*/ 2279522 h 4797959"/>
                  <a:gd name="connsiteX22" fmla="*/ 3283554 w 4797646"/>
                  <a:gd name="connsiteY22" fmla="*/ 2075687 h 4797959"/>
                  <a:gd name="connsiteX23" fmla="*/ 3368994 w 4797646"/>
                  <a:gd name="connsiteY23" fmla="*/ 1947290 h 4797959"/>
                  <a:gd name="connsiteX24" fmla="*/ 3528250 w 4797646"/>
                  <a:gd name="connsiteY24" fmla="*/ 2053494 h 4797959"/>
                  <a:gd name="connsiteX25" fmla="*/ 3876486 w 4797646"/>
                  <a:gd name="connsiteY25" fmla="*/ 1357788 h 4797959"/>
                  <a:gd name="connsiteX26" fmla="*/ 3648458 w 4797646"/>
                  <a:gd name="connsiteY26" fmla="*/ 1083849 h 4797959"/>
                  <a:gd name="connsiteX27" fmla="*/ 2940082 w 4797646"/>
                  <a:gd name="connsiteY27" fmla="*/ 1772983 h 4797959"/>
                  <a:gd name="connsiteX28" fmla="*/ 3632170 w 4797646"/>
                  <a:gd name="connsiteY28" fmla="*/ 2475738 h 4797959"/>
                  <a:gd name="connsiteX29" fmla="*/ 4333210 w 4797646"/>
                  <a:gd name="connsiteY29" fmla="*/ 1789271 h 4797959"/>
                  <a:gd name="connsiteX30" fmla="*/ 3648458 w 4797646"/>
                  <a:gd name="connsiteY30" fmla="*/ 1083849 h 4797959"/>
                  <a:gd name="connsiteX31" fmla="*/ 3642932 w 4797646"/>
                  <a:gd name="connsiteY31" fmla="*/ 928687 h 4797959"/>
                  <a:gd name="connsiteX32" fmla="*/ 4487610 w 4797646"/>
                  <a:gd name="connsiteY32" fmla="*/ 1783079 h 4797959"/>
                  <a:gd name="connsiteX33" fmla="*/ 3632074 w 4797646"/>
                  <a:gd name="connsiteY33" fmla="*/ 2630423 h 4797959"/>
                  <a:gd name="connsiteX34" fmla="*/ 2785014 w 4797646"/>
                  <a:gd name="connsiteY34" fmla="*/ 1774126 h 4797959"/>
                  <a:gd name="connsiteX35" fmla="*/ 3642932 w 4797646"/>
                  <a:gd name="connsiteY35" fmla="*/ 928687 h 4797959"/>
                  <a:gd name="connsiteX36" fmla="*/ 3637026 w 4797646"/>
                  <a:gd name="connsiteY36" fmla="*/ 774097 h 4797959"/>
                  <a:gd name="connsiteX37" fmla="*/ 2630710 w 4797646"/>
                  <a:gd name="connsiteY37" fmla="*/ 1779556 h 4797959"/>
                  <a:gd name="connsiteX38" fmla="*/ 3637598 w 4797646"/>
                  <a:gd name="connsiteY38" fmla="*/ 2785396 h 4797959"/>
                  <a:gd name="connsiteX39" fmla="*/ 4641722 w 4797646"/>
                  <a:gd name="connsiteY39" fmla="*/ 1780794 h 4797959"/>
                  <a:gd name="connsiteX40" fmla="*/ 3637026 w 4797646"/>
                  <a:gd name="connsiteY40" fmla="*/ 774097 h 4797959"/>
                  <a:gd name="connsiteX41" fmla="*/ 156020 w 4797646"/>
                  <a:gd name="connsiteY41" fmla="*/ 157639 h 4797959"/>
                  <a:gd name="connsiteX42" fmla="*/ 156020 w 4797646"/>
                  <a:gd name="connsiteY42" fmla="*/ 4021455 h 4797959"/>
                  <a:gd name="connsiteX43" fmla="*/ 3249740 w 4797646"/>
                  <a:gd name="connsiteY43" fmla="*/ 4021360 h 4797959"/>
                  <a:gd name="connsiteX44" fmla="*/ 3249740 w 4797646"/>
                  <a:gd name="connsiteY44" fmla="*/ 3248025 h 4797959"/>
                  <a:gd name="connsiteX45" fmla="*/ 3404998 w 4797646"/>
                  <a:gd name="connsiteY45" fmla="*/ 3248025 h 4797959"/>
                  <a:gd name="connsiteX46" fmla="*/ 3405758 w 4797646"/>
                  <a:gd name="connsiteY46" fmla="*/ 2952274 h 4797959"/>
                  <a:gd name="connsiteX47" fmla="*/ 3370422 w 4797646"/>
                  <a:gd name="connsiteY47" fmla="*/ 2907697 h 4797959"/>
                  <a:gd name="connsiteX48" fmla="*/ 2966658 w 4797646"/>
                  <a:gd name="connsiteY48" fmla="*/ 2726150 h 4797959"/>
                  <a:gd name="connsiteX49" fmla="*/ 2507934 w 4797646"/>
                  <a:gd name="connsiteY49" fmla="*/ 2046446 h 4797959"/>
                  <a:gd name="connsiteX50" fmla="*/ 2612422 w 4797646"/>
                  <a:gd name="connsiteY50" fmla="*/ 1236917 h 4797959"/>
                  <a:gd name="connsiteX51" fmla="*/ 3420142 w 4797646"/>
                  <a:gd name="connsiteY51" fmla="*/ 641033 h 4797959"/>
                  <a:gd name="connsiteX52" fmla="*/ 3555968 w 4797646"/>
                  <a:gd name="connsiteY52" fmla="*/ 620268 h 4797959"/>
                  <a:gd name="connsiteX53" fmla="*/ 3555968 w 4797646"/>
                  <a:gd name="connsiteY53" fmla="*/ 157639 h 4797959"/>
                  <a:gd name="connsiteX54" fmla="*/ 156020 w 4797646"/>
                  <a:gd name="connsiteY54" fmla="*/ 157639 h 4797959"/>
                  <a:gd name="connsiteX55" fmla="*/ 95 w 4797646"/>
                  <a:gd name="connsiteY55" fmla="*/ 0 h 4797959"/>
                  <a:gd name="connsiteX56" fmla="*/ 3712370 w 4797646"/>
                  <a:gd name="connsiteY56" fmla="*/ 0 h 4797959"/>
                  <a:gd name="connsiteX57" fmla="*/ 3712370 w 4797646"/>
                  <a:gd name="connsiteY57" fmla="*/ 620649 h 4797959"/>
                  <a:gd name="connsiteX58" fmla="*/ 4605814 w 4797646"/>
                  <a:gd name="connsiteY58" fmla="*/ 1143762 h 4797959"/>
                  <a:gd name="connsiteX59" fmla="*/ 4797646 w 4797646"/>
                  <a:gd name="connsiteY59" fmla="*/ 1783652 h 4797959"/>
                  <a:gd name="connsiteX60" fmla="*/ 3871436 w 4797646"/>
                  <a:gd name="connsiteY60" fmla="*/ 2918079 h 4797959"/>
                  <a:gd name="connsiteX61" fmla="*/ 3871436 w 4797646"/>
                  <a:gd name="connsiteY61" fmla="*/ 3248978 h 4797959"/>
                  <a:gd name="connsiteX62" fmla="*/ 4021170 w 4797646"/>
                  <a:gd name="connsiteY62" fmla="*/ 3248978 h 4797959"/>
                  <a:gd name="connsiteX63" fmla="*/ 4022884 w 4797646"/>
                  <a:gd name="connsiteY63" fmla="*/ 3288221 h 4797959"/>
                  <a:gd name="connsiteX64" fmla="*/ 4024026 w 4797646"/>
                  <a:gd name="connsiteY64" fmla="*/ 4391692 h 4797959"/>
                  <a:gd name="connsiteX65" fmla="*/ 3778378 w 4797646"/>
                  <a:gd name="connsiteY65" fmla="*/ 4771263 h 4797959"/>
                  <a:gd name="connsiteX66" fmla="*/ 3249358 w 4797646"/>
                  <a:gd name="connsiteY66" fmla="*/ 4411790 h 4797959"/>
                  <a:gd name="connsiteX67" fmla="*/ 3249074 w 4797646"/>
                  <a:gd name="connsiteY67" fmla="*/ 4179665 h 4797959"/>
                  <a:gd name="connsiteX68" fmla="*/ 0 w 4797646"/>
                  <a:gd name="connsiteY68" fmla="*/ 4179665 h 4797959"/>
                  <a:gd name="connsiteX69" fmla="*/ 95 w 4797646"/>
                  <a:gd name="connsiteY69" fmla="*/ 0 h 4797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797646" h="4797959">
                    <a:moveTo>
                      <a:pt x="3637598" y="4334350"/>
                    </a:moveTo>
                    <a:cubicBezTo>
                      <a:pt x="3681698" y="4334922"/>
                      <a:pt x="3714846" y="4370450"/>
                      <a:pt x="3713130" y="4415313"/>
                    </a:cubicBezTo>
                    <a:cubicBezTo>
                      <a:pt x="3711512" y="4457604"/>
                      <a:pt x="3675602" y="4491037"/>
                      <a:pt x="3633694" y="4489227"/>
                    </a:cubicBezTo>
                    <a:cubicBezTo>
                      <a:pt x="3591116" y="4487322"/>
                      <a:pt x="3559018" y="4452841"/>
                      <a:pt x="3559874" y="4409693"/>
                    </a:cubicBezTo>
                    <a:cubicBezTo>
                      <a:pt x="3560826" y="4366926"/>
                      <a:pt x="3594926" y="4333779"/>
                      <a:pt x="3637598" y="4334350"/>
                    </a:cubicBezTo>
                    <a:close/>
                    <a:moveTo>
                      <a:pt x="3406234" y="3407569"/>
                    </a:moveTo>
                    <a:cubicBezTo>
                      <a:pt x="3405664" y="3416427"/>
                      <a:pt x="3405188" y="3421190"/>
                      <a:pt x="3405188" y="3425952"/>
                    </a:cubicBezTo>
                    <a:cubicBezTo>
                      <a:pt x="3405188" y="3753041"/>
                      <a:pt x="3405092" y="4080129"/>
                      <a:pt x="3405188" y="4407218"/>
                    </a:cubicBezTo>
                    <a:cubicBezTo>
                      <a:pt x="3405188" y="4417886"/>
                      <a:pt x="3405758" y="4428649"/>
                      <a:pt x="3406806" y="4439317"/>
                    </a:cubicBezTo>
                    <a:cubicBezTo>
                      <a:pt x="3421094" y="4580192"/>
                      <a:pt x="3571874" y="4677537"/>
                      <a:pt x="3706082" y="4632674"/>
                    </a:cubicBezTo>
                    <a:cubicBezTo>
                      <a:pt x="3809048" y="4598289"/>
                      <a:pt x="3869054" y="4511516"/>
                      <a:pt x="3869150" y="4394645"/>
                    </a:cubicBezTo>
                    <a:cubicBezTo>
                      <a:pt x="3869436" y="4075843"/>
                      <a:pt x="3869246" y="3757136"/>
                      <a:pt x="3869150" y="3438335"/>
                    </a:cubicBezTo>
                    <a:cubicBezTo>
                      <a:pt x="3869150" y="3428143"/>
                      <a:pt x="3867818" y="3417856"/>
                      <a:pt x="3867150" y="3407569"/>
                    </a:cubicBezTo>
                    <a:cubicBezTo>
                      <a:pt x="3712464" y="3407569"/>
                      <a:pt x="3560636" y="3407569"/>
                      <a:pt x="3406234" y="3407569"/>
                    </a:cubicBezTo>
                    <a:close/>
                    <a:moveTo>
                      <a:pt x="3561684" y="2938463"/>
                    </a:moveTo>
                    <a:cubicBezTo>
                      <a:pt x="3561684" y="3042095"/>
                      <a:pt x="3561684" y="3144488"/>
                      <a:pt x="3561684" y="3246787"/>
                    </a:cubicBezTo>
                    <a:cubicBezTo>
                      <a:pt x="3613690" y="3246787"/>
                      <a:pt x="3662744" y="3246787"/>
                      <a:pt x="3710750" y="3246787"/>
                    </a:cubicBezTo>
                    <a:cubicBezTo>
                      <a:pt x="3710750" y="3142012"/>
                      <a:pt x="3710750" y="3040285"/>
                      <a:pt x="3710750" y="2938463"/>
                    </a:cubicBezTo>
                    <a:cubicBezTo>
                      <a:pt x="3659982" y="2938463"/>
                      <a:pt x="3611786" y="2938463"/>
                      <a:pt x="3561684" y="2938463"/>
                    </a:cubicBezTo>
                    <a:close/>
                    <a:moveTo>
                      <a:pt x="3876486" y="1357788"/>
                    </a:moveTo>
                    <a:cubicBezTo>
                      <a:pt x="3923062" y="1381029"/>
                      <a:pt x="3967258" y="1403032"/>
                      <a:pt x="4015930" y="1427321"/>
                    </a:cubicBezTo>
                    <a:cubicBezTo>
                      <a:pt x="3873534" y="1711356"/>
                      <a:pt x="3732182" y="1993677"/>
                      <a:pt x="3589022" y="2279522"/>
                    </a:cubicBezTo>
                    <a:cubicBezTo>
                      <a:pt x="3485484" y="2210466"/>
                      <a:pt x="3385758" y="2143886"/>
                      <a:pt x="3283554" y="2075687"/>
                    </a:cubicBezTo>
                    <a:cubicBezTo>
                      <a:pt x="3312224" y="2032634"/>
                      <a:pt x="3339562" y="1991486"/>
                      <a:pt x="3368994" y="1947290"/>
                    </a:cubicBezTo>
                    <a:cubicBezTo>
                      <a:pt x="3421762" y="1982438"/>
                      <a:pt x="3472720" y="2016442"/>
                      <a:pt x="3528250" y="2053494"/>
                    </a:cubicBezTo>
                    <a:cubicBezTo>
                      <a:pt x="3644456" y="1821370"/>
                      <a:pt x="3759518" y="1591436"/>
                      <a:pt x="3876486" y="1357788"/>
                    </a:cubicBezTo>
                    <a:close/>
                    <a:moveTo>
                      <a:pt x="3648458" y="1083849"/>
                    </a:moveTo>
                    <a:cubicBezTo>
                      <a:pt x="3263838" y="1075658"/>
                      <a:pt x="2947130" y="1383791"/>
                      <a:pt x="2940082" y="1772983"/>
                    </a:cubicBezTo>
                    <a:cubicBezTo>
                      <a:pt x="2933320" y="2152745"/>
                      <a:pt x="3243262" y="2467546"/>
                      <a:pt x="3632170" y="2475738"/>
                    </a:cubicBezTo>
                    <a:cubicBezTo>
                      <a:pt x="4023550" y="2475833"/>
                      <a:pt x="4325398" y="2166270"/>
                      <a:pt x="4333210" y="1789271"/>
                    </a:cubicBezTo>
                    <a:cubicBezTo>
                      <a:pt x="4341114" y="1408461"/>
                      <a:pt x="4033838" y="1092041"/>
                      <a:pt x="3648458" y="1083849"/>
                    </a:cubicBezTo>
                    <a:close/>
                    <a:moveTo>
                      <a:pt x="3642932" y="928687"/>
                    </a:moveTo>
                    <a:cubicBezTo>
                      <a:pt x="4126422" y="934211"/>
                      <a:pt x="4490562" y="1317021"/>
                      <a:pt x="4487610" y="1783079"/>
                    </a:cubicBezTo>
                    <a:cubicBezTo>
                      <a:pt x="4484562" y="2276379"/>
                      <a:pt x="4085654" y="2632614"/>
                      <a:pt x="3632074" y="2630423"/>
                    </a:cubicBezTo>
                    <a:cubicBezTo>
                      <a:pt x="3158682" y="2628138"/>
                      <a:pt x="2781014" y="2237517"/>
                      <a:pt x="2785014" y="1774126"/>
                    </a:cubicBezTo>
                    <a:cubicBezTo>
                      <a:pt x="2789398" y="1300924"/>
                      <a:pt x="3173634" y="923353"/>
                      <a:pt x="3642932" y="928687"/>
                    </a:cubicBezTo>
                    <a:close/>
                    <a:moveTo>
                      <a:pt x="3637026" y="774097"/>
                    </a:moveTo>
                    <a:cubicBezTo>
                      <a:pt x="3081338" y="774478"/>
                      <a:pt x="2629662" y="1225772"/>
                      <a:pt x="2630710" y="1779556"/>
                    </a:cubicBezTo>
                    <a:cubicBezTo>
                      <a:pt x="2631758" y="2334673"/>
                      <a:pt x="3083624" y="2785967"/>
                      <a:pt x="3637598" y="2785396"/>
                    </a:cubicBezTo>
                    <a:cubicBezTo>
                      <a:pt x="4190906" y="2784729"/>
                      <a:pt x="4639722" y="2335721"/>
                      <a:pt x="4641722" y="1780794"/>
                    </a:cubicBezTo>
                    <a:cubicBezTo>
                      <a:pt x="4643722" y="1226915"/>
                      <a:pt x="4191476" y="773811"/>
                      <a:pt x="3637026" y="774097"/>
                    </a:cubicBezTo>
                    <a:close/>
                    <a:moveTo>
                      <a:pt x="156020" y="157639"/>
                    </a:moveTo>
                    <a:cubicBezTo>
                      <a:pt x="156020" y="1446657"/>
                      <a:pt x="156020" y="2732913"/>
                      <a:pt x="156020" y="4021455"/>
                    </a:cubicBezTo>
                    <a:cubicBezTo>
                      <a:pt x="1186815" y="4021360"/>
                      <a:pt x="2215706" y="4021360"/>
                      <a:pt x="3249740" y="4021360"/>
                    </a:cubicBezTo>
                    <a:cubicBezTo>
                      <a:pt x="3249740" y="3763709"/>
                      <a:pt x="3249740" y="3507581"/>
                      <a:pt x="3249740" y="3248025"/>
                    </a:cubicBezTo>
                    <a:cubicBezTo>
                      <a:pt x="3304126" y="3248025"/>
                      <a:pt x="3353562" y="3248025"/>
                      <a:pt x="3404998" y="3248025"/>
                    </a:cubicBezTo>
                    <a:cubicBezTo>
                      <a:pt x="3404998" y="3147155"/>
                      <a:pt x="3403758" y="3049715"/>
                      <a:pt x="3405758" y="2952274"/>
                    </a:cubicBezTo>
                    <a:cubicBezTo>
                      <a:pt x="3406330" y="2923985"/>
                      <a:pt x="3397186" y="2913316"/>
                      <a:pt x="3370422" y="2907697"/>
                    </a:cubicBezTo>
                    <a:cubicBezTo>
                      <a:pt x="3222688" y="2876645"/>
                      <a:pt x="3088672" y="2814066"/>
                      <a:pt x="2966658" y="2726150"/>
                    </a:cubicBezTo>
                    <a:cubicBezTo>
                      <a:pt x="2730532" y="2556034"/>
                      <a:pt x="2575178" y="2330482"/>
                      <a:pt x="2507934" y="2046446"/>
                    </a:cubicBezTo>
                    <a:cubicBezTo>
                      <a:pt x="2440972" y="1763744"/>
                      <a:pt x="2474310" y="1491425"/>
                      <a:pt x="2612422" y="1236917"/>
                    </a:cubicBezTo>
                    <a:cubicBezTo>
                      <a:pt x="2787586" y="914019"/>
                      <a:pt x="3059240" y="715137"/>
                      <a:pt x="3420142" y="641033"/>
                    </a:cubicBezTo>
                    <a:cubicBezTo>
                      <a:pt x="3465006" y="631793"/>
                      <a:pt x="3510820" y="627031"/>
                      <a:pt x="3555968" y="620268"/>
                    </a:cubicBezTo>
                    <a:cubicBezTo>
                      <a:pt x="3555968" y="463772"/>
                      <a:pt x="3555968" y="310991"/>
                      <a:pt x="3555968" y="157639"/>
                    </a:cubicBezTo>
                    <a:cubicBezTo>
                      <a:pt x="2420970" y="157639"/>
                      <a:pt x="1288637" y="157639"/>
                      <a:pt x="156020" y="157639"/>
                    </a:cubicBezTo>
                    <a:close/>
                    <a:moveTo>
                      <a:pt x="95" y="0"/>
                    </a:moveTo>
                    <a:cubicBezTo>
                      <a:pt x="1238155" y="0"/>
                      <a:pt x="2473452" y="0"/>
                      <a:pt x="3712370" y="0"/>
                    </a:cubicBezTo>
                    <a:cubicBezTo>
                      <a:pt x="3712370" y="206597"/>
                      <a:pt x="3712370" y="411956"/>
                      <a:pt x="3712370" y="620649"/>
                    </a:cubicBezTo>
                    <a:cubicBezTo>
                      <a:pt x="4093654" y="655796"/>
                      <a:pt x="4392834" y="828961"/>
                      <a:pt x="4605814" y="1143762"/>
                    </a:cubicBezTo>
                    <a:cubicBezTo>
                      <a:pt x="4735926" y="1336167"/>
                      <a:pt x="4797742" y="1551337"/>
                      <a:pt x="4797646" y="1783652"/>
                    </a:cubicBezTo>
                    <a:cubicBezTo>
                      <a:pt x="4797362" y="2280380"/>
                      <a:pt x="4456366" y="2791682"/>
                      <a:pt x="3871436" y="2918079"/>
                    </a:cubicBezTo>
                    <a:cubicBezTo>
                      <a:pt x="3871436" y="3026569"/>
                      <a:pt x="3871436" y="3135630"/>
                      <a:pt x="3871436" y="3248978"/>
                    </a:cubicBezTo>
                    <a:cubicBezTo>
                      <a:pt x="3920680" y="3248978"/>
                      <a:pt x="3969830" y="3248978"/>
                      <a:pt x="4021170" y="3248978"/>
                    </a:cubicBezTo>
                    <a:cubicBezTo>
                      <a:pt x="4021930" y="3264884"/>
                      <a:pt x="4022884" y="3276600"/>
                      <a:pt x="4022884" y="3288221"/>
                    </a:cubicBezTo>
                    <a:cubicBezTo>
                      <a:pt x="4022978" y="3656076"/>
                      <a:pt x="4020312" y="4023932"/>
                      <a:pt x="4024026" y="4391692"/>
                    </a:cubicBezTo>
                    <a:cubicBezTo>
                      <a:pt x="4026026" y="4593431"/>
                      <a:pt x="3896582" y="4726972"/>
                      <a:pt x="3778378" y="4771263"/>
                    </a:cubicBezTo>
                    <a:cubicBezTo>
                      <a:pt x="3519582" y="4868418"/>
                      <a:pt x="3255646" y="4689443"/>
                      <a:pt x="3249358" y="4411790"/>
                    </a:cubicBezTo>
                    <a:cubicBezTo>
                      <a:pt x="3247644" y="4335780"/>
                      <a:pt x="3249074" y="4259675"/>
                      <a:pt x="3249074" y="4179665"/>
                    </a:cubicBezTo>
                    <a:cubicBezTo>
                      <a:pt x="2165033" y="4179665"/>
                      <a:pt x="1083659" y="4179665"/>
                      <a:pt x="0" y="4179665"/>
                    </a:cubicBezTo>
                    <a:cubicBezTo>
                      <a:pt x="95" y="2784920"/>
                      <a:pt x="95" y="1394079"/>
                      <a:pt x="95" y="0"/>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42" name="PPT世界-12-13"/>
            <p:cNvSpPr/>
            <p:nvPr/>
          </p:nvSpPr>
          <p:spPr>
            <a:xfrm>
              <a:off x="3836306" y="5083685"/>
              <a:ext cx="2009248" cy="939296"/>
            </a:xfrm>
            <a:prstGeom prst="rect">
              <a:avLst/>
            </a:prstGeom>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单击此处键入文本单击此处键入文本单击单击此处键入文本单击</a:t>
              </a:r>
            </a:p>
          </p:txBody>
        </p:sp>
        <p:sp>
          <p:nvSpPr>
            <p:cNvPr id="145" name="PPT世界-12-14"/>
            <p:cNvSpPr/>
            <p:nvPr/>
          </p:nvSpPr>
          <p:spPr>
            <a:xfrm>
              <a:off x="5663780" y="1949783"/>
              <a:ext cx="182743" cy="184666"/>
            </a:xfrm>
            <a:prstGeom prst="rect">
              <a:avLst/>
            </a:prstGeom>
          </p:spPr>
          <p:txBody>
            <a:bodyPr wrap="non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54" name="PPT世界-12-15"/>
            <p:cNvCxnSpPr/>
            <p:nvPr/>
          </p:nvCxnSpPr>
          <p:spPr>
            <a:xfrm>
              <a:off x="3826084" y="3159393"/>
              <a:ext cx="2092775"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PPT世界-13"/>
          <p:cNvGrpSpPr/>
          <p:nvPr/>
        </p:nvGrpSpPr>
        <p:grpSpPr>
          <a:xfrm>
            <a:off x="6359061" y="1898720"/>
            <a:ext cx="2457429" cy="4410005"/>
            <a:chOff x="6359061" y="1898720"/>
            <a:chExt cx="2457429" cy="4410005"/>
          </a:xfrm>
        </p:grpSpPr>
        <p:sp>
          <p:nvSpPr>
            <p:cNvPr id="86" name="PPT世界-13-1"/>
            <p:cNvSpPr/>
            <p:nvPr/>
          </p:nvSpPr>
          <p:spPr>
            <a:xfrm>
              <a:off x="6849775"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7" name="PPT世界-13-2"/>
            <p:cNvSpPr/>
            <p:nvPr/>
          </p:nvSpPr>
          <p:spPr>
            <a:xfrm>
              <a:off x="6849775"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3" name="PPT世界-13-3"/>
            <p:cNvSpPr/>
            <p:nvPr/>
          </p:nvSpPr>
          <p:spPr>
            <a:xfrm>
              <a:off x="6685492" y="1949783"/>
              <a:ext cx="1497013" cy="184666"/>
            </a:xfrm>
            <a:prstGeom prst="rect">
              <a:avLst/>
            </a:prstGeom>
          </p:spPr>
          <p:txBody>
            <a:bodyPr wrap="none" lIns="0" tIns="0" rIns="0" bIns="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6" name="PPT世界-13-4"/>
            <p:cNvSpPr/>
            <p:nvPr/>
          </p:nvSpPr>
          <p:spPr>
            <a:xfrm>
              <a:off x="6359061" y="1898720"/>
              <a:ext cx="36000" cy="862012"/>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09" name="PPT世界-13-5"/>
            <p:cNvCxnSpPr/>
            <p:nvPr/>
          </p:nvCxnSpPr>
          <p:spPr>
            <a:xfrm>
              <a:off x="6373630"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4" name="PPT世界-13-6"/>
            <p:cNvSpPr/>
            <p:nvPr/>
          </p:nvSpPr>
          <p:spPr>
            <a:xfrm>
              <a:off x="6662054" y="2471807"/>
              <a:ext cx="2154436" cy="430887"/>
            </a:xfrm>
            <a:prstGeom prst="rect">
              <a:avLst/>
            </a:prstGeom>
          </p:spPr>
          <p:txBody>
            <a:bodyPr wrap="none" lIns="0" tIns="0" rIns="0" bIns="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25" name="PPT世界-13-7"/>
            <p:cNvSpPr/>
            <p:nvPr/>
          </p:nvSpPr>
          <p:spPr>
            <a:xfrm>
              <a:off x="7418393" y="3643338"/>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26" name="PPT世界-13-8"/>
            <p:cNvSpPr/>
            <p:nvPr/>
          </p:nvSpPr>
          <p:spPr>
            <a:xfrm>
              <a:off x="7418393" y="4397340"/>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127" name="组合 126"/>
            <p:cNvGrpSpPr/>
            <p:nvPr/>
          </p:nvGrpSpPr>
          <p:grpSpPr>
            <a:xfrm>
              <a:off x="6721680" y="3463152"/>
              <a:ext cx="442240" cy="444029"/>
              <a:chOff x="12704082" y="1081971"/>
              <a:chExt cx="4778787" cy="4798123"/>
            </a:xfrm>
            <a:solidFill>
              <a:schemeClr val="accent1"/>
            </a:solidFill>
          </p:grpSpPr>
          <p:sp>
            <p:nvSpPr>
              <p:cNvPr id="128" name="PPT世界-13-9"/>
              <p:cNvSpPr/>
              <p:nvPr/>
            </p:nvSpPr>
            <p:spPr>
              <a:xfrm>
                <a:off x="12704082" y="1081971"/>
                <a:ext cx="4778787" cy="2620899"/>
              </a:xfrm>
              <a:custGeom>
                <a:avLst/>
                <a:gdLst>
                  <a:gd name="connsiteX0" fmla="*/ 3788855 w 4778787"/>
                  <a:gd name="connsiteY0" fmla="*/ 1301210 h 2620899"/>
                  <a:gd name="connsiteX1" fmla="*/ 3788855 w 4778787"/>
                  <a:gd name="connsiteY1" fmla="*/ 919353 h 2620899"/>
                  <a:gd name="connsiteX2" fmla="*/ 4778788 w 4778787"/>
                  <a:gd name="connsiteY2" fmla="*/ 1612583 h 2620899"/>
                  <a:gd name="connsiteX3" fmla="*/ 3788188 w 4778787"/>
                  <a:gd name="connsiteY3" fmla="*/ 2306384 h 2620899"/>
                  <a:gd name="connsiteX4" fmla="*/ 3788188 w 4778787"/>
                  <a:gd name="connsiteY4" fmla="*/ 1924717 h 2620899"/>
                  <a:gd name="connsiteX5" fmla="*/ 3166967 w 4778787"/>
                  <a:gd name="connsiteY5" fmla="*/ 1924717 h 2620899"/>
                  <a:gd name="connsiteX6" fmla="*/ 3166967 w 4778787"/>
                  <a:gd name="connsiteY6" fmla="*/ 2620899 h 2620899"/>
                  <a:gd name="connsiteX7" fmla="*/ 1612964 w 4778787"/>
                  <a:gd name="connsiteY7" fmla="*/ 2620899 h 2620899"/>
                  <a:gd name="connsiteX8" fmla="*/ 1612964 w 4778787"/>
                  <a:gd name="connsiteY8" fmla="*/ 1924907 h 2620899"/>
                  <a:gd name="connsiteX9" fmla="*/ 989362 w 4778787"/>
                  <a:gd name="connsiteY9" fmla="*/ 1924907 h 2620899"/>
                  <a:gd name="connsiteX10" fmla="*/ 989362 w 4778787"/>
                  <a:gd name="connsiteY10" fmla="*/ 2305526 h 2620899"/>
                  <a:gd name="connsiteX11" fmla="*/ 0 w 4778787"/>
                  <a:gd name="connsiteY11" fmla="*/ 1612678 h 2620899"/>
                  <a:gd name="connsiteX12" fmla="*/ 987457 w 4778787"/>
                  <a:gd name="connsiteY12" fmla="*/ 921068 h 2620899"/>
                  <a:gd name="connsiteX13" fmla="*/ 987457 w 4778787"/>
                  <a:gd name="connsiteY13" fmla="*/ 1301210 h 2620899"/>
                  <a:gd name="connsiteX14" fmla="*/ 1034891 w 4778787"/>
                  <a:gd name="connsiteY14" fmla="*/ 1301210 h 2620899"/>
                  <a:gd name="connsiteX15" fmla="*/ 1759744 w 4778787"/>
                  <a:gd name="connsiteY15" fmla="*/ 1300734 h 2620899"/>
                  <a:gd name="connsiteX16" fmla="*/ 2075879 w 4778787"/>
                  <a:gd name="connsiteY16" fmla="*/ 1381411 h 2620899"/>
                  <a:gd name="connsiteX17" fmla="*/ 2075879 w 4778787"/>
                  <a:gd name="connsiteY17" fmla="*/ 993267 h 2620899"/>
                  <a:gd name="connsiteX18" fmla="*/ 1694688 w 4778787"/>
                  <a:gd name="connsiteY18" fmla="*/ 993267 h 2620899"/>
                  <a:gd name="connsiteX19" fmla="*/ 2389061 w 4778787"/>
                  <a:gd name="connsiteY19" fmla="*/ 0 h 2620899"/>
                  <a:gd name="connsiteX20" fmla="*/ 3081528 w 4778787"/>
                  <a:gd name="connsiteY20" fmla="*/ 990600 h 2620899"/>
                  <a:gd name="connsiteX21" fmla="*/ 2703386 w 4778787"/>
                  <a:gd name="connsiteY21" fmla="*/ 990600 h 2620899"/>
                  <a:gd name="connsiteX22" fmla="*/ 2703386 w 4778787"/>
                  <a:gd name="connsiteY22" fmla="*/ 1377601 h 2620899"/>
                  <a:gd name="connsiteX23" fmla="*/ 2758631 w 4778787"/>
                  <a:gd name="connsiteY23" fmla="*/ 1345311 h 2620899"/>
                  <a:gd name="connsiteX24" fmla="*/ 2958656 w 4778787"/>
                  <a:gd name="connsiteY24" fmla="*/ 1301210 h 2620899"/>
                  <a:gd name="connsiteX25" fmla="*/ 3740658 w 4778787"/>
                  <a:gd name="connsiteY25" fmla="*/ 1301210 h 2620899"/>
                  <a:gd name="connsiteX26" fmla="*/ 3788855 w 4778787"/>
                  <a:gd name="connsiteY26" fmla="*/ 1301210 h 2620899"/>
                  <a:gd name="connsiteX27" fmla="*/ 833247 w 4778787"/>
                  <a:gd name="connsiteY27" fmla="*/ 1218438 h 2620899"/>
                  <a:gd name="connsiteX28" fmla="*/ 269462 w 4778787"/>
                  <a:gd name="connsiteY28" fmla="*/ 1612583 h 2620899"/>
                  <a:gd name="connsiteX29" fmla="*/ 833819 w 4778787"/>
                  <a:gd name="connsiteY29" fmla="*/ 2007203 h 2620899"/>
                  <a:gd name="connsiteX30" fmla="*/ 833819 w 4778787"/>
                  <a:gd name="connsiteY30" fmla="*/ 1770412 h 2620899"/>
                  <a:gd name="connsiteX31" fmla="*/ 862298 w 4778787"/>
                  <a:gd name="connsiteY31" fmla="*/ 1767935 h 2620899"/>
                  <a:gd name="connsiteX32" fmla="*/ 1597724 w 4778787"/>
                  <a:gd name="connsiteY32" fmla="*/ 1768221 h 2620899"/>
                  <a:gd name="connsiteX33" fmla="*/ 1767078 w 4778787"/>
                  <a:gd name="connsiteY33" fmla="*/ 1941100 h 2620899"/>
                  <a:gd name="connsiteX34" fmla="*/ 1767173 w 4778787"/>
                  <a:gd name="connsiteY34" fmla="*/ 2426684 h 2620899"/>
                  <a:gd name="connsiteX35" fmla="*/ 1767173 w 4778787"/>
                  <a:gd name="connsiteY35" fmla="*/ 2466023 h 2620899"/>
                  <a:gd name="connsiteX36" fmla="*/ 2075688 w 4778787"/>
                  <a:gd name="connsiteY36" fmla="*/ 2466023 h 2620899"/>
                  <a:gd name="connsiteX37" fmla="*/ 2078736 w 4778787"/>
                  <a:gd name="connsiteY37" fmla="*/ 2443734 h 2620899"/>
                  <a:gd name="connsiteX38" fmla="*/ 2077784 w 4778787"/>
                  <a:gd name="connsiteY38" fmla="*/ 1701165 h 2620899"/>
                  <a:gd name="connsiteX39" fmla="*/ 2053781 w 4778787"/>
                  <a:gd name="connsiteY39" fmla="*/ 1590961 h 2620899"/>
                  <a:gd name="connsiteX40" fmla="*/ 1825085 w 4778787"/>
                  <a:gd name="connsiteY40" fmla="*/ 1457325 h 2620899"/>
                  <a:gd name="connsiteX41" fmla="*/ 878967 w 4778787"/>
                  <a:gd name="connsiteY41" fmla="*/ 1457420 h 2620899"/>
                  <a:gd name="connsiteX42" fmla="*/ 833247 w 4778787"/>
                  <a:gd name="connsiteY42" fmla="*/ 1457420 h 2620899"/>
                  <a:gd name="connsiteX43" fmla="*/ 833247 w 4778787"/>
                  <a:gd name="connsiteY43" fmla="*/ 1218438 h 2620899"/>
                  <a:gd name="connsiteX44" fmla="*/ 4508468 w 4778787"/>
                  <a:gd name="connsiteY44" fmla="*/ 1612583 h 2620899"/>
                  <a:gd name="connsiteX45" fmla="*/ 3944017 w 4778787"/>
                  <a:gd name="connsiteY45" fmla="*/ 1217962 h 2620899"/>
                  <a:gd name="connsiteX46" fmla="*/ 3944017 w 4778787"/>
                  <a:gd name="connsiteY46" fmla="*/ 1457325 h 2620899"/>
                  <a:gd name="connsiteX47" fmla="*/ 3898106 w 4778787"/>
                  <a:gd name="connsiteY47" fmla="*/ 1457325 h 2620899"/>
                  <a:gd name="connsiteX48" fmla="*/ 2955798 w 4778787"/>
                  <a:gd name="connsiteY48" fmla="*/ 1457420 h 2620899"/>
                  <a:gd name="connsiteX49" fmla="*/ 2700814 w 4778787"/>
                  <a:gd name="connsiteY49" fmla="*/ 1713262 h 2620899"/>
                  <a:gd name="connsiteX50" fmla="*/ 2700719 w 4778787"/>
                  <a:gd name="connsiteY50" fmla="*/ 2427161 h 2620899"/>
                  <a:gd name="connsiteX51" fmla="*/ 2700719 w 4778787"/>
                  <a:gd name="connsiteY51" fmla="*/ 2465165 h 2620899"/>
                  <a:gd name="connsiteX52" fmla="*/ 3010091 w 4778787"/>
                  <a:gd name="connsiteY52" fmla="*/ 2465165 h 2620899"/>
                  <a:gd name="connsiteX53" fmla="*/ 3010091 w 4778787"/>
                  <a:gd name="connsiteY53" fmla="*/ 2423827 h 2620899"/>
                  <a:gd name="connsiteX54" fmla="*/ 3010091 w 4778787"/>
                  <a:gd name="connsiteY54" fmla="*/ 1952625 h 2620899"/>
                  <a:gd name="connsiteX55" fmla="*/ 3194114 w 4778787"/>
                  <a:gd name="connsiteY55" fmla="*/ 1767935 h 2620899"/>
                  <a:gd name="connsiteX56" fmla="*/ 3904393 w 4778787"/>
                  <a:gd name="connsiteY56" fmla="*/ 1767840 h 2620899"/>
                  <a:gd name="connsiteX57" fmla="*/ 3945255 w 4778787"/>
                  <a:gd name="connsiteY57" fmla="*/ 1767840 h 2620899"/>
                  <a:gd name="connsiteX58" fmla="*/ 3945255 w 4778787"/>
                  <a:gd name="connsiteY58" fmla="*/ 2006441 h 2620899"/>
                  <a:gd name="connsiteX59" fmla="*/ 4508468 w 4778787"/>
                  <a:gd name="connsiteY59" fmla="*/ 1612583 h 2620899"/>
                  <a:gd name="connsiteX60" fmla="*/ 2545271 w 4778787"/>
                  <a:gd name="connsiteY60" fmla="*/ 2466023 h 2620899"/>
                  <a:gd name="connsiteX61" fmla="*/ 2545271 w 4778787"/>
                  <a:gd name="connsiteY61" fmla="*/ 833533 h 2620899"/>
                  <a:gd name="connsiteX62" fmla="*/ 2782253 w 4778787"/>
                  <a:gd name="connsiteY62" fmla="*/ 833533 h 2620899"/>
                  <a:gd name="connsiteX63" fmla="*/ 2389251 w 4778787"/>
                  <a:gd name="connsiteY63" fmla="*/ 271748 h 2620899"/>
                  <a:gd name="connsiteX64" fmla="*/ 1995011 w 4778787"/>
                  <a:gd name="connsiteY64" fmla="*/ 835628 h 2620899"/>
                  <a:gd name="connsiteX65" fmla="*/ 2234470 w 4778787"/>
                  <a:gd name="connsiteY65" fmla="*/ 835628 h 2620899"/>
                  <a:gd name="connsiteX66" fmla="*/ 2234470 w 4778787"/>
                  <a:gd name="connsiteY66" fmla="*/ 2465928 h 2620899"/>
                  <a:gd name="connsiteX67" fmla="*/ 2545271 w 4778787"/>
                  <a:gd name="connsiteY67" fmla="*/ 2466023 h 262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778787" h="2620899">
                    <a:moveTo>
                      <a:pt x="3788855" y="1301210"/>
                    </a:moveTo>
                    <a:cubicBezTo>
                      <a:pt x="3788855" y="1173385"/>
                      <a:pt x="3788855" y="1050227"/>
                      <a:pt x="3788855" y="919353"/>
                    </a:cubicBezTo>
                    <a:cubicBezTo>
                      <a:pt x="4121372" y="1152239"/>
                      <a:pt x="4447985" y="1380935"/>
                      <a:pt x="4778788" y="1612583"/>
                    </a:cubicBezTo>
                    <a:cubicBezTo>
                      <a:pt x="4448175" y="1844135"/>
                      <a:pt x="4121468" y="2072926"/>
                      <a:pt x="3788188" y="2306384"/>
                    </a:cubicBezTo>
                    <a:cubicBezTo>
                      <a:pt x="3788188" y="2174462"/>
                      <a:pt x="3788188" y="2050447"/>
                      <a:pt x="3788188" y="1924717"/>
                    </a:cubicBezTo>
                    <a:cubicBezTo>
                      <a:pt x="3579876" y="1924717"/>
                      <a:pt x="3375565" y="1924717"/>
                      <a:pt x="3166967" y="1924717"/>
                    </a:cubicBezTo>
                    <a:cubicBezTo>
                      <a:pt x="3166967" y="2156555"/>
                      <a:pt x="3166967" y="2387727"/>
                      <a:pt x="3166967" y="2620899"/>
                    </a:cubicBezTo>
                    <a:cubicBezTo>
                      <a:pt x="2647664" y="2620899"/>
                      <a:pt x="2132838" y="2620899"/>
                      <a:pt x="1612964" y="2620899"/>
                    </a:cubicBezTo>
                    <a:cubicBezTo>
                      <a:pt x="1612964" y="2389346"/>
                      <a:pt x="1612964" y="2158079"/>
                      <a:pt x="1612964" y="1924907"/>
                    </a:cubicBezTo>
                    <a:cubicBezTo>
                      <a:pt x="1402747" y="1924907"/>
                      <a:pt x="1197483" y="1924907"/>
                      <a:pt x="989362" y="1924907"/>
                    </a:cubicBezTo>
                    <a:cubicBezTo>
                      <a:pt x="989362" y="2049971"/>
                      <a:pt x="989362" y="2173319"/>
                      <a:pt x="989362" y="2305526"/>
                    </a:cubicBezTo>
                    <a:cubicBezTo>
                      <a:pt x="656844" y="2072545"/>
                      <a:pt x="330232" y="1843945"/>
                      <a:pt x="0" y="1612678"/>
                    </a:cubicBezTo>
                    <a:cubicBezTo>
                      <a:pt x="329184" y="1382078"/>
                      <a:pt x="654939" y="1153954"/>
                      <a:pt x="987457" y="921068"/>
                    </a:cubicBezTo>
                    <a:cubicBezTo>
                      <a:pt x="987457" y="1050703"/>
                      <a:pt x="987457" y="1174242"/>
                      <a:pt x="987457" y="1301210"/>
                    </a:cubicBezTo>
                    <a:cubicBezTo>
                      <a:pt x="1006983" y="1301210"/>
                      <a:pt x="1020985" y="1301210"/>
                      <a:pt x="1034891" y="1301210"/>
                    </a:cubicBezTo>
                    <a:cubicBezTo>
                      <a:pt x="1276541" y="1301210"/>
                      <a:pt x="1518190" y="1302353"/>
                      <a:pt x="1759744" y="1300734"/>
                    </a:cubicBezTo>
                    <a:cubicBezTo>
                      <a:pt x="1870901" y="1299972"/>
                      <a:pt x="1978914" y="1306830"/>
                      <a:pt x="2075879" y="1381411"/>
                    </a:cubicBezTo>
                    <a:cubicBezTo>
                      <a:pt x="2075879" y="1249585"/>
                      <a:pt x="2075879" y="1123474"/>
                      <a:pt x="2075879" y="993267"/>
                    </a:cubicBezTo>
                    <a:cubicBezTo>
                      <a:pt x="1952054" y="993267"/>
                      <a:pt x="1827943" y="993267"/>
                      <a:pt x="1694688" y="993267"/>
                    </a:cubicBezTo>
                    <a:cubicBezTo>
                      <a:pt x="1928717" y="658463"/>
                      <a:pt x="2157794" y="330708"/>
                      <a:pt x="2389061" y="0"/>
                    </a:cubicBezTo>
                    <a:cubicBezTo>
                      <a:pt x="2620518" y="331089"/>
                      <a:pt x="2849213" y="658178"/>
                      <a:pt x="3081528" y="990600"/>
                    </a:cubicBezTo>
                    <a:cubicBezTo>
                      <a:pt x="2952179" y="990600"/>
                      <a:pt x="2829211" y="990600"/>
                      <a:pt x="2703386" y="990600"/>
                    </a:cubicBezTo>
                    <a:cubicBezTo>
                      <a:pt x="2703386" y="1120521"/>
                      <a:pt x="2703386" y="1247013"/>
                      <a:pt x="2703386" y="1377601"/>
                    </a:cubicBezTo>
                    <a:cubicBezTo>
                      <a:pt x="2722721" y="1366266"/>
                      <a:pt x="2740152" y="1354836"/>
                      <a:pt x="2758631" y="1345311"/>
                    </a:cubicBezTo>
                    <a:cubicBezTo>
                      <a:pt x="2821305" y="1312926"/>
                      <a:pt x="2888742" y="1301210"/>
                      <a:pt x="2958656" y="1301210"/>
                    </a:cubicBezTo>
                    <a:cubicBezTo>
                      <a:pt x="3219355" y="1301306"/>
                      <a:pt x="3479959" y="1301210"/>
                      <a:pt x="3740658" y="1301210"/>
                    </a:cubicBezTo>
                    <a:cubicBezTo>
                      <a:pt x="3754850" y="1301210"/>
                      <a:pt x="3768947" y="1301210"/>
                      <a:pt x="3788855" y="1301210"/>
                    </a:cubicBezTo>
                    <a:close/>
                    <a:moveTo>
                      <a:pt x="833247" y="1218438"/>
                    </a:moveTo>
                    <a:cubicBezTo>
                      <a:pt x="641985" y="1352169"/>
                      <a:pt x="457581" y="1481042"/>
                      <a:pt x="269462" y="1612583"/>
                    </a:cubicBezTo>
                    <a:cubicBezTo>
                      <a:pt x="457486" y="1744028"/>
                      <a:pt x="641890" y="1872996"/>
                      <a:pt x="833819" y="2007203"/>
                    </a:cubicBezTo>
                    <a:cubicBezTo>
                      <a:pt x="833819" y="1922431"/>
                      <a:pt x="833819" y="1847088"/>
                      <a:pt x="833819" y="1770412"/>
                    </a:cubicBezTo>
                    <a:cubicBezTo>
                      <a:pt x="846201" y="1769269"/>
                      <a:pt x="854202" y="1767935"/>
                      <a:pt x="862298" y="1767935"/>
                    </a:cubicBezTo>
                    <a:cubicBezTo>
                      <a:pt x="1107472" y="1767840"/>
                      <a:pt x="1352645" y="1767173"/>
                      <a:pt x="1597724" y="1768221"/>
                    </a:cubicBezTo>
                    <a:cubicBezTo>
                      <a:pt x="1705642" y="1768697"/>
                      <a:pt x="1766792" y="1832420"/>
                      <a:pt x="1767078" y="1941100"/>
                    </a:cubicBezTo>
                    <a:cubicBezTo>
                      <a:pt x="1767459" y="2102930"/>
                      <a:pt x="1767173" y="2264759"/>
                      <a:pt x="1767173" y="2426684"/>
                    </a:cubicBezTo>
                    <a:cubicBezTo>
                      <a:pt x="1767173" y="2439353"/>
                      <a:pt x="1767173" y="2452021"/>
                      <a:pt x="1767173" y="2466023"/>
                    </a:cubicBezTo>
                    <a:cubicBezTo>
                      <a:pt x="1872901" y="2466023"/>
                      <a:pt x="1973675" y="2466023"/>
                      <a:pt x="2075688" y="2466023"/>
                    </a:cubicBezTo>
                    <a:cubicBezTo>
                      <a:pt x="2076926" y="2457545"/>
                      <a:pt x="2078736" y="2450687"/>
                      <a:pt x="2078736" y="2443734"/>
                    </a:cubicBezTo>
                    <a:cubicBezTo>
                      <a:pt x="2078927" y="2196179"/>
                      <a:pt x="2079879" y="1948625"/>
                      <a:pt x="2077784" y="1701165"/>
                    </a:cubicBezTo>
                    <a:cubicBezTo>
                      <a:pt x="2077498" y="1664208"/>
                      <a:pt x="2069306" y="1624393"/>
                      <a:pt x="2053781" y="1590961"/>
                    </a:cubicBezTo>
                    <a:cubicBezTo>
                      <a:pt x="2009394" y="1495235"/>
                      <a:pt x="1927670" y="1457230"/>
                      <a:pt x="1825085" y="1457325"/>
                    </a:cubicBezTo>
                    <a:cubicBezTo>
                      <a:pt x="1509713" y="1457516"/>
                      <a:pt x="1194340" y="1457420"/>
                      <a:pt x="878967" y="1457420"/>
                    </a:cubicBezTo>
                    <a:cubicBezTo>
                      <a:pt x="865061" y="1457420"/>
                      <a:pt x="851154" y="1457420"/>
                      <a:pt x="833247" y="1457420"/>
                    </a:cubicBezTo>
                    <a:cubicBezTo>
                      <a:pt x="833247" y="1378172"/>
                      <a:pt x="833247" y="1302544"/>
                      <a:pt x="833247" y="1218438"/>
                    </a:cubicBezTo>
                    <a:close/>
                    <a:moveTo>
                      <a:pt x="4508468" y="1612583"/>
                    </a:moveTo>
                    <a:cubicBezTo>
                      <a:pt x="4319207" y="1480280"/>
                      <a:pt x="4134612" y="1351217"/>
                      <a:pt x="3944017" y="1217962"/>
                    </a:cubicBezTo>
                    <a:cubicBezTo>
                      <a:pt x="3944017" y="1301877"/>
                      <a:pt x="3944017" y="1378363"/>
                      <a:pt x="3944017" y="1457325"/>
                    </a:cubicBezTo>
                    <a:cubicBezTo>
                      <a:pt x="3926300" y="1457325"/>
                      <a:pt x="3912203" y="1457325"/>
                      <a:pt x="3898106" y="1457325"/>
                    </a:cubicBezTo>
                    <a:cubicBezTo>
                      <a:pt x="3583972" y="1457325"/>
                      <a:pt x="3269933" y="1457230"/>
                      <a:pt x="2955798" y="1457420"/>
                    </a:cubicBezTo>
                    <a:cubicBezTo>
                      <a:pt x="2796159" y="1457516"/>
                      <a:pt x="2700909" y="1552956"/>
                      <a:pt x="2700814" y="1713262"/>
                    </a:cubicBezTo>
                    <a:cubicBezTo>
                      <a:pt x="2700528" y="1951196"/>
                      <a:pt x="2700719" y="2189226"/>
                      <a:pt x="2700719" y="2427161"/>
                    </a:cubicBezTo>
                    <a:cubicBezTo>
                      <a:pt x="2700719" y="2439829"/>
                      <a:pt x="2700719" y="2452402"/>
                      <a:pt x="2700719" y="2465165"/>
                    </a:cubicBezTo>
                    <a:cubicBezTo>
                      <a:pt x="2806256" y="2465165"/>
                      <a:pt x="2906649" y="2465165"/>
                      <a:pt x="3010091" y="2465165"/>
                    </a:cubicBezTo>
                    <a:cubicBezTo>
                      <a:pt x="3010091" y="2449640"/>
                      <a:pt x="3010091" y="2436686"/>
                      <a:pt x="3010091" y="2423827"/>
                    </a:cubicBezTo>
                    <a:cubicBezTo>
                      <a:pt x="3010091" y="2266760"/>
                      <a:pt x="3009995" y="2109692"/>
                      <a:pt x="3010091" y="1952625"/>
                    </a:cubicBezTo>
                    <a:cubicBezTo>
                      <a:pt x="3010186" y="1829562"/>
                      <a:pt x="3071241" y="1768031"/>
                      <a:pt x="3194114" y="1767935"/>
                    </a:cubicBezTo>
                    <a:cubicBezTo>
                      <a:pt x="3430905" y="1767745"/>
                      <a:pt x="3667697" y="1767840"/>
                      <a:pt x="3904393" y="1767840"/>
                    </a:cubicBezTo>
                    <a:cubicBezTo>
                      <a:pt x="3917061" y="1767840"/>
                      <a:pt x="3929824" y="1767840"/>
                      <a:pt x="3945255" y="1767840"/>
                    </a:cubicBezTo>
                    <a:cubicBezTo>
                      <a:pt x="3945255" y="1848231"/>
                      <a:pt x="3945255" y="1923860"/>
                      <a:pt x="3945255" y="2006441"/>
                    </a:cubicBezTo>
                    <a:cubicBezTo>
                      <a:pt x="4134898" y="1873758"/>
                      <a:pt x="4319492" y="1744694"/>
                      <a:pt x="4508468" y="1612583"/>
                    </a:cubicBezTo>
                    <a:close/>
                    <a:moveTo>
                      <a:pt x="2545271" y="2466023"/>
                    </a:moveTo>
                    <a:cubicBezTo>
                      <a:pt x="2545271" y="1921574"/>
                      <a:pt x="2545271" y="1379601"/>
                      <a:pt x="2545271" y="833533"/>
                    </a:cubicBezTo>
                    <a:cubicBezTo>
                      <a:pt x="2625662" y="833533"/>
                      <a:pt x="2701862" y="833533"/>
                      <a:pt x="2782253" y="833533"/>
                    </a:cubicBezTo>
                    <a:cubicBezTo>
                      <a:pt x="2649760" y="644176"/>
                      <a:pt x="2520696" y="459676"/>
                      <a:pt x="2389251" y="271748"/>
                    </a:cubicBezTo>
                    <a:cubicBezTo>
                      <a:pt x="2256854" y="461105"/>
                      <a:pt x="2127790" y="645700"/>
                      <a:pt x="1995011" y="835628"/>
                    </a:cubicBezTo>
                    <a:cubicBezTo>
                      <a:pt x="2078164" y="835628"/>
                      <a:pt x="2153888" y="835628"/>
                      <a:pt x="2234470" y="835628"/>
                    </a:cubicBezTo>
                    <a:cubicBezTo>
                      <a:pt x="2234470" y="1380268"/>
                      <a:pt x="2234470" y="1922240"/>
                      <a:pt x="2234470" y="2465928"/>
                    </a:cubicBezTo>
                    <a:cubicBezTo>
                      <a:pt x="2339150" y="2466023"/>
                      <a:pt x="2438781" y="2466023"/>
                      <a:pt x="2545271" y="2466023"/>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9" name="PPT世界-13-10"/>
              <p:cNvSpPr/>
              <p:nvPr/>
            </p:nvSpPr>
            <p:spPr>
              <a:xfrm>
                <a:off x="12727131" y="3859937"/>
                <a:ext cx="4731736" cy="2020157"/>
              </a:xfrm>
              <a:custGeom>
                <a:avLst/>
                <a:gdLst>
                  <a:gd name="connsiteX0" fmla="*/ 3067336 w 4731736"/>
                  <a:gd name="connsiteY0" fmla="*/ 1559433 h 2020157"/>
                  <a:gd name="connsiteX1" fmla="*/ 3684556 w 4731736"/>
                  <a:gd name="connsiteY1" fmla="*/ 1559433 h 2020157"/>
                  <a:gd name="connsiteX2" fmla="*/ 3684556 w 4731736"/>
                  <a:gd name="connsiteY2" fmla="*/ 1708595 h 2020157"/>
                  <a:gd name="connsiteX3" fmla="*/ 3067336 w 4731736"/>
                  <a:gd name="connsiteY3" fmla="*/ 1708595 h 2020157"/>
                  <a:gd name="connsiteX4" fmla="*/ 3067336 w 4731736"/>
                  <a:gd name="connsiteY4" fmla="*/ 1559433 h 2020157"/>
                  <a:gd name="connsiteX5" fmla="*/ 3846100 w 4731736"/>
                  <a:gd name="connsiteY5" fmla="*/ 1558957 h 2020157"/>
                  <a:gd name="connsiteX6" fmla="*/ 3997547 w 4731736"/>
                  <a:gd name="connsiteY6" fmla="*/ 1558957 h 2020157"/>
                  <a:gd name="connsiteX7" fmla="*/ 3997547 w 4731736"/>
                  <a:gd name="connsiteY7" fmla="*/ 1708119 h 2020157"/>
                  <a:gd name="connsiteX8" fmla="*/ 3846100 w 4731736"/>
                  <a:gd name="connsiteY8" fmla="*/ 1708119 h 2020157"/>
                  <a:gd name="connsiteX9" fmla="*/ 3846100 w 4731736"/>
                  <a:gd name="connsiteY9" fmla="*/ 1558957 h 2020157"/>
                  <a:gd name="connsiteX10" fmla="*/ 3068002 w 4731736"/>
                  <a:gd name="connsiteY10" fmla="*/ 1247299 h 2020157"/>
                  <a:gd name="connsiteX11" fmla="*/ 3998119 w 4731736"/>
                  <a:gd name="connsiteY11" fmla="*/ 1247299 h 2020157"/>
                  <a:gd name="connsiteX12" fmla="*/ 3998119 w 4731736"/>
                  <a:gd name="connsiteY12" fmla="*/ 1397985 h 2020157"/>
                  <a:gd name="connsiteX13" fmla="*/ 3068002 w 4731736"/>
                  <a:gd name="connsiteY13" fmla="*/ 1397985 h 2020157"/>
                  <a:gd name="connsiteX14" fmla="*/ 3068002 w 4731736"/>
                  <a:gd name="connsiteY14" fmla="*/ 1247299 h 2020157"/>
                  <a:gd name="connsiteX15" fmla="*/ 2140077 w 4731736"/>
                  <a:gd name="connsiteY15" fmla="*/ 270224 h 2020157"/>
                  <a:gd name="connsiteX16" fmla="*/ 2135124 w 4731736"/>
                  <a:gd name="connsiteY16" fmla="*/ 272987 h 2020157"/>
                  <a:gd name="connsiteX17" fmla="*/ 2135124 w 4731736"/>
                  <a:gd name="connsiteY17" fmla="*/ 1863947 h 2020157"/>
                  <a:gd name="connsiteX18" fmla="*/ 4151280 w 4731736"/>
                  <a:gd name="connsiteY18" fmla="*/ 1863947 h 2020157"/>
                  <a:gd name="connsiteX19" fmla="*/ 4151280 w 4731736"/>
                  <a:gd name="connsiteY19" fmla="*/ 778193 h 2020157"/>
                  <a:gd name="connsiteX20" fmla="*/ 4103656 w 4731736"/>
                  <a:gd name="connsiteY20" fmla="*/ 778193 h 2020157"/>
                  <a:gd name="connsiteX21" fmla="*/ 2436305 w 4731736"/>
                  <a:gd name="connsiteY21" fmla="*/ 779050 h 2020157"/>
                  <a:gd name="connsiteX22" fmla="*/ 2377821 w 4731736"/>
                  <a:gd name="connsiteY22" fmla="*/ 742093 h 2020157"/>
                  <a:gd name="connsiteX23" fmla="*/ 2157127 w 4731736"/>
                  <a:gd name="connsiteY23" fmla="*/ 302324 h 2020157"/>
                  <a:gd name="connsiteX24" fmla="*/ 2140077 w 4731736"/>
                  <a:gd name="connsiteY24" fmla="*/ 270224 h 2020157"/>
                  <a:gd name="connsiteX25" fmla="*/ 1975580 w 4731736"/>
                  <a:gd name="connsiteY25" fmla="*/ 258604 h 2020157"/>
                  <a:gd name="connsiteX26" fmla="*/ 1955006 w 4731736"/>
                  <a:gd name="connsiteY26" fmla="*/ 296894 h 2020157"/>
                  <a:gd name="connsiteX27" fmla="*/ 1732121 w 4731736"/>
                  <a:gd name="connsiteY27" fmla="*/ 743426 h 2020157"/>
                  <a:gd name="connsiteX28" fmla="*/ 1676019 w 4731736"/>
                  <a:gd name="connsiteY28" fmla="*/ 778859 h 2020157"/>
                  <a:gd name="connsiteX29" fmla="*/ 622554 w 4731736"/>
                  <a:gd name="connsiteY29" fmla="*/ 778097 h 2020157"/>
                  <a:gd name="connsiteX30" fmla="*/ 580073 w 4731736"/>
                  <a:gd name="connsiteY30" fmla="*/ 778097 h 2020157"/>
                  <a:gd name="connsiteX31" fmla="*/ 579977 w 4731736"/>
                  <a:gd name="connsiteY31" fmla="*/ 1863852 h 2020157"/>
                  <a:gd name="connsiteX32" fmla="*/ 1975580 w 4731736"/>
                  <a:gd name="connsiteY32" fmla="*/ 1863852 h 2020157"/>
                  <a:gd name="connsiteX33" fmla="*/ 1975580 w 4731736"/>
                  <a:gd name="connsiteY33" fmla="*/ 258604 h 2020157"/>
                  <a:gd name="connsiteX34" fmla="*/ 487490 w 4731736"/>
                  <a:gd name="connsiteY34" fmla="*/ 156686 h 2020157"/>
                  <a:gd name="connsiteX35" fmla="*/ 367189 w 4731736"/>
                  <a:gd name="connsiteY35" fmla="*/ 239173 h 2020157"/>
                  <a:gd name="connsiteX36" fmla="*/ 224409 w 4731736"/>
                  <a:gd name="connsiteY36" fmla="*/ 620268 h 2020157"/>
                  <a:gd name="connsiteX37" fmla="*/ 243173 w 4731736"/>
                  <a:gd name="connsiteY37" fmla="*/ 621983 h 2020157"/>
                  <a:gd name="connsiteX38" fmla="*/ 1592675 w 4731736"/>
                  <a:gd name="connsiteY38" fmla="*/ 622554 h 2020157"/>
                  <a:gd name="connsiteX39" fmla="*/ 1630109 w 4731736"/>
                  <a:gd name="connsiteY39" fmla="*/ 598361 h 2020157"/>
                  <a:gd name="connsiteX40" fmla="*/ 1839278 w 4731736"/>
                  <a:gd name="connsiteY40" fmla="*/ 180785 h 2020157"/>
                  <a:gd name="connsiteX41" fmla="*/ 1847374 w 4731736"/>
                  <a:gd name="connsiteY41" fmla="*/ 156686 h 2020157"/>
                  <a:gd name="connsiteX42" fmla="*/ 1801273 w 4731736"/>
                  <a:gd name="connsiteY42" fmla="*/ 156686 h 2020157"/>
                  <a:gd name="connsiteX43" fmla="*/ 487490 w 4731736"/>
                  <a:gd name="connsiteY43" fmla="*/ 156686 h 2020157"/>
                  <a:gd name="connsiteX44" fmla="*/ 4296442 w 4731736"/>
                  <a:gd name="connsiteY44" fmla="*/ 156115 h 2020157"/>
                  <a:gd name="connsiteX45" fmla="*/ 2303717 w 4731736"/>
                  <a:gd name="connsiteY45" fmla="*/ 156781 h 2020157"/>
                  <a:gd name="connsiteX46" fmla="*/ 2261426 w 4731736"/>
                  <a:gd name="connsiteY46" fmla="*/ 156781 h 2020157"/>
                  <a:gd name="connsiteX47" fmla="*/ 2277999 w 4731736"/>
                  <a:gd name="connsiteY47" fmla="*/ 193738 h 2020157"/>
                  <a:gd name="connsiteX48" fmla="*/ 2474119 w 4731736"/>
                  <a:gd name="connsiteY48" fmla="*/ 589693 h 2020157"/>
                  <a:gd name="connsiteX49" fmla="*/ 2528126 w 4731736"/>
                  <a:gd name="connsiteY49" fmla="*/ 622745 h 2020157"/>
                  <a:gd name="connsiteX50" fmla="*/ 4470844 w 4731736"/>
                  <a:gd name="connsiteY50" fmla="*/ 622078 h 2020157"/>
                  <a:gd name="connsiteX51" fmla="*/ 4508850 w 4731736"/>
                  <a:gd name="connsiteY51" fmla="*/ 622078 h 2020157"/>
                  <a:gd name="connsiteX52" fmla="*/ 4347782 w 4731736"/>
                  <a:gd name="connsiteY52" fmla="*/ 190310 h 2020157"/>
                  <a:gd name="connsiteX53" fmla="*/ 4296442 w 4731736"/>
                  <a:gd name="connsiteY53" fmla="*/ 156115 h 2020157"/>
                  <a:gd name="connsiteX54" fmla="*/ 321659 w 4731736"/>
                  <a:gd name="connsiteY54" fmla="*/ 0 h 2020157"/>
                  <a:gd name="connsiteX55" fmla="*/ 4417696 w 4731736"/>
                  <a:gd name="connsiteY55" fmla="*/ 667 h 2020157"/>
                  <a:gd name="connsiteX56" fmla="*/ 4441032 w 4731736"/>
                  <a:gd name="connsiteY56" fmla="*/ 667 h 2020157"/>
                  <a:gd name="connsiteX57" fmla="*/ 4731736 w 4731736"/>
                  <a:gd name="connsiteY57" fmla="*/ 776573 h 2020157"/>
                  <a:gd name="connsiteX58" fmla="*/ 4309204 w 4731736"/>
                  <a:gd name="connsiteY58" fmla="*/ 776573 h 2020157"/>
                  <a:gd name="connsiteX59" fmla="*/ 4309204 w 4731736"/>
                  <a:gd name="connsiteY59" fmla="*/ 2020157 h 2020157"/>
                  <a:gd name="connsiteX60" fmla="*/ 424244 w 4731736"/>
                  <a:gd name="connsiteY60" fmla="*/ 2020157 h 2020157"/>
                  <a:gd name="connsiteX61" fmla="*/ 424244 w 4731736"/>
                  <a:gd name="connsiteY61" fmla="*/ 779717 h 2020157"/>
                  <a:gd name="connsiteX62" fmla="*/ 0 w 4731736"/>
                  <a:gd name="connsiteY62" fmla="*/ 779717 h 2020157"/>
                  <a:gd name="connsiteX63" fmla="*/ 27051 w 4731736"/>
                  <a:gd name="connsiteY63" fmla="*/ 705326 h 2020157"/>
                  <a:gd name="connsiteX64" fmla="*/ 278797 w 4731736"/>
                  <a:gd name="connsiteY64" fmla="*/ 30956 h 2020157"/>
                  <a:gd name="connsiteX65" fmla="*/ 321659 w 4731736"/>
                  <a:gd name="connsiteY65" fmla="*/ 0 h 202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731736" h="2020157">
                    <a:moveTo>
                      <a:pt x="3067336" y="1559433"/>
                    </a:moveTo>
                    <a:cubicBezTo>
                      <a:pt x="3272219" y="1559433"/>
                      <a:pt x="3477006" y="1559433"/>
                      <a:pt x="3684556" y="1559433"/>
                    </a:cubicBezTo>
                    <a:cubicBezTo>
                      <a:pt x="3684556" y="1607820"/>
                      <a:pt x="3684556" y="1656874"/>
                      <a:pt x="3684556" y="1708595"/>
                    </a:cubicBezTo>
                    <a:cubicBezTo>
                      <a:pt x="3479102" y="1708595"/>
                      <a:pt x="3274314" y="1708595"/>
                      <a:pt x="3067336" y="1708595"/>
                    </a:cubicBezTo>
                    <a:cubicBezTo>
                      <a:pt x="3067336" y="1659064"/>
                      <a:pt x="3067336" y="1610773"/>
                      <a:pt x="3067336" y="1559433"/>
                    </a:cubicBezTo>
                    <a:close/>
                    <a:moveTo>
                      <a:pt x="3846100" y="1558957"/>
                    </a:moveTo>
                    <a:cubicBezTo>
                      <a:pt x="3895440" y="1558957"/>
                      <a:pt x="3945541" y="1558957"/>
                      <a:pt x="3997547" y="1558957"/>
                    </a:cubicBezTo>
                    <a:cubicBezTo>
                      <a:pt x="3997547" y="1608678"/>
                      <a:pt x="3997547" y="1656874"/>
                      <a:pt x="3997547" y="1708119"/>
                    </a:cubicBezTo>
                    <a:cubicBezTo>
                      <a:pt x="3947446" y="1708119"/>
                      <a:pt x="3898297" y="1708119"/>
                      <a:pt x="3846100" y="1708119"/>
                    </a:cubicBezTo>
                    <a:cubicBezTo>
                      <a:pt x="3846100" y="1659922"/>
                      <a:pt x="3846100" y="1610868"/>
                      <a:pt x="3846100" y="1558957"/>
                    </a:cubicBezTo>
                    <a:close/>
                    <a:moveTo>
                      <a:pt x="3068002" y="1247299"/>
                    </a:moveTo>
                    <a:cubicBezTo>
                      <a:pt x="3376136" y="1247299"/>
                      <a:pt x="3685698" y="1247299"/>
                      <a:pt x="3998119" y="1247299"/>
                    </a:cubicBezTo>
                    <a:cubicBezTo>
                      <a:pt x="3998119" y="1298448"/>
                      <a:pt x="3998119" y="1347026"/>
                      <a:pt x="3998119" y="1397985"/>
                    </a:cubicBezTo>
                    <a:cubicBezTo>
                      <a:pt x="3688175" y="1397985"/>
                      <a:pt x="3379470" y="1397985"/>
                      <a:pt x="3068002" y="1397985"/>
                    </a:cubicBezTo>
                    <a:cubicBezTo>
                      <a:pt x="3068002" y="1349216"/>
                      <a:pt x="3068002" y="1299782"/>
                      <a:pt x="3068002" y="1247299"/>
                    </a:cubicBezTo>
                    <a:close/>
                    <a:moveTo>
                      <a:pt x="2140077" y="270224"/>
                    </a:moveTo>
                    <a:cubicBezTo>
                      <a:pt x="2138458" y="271177"/>
                      <a:pt x="2136839" y="272034"/>
                      <a:pt x="2135124" y="272987"/>
                    </a:cubicBezTo>
                    <a:cubicBezTo>
                      <a:pt x="2135124" y="802958"/>
                      <a:pt x="2135124" y="1333024"/>
                      <a:pt x="2135124" y="1863947"/>
                    </a:cubicBezTo>
                    <a:cubicBezTo>
                      <a:pt x="2808446" y="1863947"/>
                      <a:pt x="3479102" y="1863947"/>
                      <a:pt x="4151280" y="1863947"/>
                    </a:cubicBezTo>
                    <a:cubicBezTo>
                      <a:pt x="4151280" y="1501807"/>
                      <a:pt x="4151280" y="1141952"/>
                      <a:pt x="4151280" y="778193"/>
                    </a:cubicBezTo>
                    <a:cubicBezTo>
                      <a:pt x="4133944" y="778193"/>
                      <a:pt x="4118800" y="778193"/>
                      <a:pt x="4103656" y="778193"/>
                    </a:cubicBezTo>
                    <a:cubicBezTo>
                      <a:pt x="3547872" y="778193"/>
                      <a:pt x="2992088" y="777907"/>
                      <a:pt x="2436305" y="779050"/>
                    </a:cubicBezTo>
                    <a:cubicBezTo>
                      <a:pt x="2405253" y="779145"/>
                      <a:pt x="2391061" y="769049"/>
                      <a:pt x="2377821" y="742093"/>
                    </a:cubicBezTo>
                    <a:cubicBezTo>
                      <a:pt x="2305526" y="594931"/>
                      <a:pt x="2230946" y="448818"/>
                      <a:pt x="2157127" y="302324"/>
                    </a:cubicBezTo>
                    <a:cubicBezTo>
                      <a:pt x="2151698" y="291560"/>
                      <a:pt x="2145792" y="280892"/>
                      <a:pt x="2140077" y="270224"/>
                    </a:cubicBezTo>
                    <a:close/>
                    <a:moveTo>
                      <a:pt x="1975580" y="258604"/>
                    </a:moveTo>
                    <a:cubicBezTo>
                      <a:pt x="1965674" y="276892"/>
                      <a:pt x="1960055" y="286798"/>
                      <a:pt x="1955006" y="296894"/>
                    </a:cubicBezTo>
                    <a:cubicBezTo>
                      <a:pt x="1880426" y="445580"/>
                      <a:pt x="1805273" y="593979"/>
                      <a:pt x="1732121" y="743426"/>
                    </a:cubicBezTo>
                    <a:cubicBezTo>
                      <a:pt x="1719453" y="769334"/>
                      <a:pt x="1705451" y="778955"/>
                      <a:pt x="1676019" y="778859"/>
                    </a:cubicBezTo>
                    <a:cubicBezTo>
                      <a:pt x="1324832" y="777716"/>
                      <a:pt x="973741" y="778097"/>
                      <a:pt x="622554" y="778097"/>
                    </a:cubicBezTo>
                    <a:cubicBezTo>
                      <a:pt x="608743" y="778097"/>
                      <a:pt x="595027" y="778097"/>
                      <a:pt x="580073" y="778097"/>
                    </a:cubicBezTo>
                    <a:cubicBezTo>
                      <a:pt x="579977" y="1142238"/>
                      <a:pt x="579977" y="1501426"/>
                      <a:pt x="579977" y="1863852"/>
                    </a:cubicBezTo>
                    <a:cubicBezTo>
                      <a:pt x="1046607" y="1863852"/>
                      <a:pt x="1510189" y="1863852"/>
                      <a:pt x="1975580" y="1863852"/>
                    </a:cubicBezTo>
                    <a:cubicBezTo>
                      <a:pt x="1975580" y="1330547"/>
                      <a:pt x="1975580" y="799529"/>
                      <a:pt x="1975580" y="258604"/>
                    </a:cubicBezTo>
                    <a:close/>
                    <a:moveTo>
                      <a:pt x="487490" y="156686"/>
                    </a:moveTo>
                    <a:cubicBezTo>
                      <a:pt x="398050" y="156686"/>
                      <a:pt x="398050" y="156686"/>
                      <a:pt x="367189" y="239173"/>
                    </a:cubicBezTo>
                    <a:cubicBezTo>
                      <a:pt x="320135" y="364808"/>
                      <a:pt x="273082" y="490347"/>
                      <a:pt x="224409" y="620268"/>
                    </a:cubicBezTo>
                    <a:cubicBezTo>
                      <a:pt x="233839" y="621221"/>
                      <a:pt x="238506" y="621983"/>
                      <a:pt x="243173" y="621983"/>
                    </a:cubicBezTo>
                    <a:cubicBezTo>
                      <a:pt x="693039" y="622078"/>
                      <a:pt x="1142810" y="621887"/>
                      <a:pt x="1592675" y="622554"/>
                    </a:cubicBezTo>
                    <a:cubicBezTo>
                      <a:pt x="1612583" y="622554"/>
                      <a:pt x="1621631" y="615410"/>
                      <a:pt x="1630109" y="598361"/>
                    </a:cubicBezTo>
                    <a:cubicBezTo>
                      <a:pt x="1699260" y="458914"/>
                      <a:pt x="1769555" y="319945"/>
                      <a:pt x="1839278" y="180785"/>
                    </a:cubicBezTo>
                    <a:cubicBezTo>
                      <a:pt x="1842611" y="174117"/>
                      <a:pt x="1844135" y="166497"/>
                      <a:pt x="1847374" y="156686"/>
                    </a:cubicBezTo>
                    <a:cubicBezTo>
                      <a:pt x="1829657" y="156686"/>
                      <a:pt x="1815465" y="156686"/>
                      <a:pt x="1801273" y="156686"/>
                    </a:cubicBezTo>
                    <a:cubicBezTo>
                      <a:pt x="1363313" y="156686"/>
                      <a:pt x="925449" y="156686"/>
                      <a:pt x="487490" y="156686"/>
                    </a:cubicBezTo>
                    <a:close/>
                    <a:moveTo>
                      <a:pt x="4296442" y="156115"/>
                    </a:moveTo>
                    <a:cubicBezTo>
                      <a:pt x="3632168" y="156972"/>
                      <a:pt x="2967990" y="156781"/>
                      <a:pt x="2303717" y="156781"/>
                    </a:cubicBezTo>
                    <a:cubicBezTo>
                      <a:pt x="2291239" y="156781"/>
                      <a:pt x="2278666" y="156781"/>
                      <a:pt x="2261426" y="156781"/>
                    </a:cubicBezTo>
                    <a:cubicBezTo>
                      <a:pt x="2268569" y="172784"/>
                      <a:pt x="2272856" y="183452"/>
                      <a:pt x="2277999" y="193738"/>
                    </a:cubicBezTo>
                    <a:cubicBezTo>
                      <a:pt x="2343531" y="325660"/>
                      <a:pt x="2410016" y="457200"/>
                      <a:pt x="2474119" y="589693"/>
                    </a:cubicBezTo>
                    <a:cubicBezTo>
                      <a:pt x="2486406" y="615029"/>
                      <a:pt x="2500408" y="622745"/>
                      <a:pt x="2528126" y="622745"/>
                    </a:cubicBezTo>
                    <a:cubicBezTo>
                      <a:pt x="3175730" y="621887"/>
                      <a:pt x="3823240" y="622078"/>
                      <a:pt x="4470844" y="622078"/>
                    </a:cubicBezTo>
                    <a:cubicBezTo>
                      <a:pt x="4481512" y="622078"/>
                      <a:pt x="4492180" y="622078"/>
                      <a:pt x="4508850" y="622078"/>
                    </a:cubicBezTo>
                    <a:cubicBezTo>
                      <a:pt x="4453700" y="474917"/>
                      <a:pt x="4399598" y="332994"/>
                      <a:pt x="4347782" y="190310"/>
                    </a:cubicBezTo>
                    <a:cubicBezTo>
                      <a:pt x="4337876" y="162973"/>
                      <a:pt x="4324256" y="156115"/>
                      <a:pt x="4296442" y="156115"/>
                    </a:cubicBezTo>
                    <a:close/>
                    <a:moveTo>
                      <a:pt x="321659" y="0"/>
                    </a:moveTo>
                    <a:cubicBezTo>
                      <a:pt x="1686973" y="762"/>
                      <a:pt x="3052382" y="667"/>
                      <a:pt x="4417696" y="667"/>
                    </a:cubicBezTo>
                    <a:cubicBezTo>
                      <a:pt x="4424840" y="667"/>
                      <a:pt x="4431984" y="667"/>
                      <a:pt x="4441032" y="667"/>
                    </a:cubicBezTo>
                    <a:cubicBezTo>
                      <a:pt x="4538186" y="259842"/>
                      <a:pt x="4633912" y="515493"/>
                      <a:pt x="4731736" y="776573"/>
                    </a:cubicBezTo>
                    <a:cubicBezTo>
                      <a:pt x="4589432" y="776573"/>
                      <a:pt x="4451318" y="776573"/>
                      <a:pt x="4309204" y="776573"/>
                    </a:cubicBezTo>
                    <a:cubicBezTo>
                      <a:pt x="4309204" y="1193483"/>
                      <a:pt x="4309204" y="1605820"/>
                      <a:pt x="4309204" y="2020157"/>
                    </a:cubicBezTo>
                    <a:cubicBezTo>
                      <a:pt x="3012948" y="2020157"/>
                      <a:pt x="1720596" y="2020157"/>
                      <a:pt x="424244" y="2020157"/>
                    </a:cubicBezTo>
                    <a:cubicBezTo>
                      <a:pt x="424244" y="1608106"/>
                      <a:pt x="424244" y="1195864"/>
                      <a:pt x="424244" y="779717"/>
                    </a:cubicBezTo>
                    <a:cubicBezTo>
                      <a:pt x="281750" y="779717"/>
                      <a:pt x="143256" y="779717"/>
                      <a:pt x="0" y="779717"/>
                    </a:cubicBezTo>
                    <a:cubicBezTo>
                      <a:pt x="10192" y="751618"/>
                      <a:pt x="18383" y="728377"/>
                      <a:pt x="27051" y="705326"/>
                    </a:cubicBezTo>
                    <a:cubicBezTo>
                      <a:pt x="111062" y="480536"/>
                      <a:pt x="195358" y="255937"/>
                      <a:pt x="278797" y="30956"/>
                    </a:cubicBezTo>
                    <a:cubicBezTo>
                      <a:pt x="286798" y="9335"/>
                      <a:pt x="296228" y="0"/>
                      <a:pt x="321659" y="0"/>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30" name="组合 129"/>
            <p:cNvGrpSpPr/>
            <p:nvPr/>
          </p:nvGrpSpPr>
          <p:grpSpPr>
            <a:xfrm>
              <a:off x="6721680" y="4225152"/>
              <a:ext cx="443974" cy="444029"/>
              <a:chOff x="12506331" y="2744493"/>
              <a:chExt cx="2962038" cy="2962404"/>
            </a:xfrm>
            <a:solidFill>
              <a:schemeClr val="accent1"/>
            </a:solidFill>
          </p:grpSpPr>
          <p:sp>
            <p:nvSpPr>
              <p:cNvPr id="131" name="PPT世界-13-11"/>
              <p:cNvSpPr/>
              <p:nvPr/>
            </p:nvSpPr>
            <p:spPr>
              <a:xfrm>
                <a:off x="14129928" y="2888546"/>
                <a:ext cx="1338441" cy="2817041"/>
              </a:xfrm>
              <a:custGeom>
                <a:avLst/>
                <a:gdLst>
                  <a:gd name="connsiteX0" fmla="*/ 1148181 w 1338441"/>
                  <a:gd name="connsiteY0" fmla="*/ 2817042 h 2817041"/>
                  <a:gd name="connsiteX1" fmla="*/ 382632 w 1338441"/>
                  <a:gd name="connsiteY1" fmla="*/ 2817042 h 2817041"/>
                  <a:gd name="connsiteX2" fmla="*/ 382632 w 1338441"/>
                  <a:gd name="connsiteY2" fmla="*/ 2793767 h 2817041"/>
                  <a:gd name="connsiteX3" fmla="*/ 382750 w 1338441"/>
                  <a:gd name="connsiteY3" fmla="*/ 2652765 h 2817041"/>
                  <a:gd name="connsiteX4" fmla="*/ 348249 w 1338441"/>
                  <a:gd name="connsiteY4" fmla="*/ 2553200 h 2817041"/>
                  <a:gd name="connsiteX5" fmla="*/ 268020 w 1338441"/>
                  <a:gd name="connsiteY5" fmla="*/ 2453811 h 2817041"/>
                  <a:gd name="connsiteX6" fmla="*/ 173921 w 1338441"/>
                  <a:gd name="connsiteY6" fmla="*/ 2240280 h 2817041"/>
                  <a:gd name="connsiteX7" fmla="*/ 101686 w 1338441"/>
                  <a:gd name="connsiteY7" fmla="*/ 1801640 h 2817041"/>
                  <a:gd name="connsiteX8" fmla="*/ 115557 w 1338441"/>
                  <a:gd name="connsiteY8" fmla="*/ 1655466 h 2817041"/>
                  <a:gd name="connsiteX9" fmla="*/ 266316 w 1338441"/>
                  <a:gd name="connsiteY9" fmla="*/ 1577765 h 2817041"/>
                  <a:gd name="connsiteX10" fmla="*/ 394623 w 1338441"/>
                  <a:gd name="connsiteY10" fmla="*/ 1690966 h 2817041"/>
                  <a:gd name="connsiteX11" fmla="*/ 457159 w 1338441"/>
                  <a:gd name="connsiteY11" fmla="*/ 2028571 h 2817041"/>
                  <a:gd name="connsiteX12" fmla="*/ 471089 w 1338441"/>
                  <a:gd name="connsiteY12" fmla="*/ 2075121 h 2817041"/>
                  <a:gd name="connsiteX13" fmla="*/ 477848 w 1338441"/>
                  <a:gd name="connsiteY13" fmla="*/ 2073828 h 2817041"/>
                  <a:gd name="connsiteX14" fmla="*/ 478847 w 1338441"/>
                  <a:gd name="connsiteY14" fmla="*/ 2055549 h 2817041"/>
                  <a:gd name="connsiteX15" fmla="*/ 479318 w 1338441"/>
                  <a:gd name="connsiteY15" fmla="*/ 1246919 h 2817041"/>
                  <a:gd name="connsiteX16" fmla="*/ 458276 w 1338441"/>
                  <a:gd name="connsiteY16" fmla="*/ 1218295 h 2817041"/>
                  <a:gd name="connsiteX17" fmla="*/ 10820 w 1338441"/>
                  <a:gd name="connsiteY17" fmla="*/ 724876 h 2817041"/>
                  <a:gd name="connsiteX18" fmla="*/ 160344 w 1338441"/>
                  <a:gd name="connsiteY18" fmla="*/ 206302 h 2817041"/>
                  <a:gd name="connsiteX19" fmla="*/ 563073 w 1338441"/>
                  <a:gd name="connsiteY19" fmla="*/ 2881 h 2817041"/>
                  <a:gd name="connsiteX20" fmla="*/ 1036096 w 1338441"/>
                  <a:gd name="connsiteY20" fmla="*/ 159340 h 2817041"/>
                  <a:gd name="connsiteX21" fmla="*/ 1054140 w 1338441"/>
                  <a:gd name="connsiteY21" fmla="*/ 175269 h 2817041"/>
                  <a:gd name="connsiteX22" fmla="*/ 1159877 w 1338441"/>
                  <a:gd name="connsiteY22" fmla="*/ 62302 h 2817041"/>
                  <a:gd name="connsiteX23" fmla="*/ 1229232 w 1338441"/>
                  <a:gd name="connsiteY23" fmla="*/ 127073 h 2817041"/>
                  <a:gd name="connsiteX24" fmla="*/ 1118029 w 1338441"/>
                  <a:gd name="connsiteY24" fmla="*/ 246328 h 2817041"/>
                  <a:gd name="connsiteX25" fmla="*/ 1161288 w 1338441"/>
                  <a:gd name="connsiteY25" fmla="*/ 315389 h 2817041"/>
                  <a:gd name="connsiteX26" fmla="*/ 1067894 w 1338441"/>
                  <a:gd name="connsiteY26" fmla="*/ 1052372 h 2817041"/>
                  <a:gd name="connsiteX27" fmla="*/ 786948 w 1338441"/>
                  <a:gd name="connsiteY27" fmla="*/ 1218001 h 2817041"/>
                  <a:gd name="connsiteX28" fmla="*/ 765083 w 1338441"/>
                  <a:gd name="connsiteY28" fmla="*/ 1248212 h 2817041"/>
                  <a:gd name="connsiteX29" fmla="*/ 765730 w 1338441"/>
                  <a:gd name="connsiteY29" fmla="*/ 1292234 h 2817041"/>
                  <a:gd name="connsiteX30" fmla="*/ 767199 w 1338441"/>
                  <a:gd name="connsiteY30" fmla="*/ 1296290 h 2817041"/>
                  <a:gd name="connsiteX31" fmla="*/ 952518 w 1338441"/>
                  <a:gd name="connsiteY31" fmla="*/ 1394915 h 2817041"/>
                  <a:gd name="connsiteX32" fmla="*/ 1067012 w 1338441"/>
                  <a:gd name="connsiteY32" fmla="*/ 1400204 h 2817041"/>
                  <a:gd name="connsiteX33" fmla="*/ 1139776 w 1338441"/>
                  <a:gd name="connsiteY33" fmla="*/ 1484312 h 2817041"/>
                  <a:gd name="connsiteX34" fmla="*/ 1225940 w 1338441"/>
                  <a:gd name="connsiteY34" fmla="*/ 1485194 h 2817041"/>
                  <a:gd name="connsiteX35" fmla="*/ 1338142 w 1338441"/>
                  <a:gd name="connsiteY35" fmla="*/ 1630721 h 2817041"/>
                  <a:gd name="connsiteX36" fmla="*/ 1338260 w 1338441"/>
                  <a:gd name="connsiteY36" fmla="*/ 1985430 h 2817041"/>
                  <a:gd name="connsiteX37" fmla="*/ 1338436 w 1338441"/>
                  <a:gd name="connsiteY37" fmla="*/ 2263026 h 2817041"/>
                  <a:gd name="connsiteX38" fmla="*/ 1282600 w 1338441"/>
                  <a:gd name="connsiteY38" fmla="*/ 2426127 h 2817041"/>
                  <a:gd name="connsiteX39" fmla="*/ 1186443 w 1338441"/>
                  <a:gd name="connsiteY39" fmla="*/ 2546675 h 2817041"/>
                  <a:gd name="connsiteX40" fmla="*/ 1147593 w 1338441"/>
                  <a:gd name="connsiteY40" fmla="*/ 2655880 h 2817041"/>
                  <a:gd name="connsiteX41" fmla="*/ 1148181 w 1338441"/>
                  <a:gd name="connsiteY41" fmla="*/ 2817042 h 2817041"/>
                  <a:gd name="connsiteX42" fmla="*/ 669103 w 1338441"/>
                  <a:gd name="connsiteY42" fmla="*/ 1814159 h 2817041"/>
                  <a:gd name="connsiteX43" fmla="*/ 669103 w 1338441"/>
                  <a:gd name="connsiteY43" fmla="*/ 1785535 h 2817041"/>
                  <a:gd name="connsiteX44" fmla="*/ 669103 w 1338441"/>
                  <a:gd name="connsiteY44" fmla="*/ 1071651 h 2817041"/>
                  <a:gd name="connsiteX45" fmla="*/ 668692 w 1338441"/>
                  <a:gd name="connsiteY45" fmla="*/ 1047435 h 2817041"/>
                  <a:gd name="connsiteX46" fmla="*/ 625198 w 1338441"/>
                  <a:gd name="connsiteY46" fmla="*/ 1002942 h 2817041"/>
                  <a:gd name="connsiteX47" fmla="*/ 575768 w 1338441"/>
                  <a:gd name="connsiteY47" fmla="*/ 1040852 h 2817041"/>
                  <a:gd name="connsiteX48" fmla="*/ 573828 w 1338441"/>
                  <a:gd name="connsiteY48" fmla="*/ 1073767 h 2817041"/>
                  <a:gd name="connsiteX49" fmla="*/ 573770 w 1338441"/>
                  <a:gd name="connsiteY49" fmla="*/ 2166635 h 2817041"/>
                  <a:gd name="connsiteX50" fmla="*/ 573770 w 1338441"/>
                  <a:gd name="connsiteY50" fmla="*/ 2196610 h 2817041"/>
                  <a:gd name="connsiteX51" fmla="*/ 532039 w 1338441"/>
                  <a:gd name="connsiteY51" fmla="*/ 2196610 h 2817041"/>
                  <a:gd name="connsiteX52" fmla="*/ 368291 w 1338441"/>
                  <a:gd name="connsiteY52" fmla="*/ 2067657 h 2817041"/>
                  <a:gd name="connsiteX53" fmla="*/ 342371 w 1338441"/>
                  <a:gd name="connsiteY53" fmla="*/ 1931533 h 2817041"/>
                  <a:gd name="connsiteX54" fmla="*/ 303168 w 1338441"/>
                  <a:gd name="connsiteY54" fmla="*/ 1719413 h 2817041"/>
                  <a:gd name="connsiteX55" fmla="*/ 243452 w 1338441"/>
                  <a:gd name="connsiteY55" fmla="*/ 1672099 h 2817041"/>
                  <a:gd name="connsiteX56" fmla="*/ 192083 w 1338441"/>
                  <a:gd name="connsiteY56" fmla="*/ 1730463 h 2817041"/>
                  <a:gd name="connsiteX57" fmla="*/ 194375 w 1338441"/>
                  <a:gd name="connsiteY57" fmla="*/ 1778718 h 2817041"/>
                  <a:gd name="connsiteX58" fmla="*/ 267080 w 1338441"/>
                  <a:gd name="connsiteY58" fmla="*/ 2221707 h 2817041"/>
                  <a:gd name="connsiteX59" fmla="*/ 342371 w 1338441"/>
                  <a:gd name="connsiteY59" fmla="*/ 2393507 h 2817041"/>
                  <a:gd name="connsiteX60" fmla="*/ 414489 w 1338441"/>
                  <a:gd name="connsiteY60" fmla="*/ 2482434 h 2817041"/>
                  <a:gd name="connsiteX61" fmla="*/ 479024 w 1338441"/>
                  <a:gd name="connsiteY61" fmla="*/ 2668987 h 2817041"/>
                  <a:gd name="connsiteX62" fmla="*/ 478906 w 1338441"/>
                  <a:gd name="connsiteY62" fmla="*/ 2720415 h 2817041"/>
                  <a:gd name="connsiteX63" fmla="*/ 1051789 w 1338441"/>
                  <a:gd name="connsiteY63" fmla="*/ 2720415 h 2817041"/>
                  <a:gd name="connsiteX64" fmla="*/ 1051730 w 1338441"/>
                  <a:gd name="connsiteY64" fmla="*/ 2660112 h 2817041"/>
                  <a:gd name="connsiteX65" fmla="*/ 1111505 w 1338441"/>
                  <a:gd name="connsiteY65" fmla="*/ 2487313 h 2817041"/>
                  <a:gd name="connsiteX66" fmla="*/ 1198786 w 1338441"/>
                  <a:gd name="connsiteY66" fmla="*/ 2379460 h 2817041"/>
                  <a:gd name="connsiteX67" fmla="*/ 1242515 w 1338441"/>
                  <a:gd name="connsiteY67" fmla="*/ 2256267 h 2817041"/>
                  <a:gd name="connsiteX68" fmla="*/ 1242045 w 1338441"/>
                  <a:gd name="connsiteY68" fmla="*/ 1641536 h 2817041"/>
                  <a:gd name="connsiteX69" fmla="*/ 1241633 w 1338441"/>
                  <a:gd name="connsiteY69" fmla="*/ 1619495 h 2817041"/>
                  <a:gd name="connsiteX70" fmla="*/ 1195025 w 1338441"/>
                  <a:gd name="connsiteY70" fmla="*/ 1576060 h 2817041"/>
                  <a:gd name="connsiteX71" fmla="*/ 1148298 w 1338441"/>
                  <a:gd name="connsiteY71" fmla="*/ 1621787 h 2817041"/>
                  <a:gd name="connsiteX72" fmla="*/ 1148181 w 1338441"/>
                  <a:gd name="connsiteY72" fmla="*/ 1663635 h 2817041"/>
                  <a:gd name="connsiteX73" fmla="*/ 1148181 w 1338441"/>
                  <a:gd name="connsiteY73" fmla="*/ 1813512 h 2817041"/>
                  <a:gd name="connsiteX74" fmla="*/ 1051848 w 1338441"/>
                  <a:gd name="connsiteY74" fmla="*/ 1813512 h 2817041"/>
                  <a:gd name="connsiteX75" fmla="*/ 1051848 w 1338441"/>
                  <a:gd name="connsiteY75" fmla="*/ 1787592 h 2817041"/>
                  <a:gd name="connsiteX76" fmla="*/ 1051730 w 1338441"/>
                  <a:gd name="connsiteY76" fmla="*/ 1534212 h 2817041"/>
                  <a:gd name="connsiteX77" fmla="*/ 1003064 w 1338441"/>
                  <a:gd name="connsiteY77" fmla="*/ 1481079 h 2817041"/>
                  <a:gd name="connsiteX78" fmla="*/ 955868 w 1338441"/>
                  <a:gd name="connsiteY78" fmla="*/ 1536152 h 2817041"/>
                  <a:gd name="connsiteX79" fmla="*/ 955750 w 1338441"/>
                  <a:gd name="connsiteY79" fmla="*/ 1782949 h 2817041"/>
                  <a:gd name="connsiteX80" fmla="*/ 955750 w 1338441"/>
                  <a:gd name="connsiteY80" fmla="*/ 1813806 h 2817041"/>
                  <a:gd name="connsiteX81" fmla="*/ 860123 w 1338441"/>
                  <a:gd name="connsiteY81" fmla="*/ 1813806 h 2817041"/>
                  <a:gd name="connsiteX82" fmla="*/ 860123 w 1338441"/>
                  <a:gd name="connsiteY82" fmla="*/ 1786123 h 2817041"/>
                  <a:gd name="connsiteX83" fmla="*/ 860240 w 1338441"/>
                  <a:gd name="connsiteY83" fmla="*/ 1435764 h 2817041"/>
                  <a:gd name="connsiteX84" fmla="*/ 830559 w 1338441"/>
                  <a:gd name="connsiteY84" fmla="*/ 1388861 h 2817041"/>
                  <a:gd name="connsiteX85" fmla="*/ 780541 w 1338441"/>
                  <a:gd name="connsiteY85" fmla="*/ 1399323 h 2817041"/>
                  <a:gd name="connsiteX86" fmla="*/ 766141 w 1338441"/>
                  <a:gd name="connsiteY86" fmla="*/ 1443228 h 2817041"/>
                  <a:gd name="connsiteX87" fmla="*/ 765495 w 1338441"/>
                  <a:gd name="connsiteY87" fmla="*/ 1789121 h 2817041"/>
                  <a:gd name="connsiteX88" fmla="*/ 765495 w 1338441"/>
                  <a:gd name="connsiteY88" fmla="*/ 1814159 h 2817041"/>
                  <a:gd name="connsiteX89" fmla="*/ 669103 w 1338441"/>
                  <a:gd name="connsiteY89" fmla="*/ 1814159 h 2817041"/>
                  <a:gd name="connsiteX90" fmla="*/ 1051260 w 1338441"/>
                  <a:gd name="connsiteY90" fmla="*/ 317446 h 2817041"/>
                  <a:gd name="connsiteX91" fmla="*/ 434825 w 1338441"/>
                  <a:gd name="connsiteY91" fmla="*/ 972144 h 2817041"/>
                  <a:gd name="connsiteX92" fmla="*/ 257441 w 1338441"/>
                  <a:gd name="connsiteY92" fmla="*/ 798816 h 2817041"/>
                  <a:gd name="connsiteX93" fmla="*/ 322505 w 1338441"/>
                  <a:gd name="connsiteY93" fmla="*/ 733634 h 2817041"/>
                  <a:gd name="connsiteX94" fmla="*/ 428947 w 1338441"/>
                  <a:gd name="connsiteY94" fmla="*/ 839312 h 2817041"/>
                  <a:gd name="connsiteX95" fmla="*/ 986490 w 1338441"/>
                  <a:gd name="connsiteY95" fmla="*/ 246622 h 2817041"/>
                  <a:gd name="connsiteX96" fmla="*/ 407436 w 1338441"/>
                  <a:gd name="connsiteY96" fmla="*/ 141238 h 2817041"/>
                  <a:gd name="connsiteX97" fmla="*/ 105331 w 1338441"/>
                  <a:gd name="connsiteY97" fmla="*/ 718587 h 2817041"/>
                  <a:gd name="connsiteX98" fmla="*/ 479612 w 1338441"/>
                  <a:gd name="connsiteY98" fmla="*/ 1122080 h 2817041"/>
                  <a:gd name="connsiteX99" fmla="*/ 479906 w 1338441"/>
                  <a:gd name="connsiteY99" fmla="*/ 1035974 h 2817041"/>
                  <a:gd name="connsiteX100" fmla="*/ 662168 w 1338441"/>
                  <a:gd name="connsiteY100" fmla="*/ 913604 h 2817041"/>
                  <a:gd name="connsiteX101" fmla="*/ 765318 w 1338441"/>
                  <a:gd name="connsiteY101" fmla="*/ 1054077 h 2817041"/>
                  <a:gd name="connsiteX102" fmla="*/ 765377 w 1338441"/>
                  <a:gd name="connsiteY102" fmla="*/ 1123784 h 2817041"/>
                  <a:gd name="connsiteX103" fmla="*/ 1120850 w 1338441"/>
                  <a:gd name="connsiteY103" fmla="*/ 785356 h 2817041"/>
                  <a:gd name="connsiteX104" fmla="*/ 1051260 w 1338441"/>
                  <a:gd name="connsiteY104" fmla="*/ 317446 h 281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338441" h="2817041">
                    <a:moveTo>
                      <a:pt x="1148181" y="2817042"/>
                    </a:moveTo>
                    <a:cubicBezTo>
                      <a:pt x="892391" y="2817042"/>
                      <a:pt x="639245" y="2817042"/>
                      <a:pt x="382632" y="2817042"/>
                    </a:cubicBezTo>
                    <a:cubicBezTo>
                      <a:pt x="382632" y="2809225"/>
                      <a:pt x="382632" y="2801525"/>
                      <a:pt x="382632" y="2793767"/>
                    </a:cubicBezTo>
                    <a:cubicBezTo>
                      <a:pt x="382632" y="2746747"/>
                      <a:pt x="382280" y="2699726"/>
                      <a:pt x="382750" y="2652765"/>
                    </a:cubicBezTo>
                    <a:cubicBezTo>
                      <a:pt x="383103" y="2615325"/>
                      <a:pt x="372464" y="2582293"/>
                      <a:pt x="348249" y="2553200"/>
                    </a:cubicBezTo>
                    <a:cubicBezTo>
                      <a:pt x="321036" y="2520462"/>
                      <a:pt x="296820" y="2485020"/>
                      <a:pt x="268020" y="2453811"/>
                    </a:cubicBezTo>
                    <a:cubicBezTo>
                      <a:pt x="211890" y="2392978"/>
                      <a:pt x="185735" y="2321390"/>
                      <a:pt x="173921" y="2240280"/>
                    </a:cubicBezTo>
                    <a:cubicBezTo>
                      <a:pt x="152645" y="2093694"/>
                      <a:pt x="125902" y="1947873"/>
                      <a:pt x="101686" y="1801640"/>
                    </a:cubicBezTo>
                    <a:cubicBezTo>
                      <a:pt x="93458" y="1751798"/>
                      <a:pt x="90872" y="1702251"/>
                      <a:pt x="115557" y="1655466"/>
                    </a:cubicBezTo>
                    <a:cubicBezTo>
                      <a:pt x="144063" y="1601392"/>
                      <a:pt x="204896" y="1570065"/>
                      <a:pt x="266316" y="1577765"/>
                    </a:cubicBezTo>
                    <a:cubicBezTo>
                      <a:pt x="330087" y="1585817"/>
                      <a:pt x="382573" y="1629840"/>
                      <a:pt x="394623" y="1690966"/>
                    </a:cubicBezTo>
                    <a:cubicBezTo>
                      <a:pt x="416722" y="1803227"/>
                      <a:pt x="436059" y="1916075"/>
                      <a:pt x="457159" y="2028571"/>
                    </a:cubicBezTo>
                    <a:cubicBezTo>
                      <a:pt x="460098" y="2044382"/>
                      <a:pt x="466328" y="2059605"/>
                      <a:pt x="471089" y="2075121"/>
                    </a:cubicBezTo>
                    <a:cubicBezTo>
                      <a:pt x="473323" y="2074710"/>
                      <a:pt x="475615" y="2074240"/>
                      <a:pt x="477848" y="2073828"/>
                    </a:cubicBezTo>
                    <a:cubicBezTo>
                      <a:pt x="478201" y="2067716"/>
                      <a:pt x="478847" y="2061662"/>
                      <a:pt x="478847" y="2055549"/>
                    </a:cubicBezTo>
                    <a:cubicBezTo>
                      <a:pt x="478906" y="1786006"/>
                      <a:pt x="478730" y="1516462"/>
                      <a:pt x="479318" y="1246919"/>
                    </a:cubicBezTo>
                    <a:cubicBezTo>
                      <a:pt x="479376" y="1230109"/>
                      <a:pt x="474733" y="1223291"/>
                      <a:pt x="458276" y="1218295"/>
                    </a:cubicBezTo>
                    <a:cubicBezTo>
                      <a:pt x="210479" y="1143474"/>
                      <a:pt x="57252" y="978257"/>
                      <a:pt x="10820" y="724876"/>
                    </a:cubicBezTo>
                    <a:cubicBezTo>
                      <a:pt x="-24739" y="530918"/>
                      <a:pt x="27923" y="355121"/>
                      <a:pt x="160344" y="206302"/>
                    </a:cubicBezTo>
                    <a:cubicBezTo>
                      <a:pt x="267609" y="85754"/>
                      <a:pt x="403204" y="17457"/>
                      <a:pt x="563073" y="2881"/>
                    </a:cubicBezTo>
                    <a:cubicBezTo>
                      <a:pt x="742220" y="-13459"/>
                      <a:pt x="900678" y="39850"/>
                      <a:pt x="1036096" y="159340"/>
                    </a:cubicBezTo>
                    <a:cubicBezTo>
                      <a:pt x="1041562" y="164160"/>
                      <a:pt x="1047087" y="169038"/>
                      <a:pt x="1054140" y="175269"/>
                    </a:cubicBezTo>
                    <a:cubicBezTo>
                      <a:pt x="1089405" y="137594"/>
                      <a:pt x="1124318" y="100330"/>
                      <a:pt x="1159877" y="62302"/>
                    </a:cubicBezTo>
                    <a:cubicBezTo>
                      <a:pt x="1182799" y="83697"/>
                      <a:pt x="1205251" y="104679"/>
                      <a:pt x="1229232" y="127073"/>
                    </a:cubicBezTo>
                    <a:cubicBezTo>
                      <a:pt x="1192086" y="166864"/>
                      <a:pt x="1155292" y="206302"/>
                      <a:pt x="1118029" y="246328"/>
                    </a:cubicBezTo>
                    <a:cubicBezTo>
                      <a:pt x="1132664" y="269662"/>
                      <a:pt x="1147711" y="292114"/>
                      <a:pt x="1161288" y="315389"/>
                    </a:cubicBezTo>
                    <a:cubicBezTo>
                      <a:pt x="1297822" y="549550"/>
                      <a:pt x="1258325" y="858943"/>
                      <a:pt x="1067894" y="1052372"/>
                    </a:cubicBezTo>
                    <a:cubicBezTo>
                      <a:pt x="988900" y="1132659"/>
                      <a:pt x="895976" y="1189260"/>
                      <a:pt x="786948" y="1218001"/>
                    </a:cubicBezTo>
                    <a:cubicBezTo>
                      <a:pt x="768845" y="1222762"/>
                      <a:pt x="763202" y="1230638"/>
                      <a:pt x="765083" y="1248212"/>
                    </a:cubicBezTo>
                    <a:cubicBezTo>
                      <a:pt x="766611" y="1262729"/>
                      <a:pt x="765553" y="1277540"/>
                      <a:pt x="765730" y="1292234"/>
                    </a:cubicBezTo>
                    <a:cubicBezTo>
                      <a:pt x="765730" y="1293586"/>
                      <a:pt x="766729" y="1294938"/>
                      <a:pt x="767199" y="1296290"/>
                    </a:cubicBezTo>
                    <a:cubicBezTo>
                      <a:pt x="847604" y="1275248"/>
                      <a:pt x="919486" y="1309103"/>
                      <a:pt x="952518" y="1394915"/>
                    </a:cubicBezTo>
                    <a:cubicBezTo>
                      <a:pt x="991133" y="1380456"/>
                      <a:pt x="1029807" y="1381631"/>
                      <a:pt x="1067012" y="1400204"/>
                    </a:cubicBezTo>
                    <a:cubicBezTo>
                      <a:pt x="1104393" y="1418895"/>
                      <a:pt x="1127844" y="1449870"/>
                      <a:pt x="1139776" y="1484312"/>
                    </a:cubicBezTo>
                    <a:cubicBezTo>
                      <a:pt x="1170104" y="1484312"/>
                      <a:pt x="1198963" y="1479963"/>
                      <a:pt x="1225940" y="1485194"/>
                    </a:cubicBezTo>
                    <a:cubicBezTo>
                      <a:pt x="1295589" y="1498653"/>
                      <a:pt x="1337848" y="1555254"/>
                      <a:pt x="1338142" y="1630721"/>
                    </a:cubicBezTo>
                    <a:cubicBezTo>
                      <a:pt x="1338613" y="1748977"/>
                      <a:pt x="1338260" y="1867233"/>
                      <a:pt x="1338260" y="1985430"/>
                    </a:cubicBezTo>
                    <a:cubicBezTo>
                      <a:pt x="1338260" y="2077942"/>
                      <a:pt x="1337848" y="2170514"/>
                      <a:pt x="1338436" y="2263026"/>
                    </a:cubicBezTo>
                    <a:cubicBezTo>
                      <a:pt x="1338789" y="2324093"/>
                      <a:pt x="1321450" y="2378461"/>
                      <a:pt x="1282600" y="2426127"/>
                    </a:cubicBezTo>
                    <a:cubicBezTo>
                      <a:pt x="1250097" y="2465918"/>
                      <a:pt x="1218887" y="2506767"/>
                      <a:pt x="1186443" y="2546675"/>
                    </a:cubicBezTo>
                    <a:cubicBezTo>
                      <a:pt x="1160465" y="2578649"/>
                      <a:pt x="1146359" y="2613856"/>
                      <a:pt x="1147593" y="2655880"/>
                    </a:cubicBezTo>
                    <a:cubicBezTo>
                      <a:pt x="1149356" y="2708660"/>
                      <a:pt x="1148181" y="2761499"/>
                      <a:pt x="1148181" y="2817042"/>
                    </a:cubicBezTo>
                    <a:close/>
                    <a:moveTo>
                      <a:pt x="669103" y="1814159"/>
                    </a:moveTo>
                    <a:cubicBezTo>
                      <a:pt x="669103" y="1803109"/>
                      <a:pt x="669103" y="1794352"/>
                      <a:pt x="669103" y="1785535"/>
                    </a:cubicBezTo>
                    <a:cubicBezTo>
                      <a:pt x="669103" y="1547554"/>
                      <a:pt x="669103" y="1309632"/>
                      <a:pt x="669103" y="1071651"/>
                    </a:cubicBezTo>
                    <a:cubicBezTo>
                      <a:pt x="669103" y="1063598"/>
                      <a:pt x="669279" y="1055487"/>
                      <a:pt x="668692" y="1047435"/>
                    </a:cubicBezTo>
                    <a:cubicBezTo>
                      <a:pt x="666928" y="1023043"/>
                      <a:pt x="648532" y="1004412"/>
                      <a:pt x="625198" y="1002942"/>
                    </a:cubicBezTo>
                    <a:cubicBezTo>
                      <a:pt x="601335" y="1001414"/>
                      <a:pt x="580529" y="1016696"/>
                      <a:pt x="575768" y="1040852"/>
                    </a:cubicBezTo>
                    <a:cubicBezTo>
                      <a:pt x="573652" y="1051549"/>
                      <a:pt x="573828" y="1062776"/>
                      <a:pt x="573828" y="1073767"/>
                    </a:cubicBezTo>
                    <a:cubicBezTo>
                      <a:pt x="573711" y="1438056"/>
                      <a:pt x="573770" y="1802345"/>
                      <a:pt x="573770" y="2166635"/>
                    </a:cubicBezTo>
                    <a:cubicBezTo>
                      <a:pt x="573770" y="2176038"/>
                      <a:pt x="573770" y="2185384"/>
                      <a:pt x="573770" y="2196610"/>
                    </a:cubicBezTo>
                    <a:cubicBezTo>
                      <a:pt x="558194" y="2196610"/>
                      <a:pt x="545087" y="2196727"/>
                      <a:pt x="532039" y="2196610"/>
                    </a:cubicBezTo>
                    <a:cubicBezTo>
                      <a:pt x="447638" y="2195846"/>
                      <a:pt x="387569" y="2149590"/>
                      <a:pt x="368291" y="2067657"/>
                    </a:cubicBezTo>
                    <a:cubicBezTo>
                      <a:pt x="357712" y="2022753"/>
                      <a:pt x="350776" y="1976967"/>
                      <a:pt x="342371" y="1931533"/>
                    </a:cubicBezTo>
                    <a:cubicBezTo>
                      <a:pt x="329323" y="1860826"/>
                      <a:pt x="317157" y="1789943"/>
                      <a:pt x="303168" y="1719413"/>
                    </a:cubicBezTo>
                    <a:cubicBezTo>
                      <a:pt x="296938" y="1687968"/>
                      <a:pt x="271371" y="1669454"/>
                      <a:pt x="243452" y="1672099"/>
                    </a:cubicBezTo>
                    <a:cubicBezTo>
                      <a:pt x="213066" y="1674979"/>
                      <a:pt x="193199" y="1696843"/>
                      <a:pt x="192083" y="1730463"/>
                    </a:cubicBezTo>
                    <a:cubicBezTo>
                      <a:pt x="191554" y="1746509"/>
                      <a:pt x="191789" y="1762907"/>
                      <a:pt x="194375" y="1778718"/>
                    </a:cubicBezTo>
                    <a:cubicBezTo>
                      <a:pt x="218532" y="1926420"/>
                      <a:pt x="244981" y="2073769"/>
                      <a:pt x="267080" y="2221707"/>
                    </a:cubicBezTo>
                    <a:cubicBezTo>
                      <a:pt x="276837" y="2286889"/>
                      <a:pt x="296115" y="2344841"/>
                      <a:pt x="342371" y="2393507"/>
                    </a:cubicBezTo>
                    <a:cubicBezTo>
                      <a:pt x="368585" y="2421073"/>
                      <a:pt x="389391" y="2453693"/>
                      <a:pt x="414489" y="2482434"/>
                    </a:cubicBezTo>
                    <a:cubicBezTo>
                      <a:pt x="461391" y="2536155"/>
                      <a:pt x="481492" y="2598457"/>
                      <a:pt x="479024" y="2668987"/>
                    </a:cubicBezTo>
                    <a:cubicBezTo>
                      <a:pt x="478436" y="2686267"/>
                      <a:pt x="478906" y="2703547"/>
                      <a:pt x="478906" y="2720415"/>
                    </a:cubicBezTo>
                    <a:cubicBezTo>
                      <a:pt x="671513" y="2720415"/>
                      <a:pt x="860711" y="2720415"/>
                      <a:pt x="1051789" y="2720415"/>
                    </a:cubicBezTo>
                    <a:cubicBezTo>
                      <a:pt x="1051789" y="2699491"/>
                      <a:pt x="1052259" y="2679802"/>
                      <a:pt x="1051730" y="2660112"/>
                    </a:cubicBezTo>
                    <a:cubicBezTo>
                      <a:pt x="1049967" y="2594930"/>
                      <a:pt x="1069598" y="2537507"/>
                      <a:pt x="1111505" y="2487313"/>
                    </a:cubicBezTo>
                    <a:cubicBezTo>
                      <a:pt x="1141128" y="2451812"/>
                      <a:pt x="1168752" y="2414607"/>
                      <a:pt x="1198786" y="2379460"/>
                    </a:cubicBezTo>
                    <a:cubicBezTo>
                      <a:pt x="1229467" y="2343607"/>
                      <a:pt x="1242750" y="2303522"/>
                      <a:pt x="1242515" y="2256267"/>
                    </a:cubicBezTo>
                    <a:cubicBezTo>
                      <a:pt x="1241516" y="2051376"/>
                      <a:pt x="1242104" y="1846427"/>
                      <a:pt x="1242045" y="1641536"/>
                    </a:cubicBezTo>
                    <a:cubicBezTo>
                      <a:pt x="1242045" y="1634189"/>
                      <a:pt x="1242221" y="1626842"/>
                      <a:pt x="1241633" y="1619495"/>
                    </a:cubicBezTo>
                    <a:cubicBezTo>
                      <a:pt x="1239517" y="1594163"/>
                      <a:pt x="1219828" y="1576001"/>
                      <a:pt x="1195025" y="1576060"/>
                    </a:cubicBezTo>
                    <a:cubicBezTo>
                      <a:pt x="1169281" y="1576119"/>
                      <a:pt x="1149239" y="1595515"/>
                      <a:pt x="1148298" y="1621787"/>
                    </a:cubicBezTo>
                    <a:cubicBezTo>
                      <a:pt x="1147828" y="1635717"/>
                      <a:pt x="1148181" y="1649706"/>
                      <a:pt x="1148181" y="1663635"/>
                    </a:cubicBezTo>
                    <a:cubicBezTo>
                      <a:pt x="1148181" y="1713359"/>
                      <a:pt x="1148181" y="1763142"/>
                      <a:pt x="1148181" y="1813512"/>
                    </a:cubicBezTo>
                    <a:cubicBezTo>
                      <a:pt x="1114914" y="1813512"/>
                      <a:pt x="1083939" y="1813512"/>
                      <a:pt x="1051848" y="1813512"/>
                    </a:cubicBezTo>
                    <a:cubicBezTo>
                      <a:pt x="1051848" y="1803638"/>
                      <a:pt x="1051848" y="1795586"/>
                      <a:pt x="1051848" y="1787592"/>
                    </a:cubicBezTo>
                    <a:cubicBezTo>
                      <a:pt x="1051848" y="1703132"/>
                      <a:pt x="1052083" y="1618672"/>
                      <a:pt x="1051730" y="1534212"/>
                    </a:cubicBezTo>
                    <a:cubicBezTo>
                      <a:pt x="1051613" y="1501181"/>
                      <a:pt x="1032041" y="1480492"/>
                      <a:pt x="1003064" y="1481079"/>
                    </a:cubicBezTo>
                    <a:cubicBezTo>
                      <a:pt x="974558" y="1481608"/>
                      <a:pt x="955985" y="1502532"/>
                      <a:pt x="955868" y="1536152"/>
                    </a:cubicBezTo>
                    <a:cubicBezTo>
                      <a:pt x="955515" y="1618437"/>
                      <a:pt x="955750" y="1700664"/>
                      <a:pt x="955750" y="1782949"/>
                    </a:cubicBezTo>
                    <a:cubicBezTo>
                      <a:pt x="955750" y="1793000"/>
                      <a:pt x="955750" y="1803109"/>
                      <a:pt x="955750" y="1813806"/>
                    </a:cubicBezTo>
                    <a:cubicBezTo>
                      <a:pt x="922895" y="1813806"/>
                      <a:pt x="892508" y="1813806"/>
                      <a:pt x="860123" y="1813806"/>
                    </a:cubicBezTo>
                    <a:cubicBezTo>
                      <a:pt x="860123" y="1803521"/>
                      <a:pt x="860123" y="1794822"/>
                      <a:pt x="860123" y="1786123"/>
                    </a:cubicBezTo>
                    <a:cubicBezTo>
                      <a:pt x="860123" y="1669337"/>
                      <a:pt x="859946" y="1552550"/>
                      <a:pt x="860240" y="1435764"/>
                    </a:cubicBezTo>
                    <a:cubicBezTo>
                      <a:pt x="860299" y="1413253"/>
                      <a:pt x="850719" y="1397736"/>
                      <a:pt x="830559" y="1388861"/>
                    </a:cubicBezTo>
                    <a:cubicBezTo>
                      <a:pt x="811575" y="1380456"/>
                      <a:pt x="792296" y="1383747"/>
                      <a:pt x="780541" y="1399323"/>
                    </a:cubicBezTo>
                    <a:cubicBezTo>
                      <a:pt x="771666" y="1411019"/>
                      <a:pt x="766259" y="1428358"/>
                      <a:pt x="766141" y="1443228"/>
                    </a:cubicBezTo>
                    <a:cubicBezTo>
                      <a:pt x="765024" y="1558545"/>
                      <a:pt x="765495" y="1673862"/>
                      <a:pt x="765495" y="1789121"/>
                    </a:cubicBezTo>
                    <a:cubicBezTo>
                      <a:pt x="765495" y="1797055"/>
                      <a:pt x="765495" y="1804990"/>
                      <a:pt x="765495" y="1814159"/>
                    </a:cubicBezTo>
                    <a:cubicBezTo>
                      <a:pt x="732992" y="1814159"/>
                      <a:pt x="702488" y="1814159"/>
                      <a:pt x="669103" y="1814159"/>
                    </a:cubicBezTo>
                    <a:close/>
                    <a:moveTo>
                      <a:pt x="1051260" y="317446"/>
                    </a:moveTo>
                    <a:cubicBezTo>
                      <a:pt x="843548" y="538030"/>
                      <a:pt x="637952" y="756439"/>
                      <a:pt x="434825" y="972144"/>
                    </a:cubicBezTo>
                    <a:cubicBezTo>
                      <a:pt x="373757" y="912428"/>
                      <a:pt x="314571" y="854652"/>
                      <a:pt x="257441" y="798816"/>
                    </a:cubicBezTo>
                    <a:cubicBezTo>
                      <a:pt x="279305" y="776892"/>
                      <a:pt x="300994" y="755146"/>
                      <a:pt x="322505" y="733634"/>
                    </a:cubicBezTo>
                    <a:cubicBezTo>
                      <a:pt x="356771" y="767606"/>
                      <a:pt x="392095" y="802695"/>
                      <a:pt x="428947" y="839312"/>
                    </a:cubicBezTo>
                    <a:cubicBezTo>
                      <a:pt x="615559" y="640945"/>
                      <a:pt x="801054" y="443754"/>
                      <a:pt x="986490" y="246622"/>
                    </a:cubicBezTo>
                    <a:cubicBezTo>
                      <a:pt x="848721" y="102446"/>
                      <a:pt x="609446" y="48196"/>
                      <a:pt x="407436" y="141238"/>
                    </a:cubicBezTo>
                    <a:cubicBezTo>
                      <a:pt x="177271" y="247268"/>
                      <a:pt x="61778" y="483486"/>
                      <a:pt x="105331" y="718587"/>
                    </a:cubicBezTo>
                    <a:cubicBezTo>
                      <a:pt x="148354" y="950926"/>
                      <a:pt x="337434" y="1094926"/>
                      <a:pt x="479612" y="1122080"/>
                    </a:cubicBezTo>
                    <a:cubicBezTo>
                      <a:pt x="479612" y="1093162"/>
                      <a:pt x="477907" y="1064421"/>
                      <a:pt x="479906" y="1035974"/>
                    </a:cubicBezTo>
                    <a:cubicBezTo>
                      <a:pt x="486136" y="948634"/>
                      <a:pt x="578942" y="886802"/>
                      <a:pt x="662168" y="913604"/>
                    </a:cubicBezTo>
                    <a:cubicBezTo>
                      <a:pt x="726292" y="934234"/>
                      <a:pt x="763731" y="984957"/>
                      <a:pt x="765318" y="1054077"/>
                    </a:cubicBezTo>
                    <a:cubicBezTo>
                      <a:pt x="765847" y="1077117"/>
                      <a:pt x="765377" y="1100157"/>
                      <a:pt x="765377" y="1123784"/>
                    </a:cubicBezTo>
                    <a:cubicBezTo>
                      <a:pt x="922072" y="1088460"/>
                      <a:pt x="1070715" y="946812"/>
                      <a:pt x="1120850" y="785356"/>
                    </a:cubicBezTo>
                    <a:cubicBezTo>
                      <a:pt x="1172455" y="619140"/>
                      <a:pt x="1147945" y="464032"/>
                      <a:pt x="1051260" y="317446"/>
                    </a:cubicBezTo>
                    <a:close/>
                  </a:path>
                </a:pathLst>
              </a:custGeom>
              <a:grpFill/>
              <a:ln w="58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2" name="PPT世界-13-12"/>
              <p:cNvSpPr/>
              <p:nvPr/>
            </p:nvSpPr>
            <p:spPr>
              <a:xfrm>
                <a:off x="12506331" y="2744493"/>
                <a:ext cx="1528951" cy="2962404"/>
              </a:xfrm>
              <a:custGeom>
                <a:avLst/>
                <a:gdLst>
                  <a:gd name="connsiteX0" fmla="*/ 764778 w 1528951"/>
                  <a:gd name="connsiteY0" fmla="*/ 2160105 h 2962404"/>
                  <a:gd name="connsiteX1" fmla="*/ 701594 w 1528951"/>
                  <a:gd name="connsiteY1" fmla="*/ 2285062 h 2962404"/>
                  <a:gd name="connsiteX2" fmla="*/ 672148 w 1528951"/>
                  <a:gd name="connsiteY2" fmla="*/ 2306280 h 2962404"/>
                  <a:gd name="connsiteX3" fmla="*/ 534673 w 1528951"/>
                  <a:gd name="connsiteY3" fmla="*/ 2325323 h 2962404"/>
                  <a:gd name="connsiteX4" fmla="*/ 633591 w 1528951"/>
                  <a:gd name="connsiteY4" fmla="*/ 2419011 h 2962404"/>
                  <a:gd name="connsiteX5" fmla="*/ 645817 w 1528951"/>
                  <a:gd name="connsiteY5" fmla="*/ 2455216 h 2962404"/>
                  <a:gd name="connsiteX6" fmla="*/ 622013 w 1528951"/>
                  <a:gd name="connsiteY6" fmla="*/ 2587872 h 2962404"/>
                  <a:gd name="connsiteX7" fmla="*/ 747439 w 1528951"/>
                  <a:gd name="connsiteY7" fmla="*/ 2524160 h 2962404"/>
                  <a:gd name="connsiteX8" fmla="*/ 781705 w 1528951"/>
                  <a:gd name="connsiteY8" fmla="*/ 2524101 h 2962404"/>
                  <a:gd name="connsiteX9" fmla="*/ 906661 w 1528951"/>
                  <a:gd name="connsiteY9" fmla="*/ 2588225 h 2962404"/>
                  <a:gd name="connsiteX10" fmla="*/ 883563 w 1528951"/>
                  <a:gd name="connsiteY10" fmla="*/ 2454393 h 2962404"/>
                  <a:gd name="connsiteX11" fmla="*/ 894906 w 1528951"/>
                  <a:gd name="connsiteY11" fmla="*/ 2419833 h 2962404"/>
                  <a:gd name="connsiteX12" fmla="*/ 968317 w 1528951"/>
                  <a:gd name="connsiteY12" fmla="*/ 2349891 h 2962404"/>
                  <a:gd name="connsiteX13" fmla="*/ 993061 w 1528951"/>
                  <a:gd name="connsiteY13" fmla="*/ 2325323 h 2962404"/>
                  <a:gd name="connsiteX14" fmla="*/ 853764 w 1528951"/>
                  <a:gd name="connsiteY14" fmla="*/ 2304928 h 2962404"/>
                  <a:gd name="connsiteX15" fmla="*/ 829548 w 1528951"/>
                  <a:gd name="connsiteY15" fmla="*/ 2288001 h 2962404"/>
                  <a:gd name="connsiteX16" fmla="*/ 764778 w 1528951"/>
                  <a:gd name="connsiteY16" fmla="*/ 2160105 h 2962404"/>
                  <a:gd name="connsiteX17" fmla="*/ 764660 w 1528951"/>
                  <a:gd name="connsiteY17" fmla="*/ 1948338 h 2962404"/>
                  <a:gd name="connsiteX18" fmla="*/ 879566 w 1528951"/>
                  <a:gd name="connsiteY18" fmla="*/ 2177797 h 2962404"/>
                  <a:gd name="connsiteX19" fmla="*/ 941280 w 1528951"/>
                  <a:gd name="connsiteY19" fmla="*/ 2221761 h 2962404"/>
                  <a:gd name="connsiteX20" fmla="*/ 1198304 w 1528951"/>
                  <a:gd name="connsiteY20" fmla="*/ 2257026 h 2962404"/>
                  <a:gd name="connsiteX21" fmla="*/ 1205886 w 1528951"/>
                  <a:gd name="connsiteY21" fmla="*/ 2265490 h 2962404"/>
                  <a:gd name="connsiteX22" fmla="*/ 1186373 w 1528951"/>
                  <a:gd name="connsiteY22" fmla="*/ 2274541 h 2962404"/>
                  <a:gd name="connsiteX23" fmla="*/ 995941 w 1528951"/>
                  <a:gd name="connsiteY23" fmla="*/ 2454746 h 2962404"/>
                  <a:gd name="connsiteX24" fmla="*/ 985891 w 1528951"/>
                  <a:gd name="connsiteY24" fmla="*/ 2485074 h 2962404"/>
                  <a:gd name="connsiteX25" fmla="*/ 1030383 w 1528951"/>
                  <a:gd name="connsiteY25" fmla="*/ 2736397 h 2962404"/>
                  <a:gd name="connsiteX26" fmla="*/ 1032969 w 1528951"/>
                  <a:gd name="connsiteY26" fmla="*/ 2760436 h 2962404"/>
                  <a:gd name="connsiteX27" fmla="*/ 934403 w 1528951"/>
                  <a:gd name="connsiteY27" fmla="*/ 2710066 h 2962404"/>
                  <a:gd name="connsiteX28" fmla="*/ 783997 w 1528951"/>
                  <a:gd name="connsiteY28" fmla="*/ 2632130 h 2962404"/>
                  <a:gd name="connsiteX29" fmla="*/ 746028 w 1528951"/>
                  <a:gd name="connsiteY29" fmla="*/ 2631719 h 2962404"/>
                  <a:gd name="connsiteX30" fmla="*/ 519097 w 1528951"/>
                  <a:gd name="connsiteY30" fmla="*/ 2748564 h 2962404"/>
                  <a:gd name="connsiteX31" fmla="*/ 493882 w 1528951"/>
                  <a:gd name="connsiteY31" fmla="*/ 2760672 h 2962404"/>
                  <a:gd name="connsiteX32" fmla="*/ 517922 w 1528951"/>
                  <a:gd name="connsiteY32" fmla="*/ 2622020 h 2962404"/>
                  <a:gd name="connsiteX33" fmla="*/ 541608 w 1528951"/>
                  <a:gd name="connsiteY33" fmla="*/ 2483311 h 2962404"/>
                  <a:gd name="connsiteX34" fmla="*/ 532086 w 1528951"/>
                  <a:gd name="connsiteY34" fmla="*/ 2455569 h 2962404"/>
                  <a:gd name="connsiteX35" fmla="*/ 342477 w 1528951"/>
                  <a:gd name="connsiteY35" fmla="*/ 2274541 h 2962404"/>
                  <a:gd name="connsiteX36" fmla="*/ 322670 w 1528951"/>
                  <a:gd name="connsiteY36" fmla="*/ 2258554 h 2962404"/>
                  <a:gd name="connsiteX37" fmla="*/ 610669 w 1528951"/>
                  <a:gd name="connsiteY37" fmla="*/ 2217999 h 2962404"/>
                  <a:gd name="connsiteX38" fmla="*/ 638293 w 1528951"/>
                  <a:gd name="connsiteY38" fmla="*/ 2197722 h 2962404"/>
                  <a:gd name="connsiteX39" fmla="*/ 764660 w 1528951"/>
                  <a:gd name="connsiteY39" fmla="*/ 1948338 h 2962404"/>
                  <a:gd name="connsiteX40" fmla="*/ 764836 w 1528951"/>
                  <a:gd name="connsiteY40" fmla="*/ 1253437 h 2962404"/>
                  <a:gd name="connsiteX41" fmla="*/ 706472 w 1528951"/>
                  <a:gd name="connsiteY41" fmla="*/ 1371164 h 2962404"/>
                  <a:gd name="connsiteX42" fmla="*/ 618310 w 1528951"/>
                  <a:gd name="connsiteY42" fmla="*/ 1434524 h 2962404"/>
                  <a:gd name="connsiteX43" fmla="*/ 596563 w 1528951"/>
                  <a:gd name="connsiteY43" fmla="*/ 1437463 h 2962404"/>
                  <a:gd name="connsiteX44" fmla="*/ 491061 w 1528951"/>
                  <a:gd name="connsiteY44" fmla="*/ 1453214 h 2962404"/>
                  <a:gd name="connsiteX45" fmla="*/ 488710 w 1528951"/>
                  <a:gd name="connsiteY45" fmla="*/ 1458622 h 2962404"/>
                  <a:gd name="connsiteX46" fmla="*/ 505637 w 1528951"/>
                  <a:gd name="connsiteY46" fmla="*/ 1472316 h 2962404"/>
                  <a:gd name="connsiteX47" fmla="*/ 612314 w 1528951"/>
                  <a:gd name="connsiteY47" fmla="*/ 1574350 h 2962404"/>
                  <a:gd name="connsiteX48" fmla="*/ 622424 w 1528951"/>
                  <a:gd name="connsiteY48" fmla="*/ 1602798 h 2962404"/>
                  <a:gd name="connsiteX49" fmla="*/ 610257 w 1528951"/>
                  <a:gd name="connsiteY49" fmla="*/ 1672094 h 2962404"/>
                  <a:gd name="connsiteX50" fmla="*/ 592801 w 1528951"/>
                  <a:gd name="connsiteY50" fmla="*/ 1774833 h 2962404"/>
                  <a:gd name="connsiteX51" fmla="*/ 616605 w 1528951"/>
                  <a:gd name="connsiteY51" fmla="*/ 1763548 h 2962404"/>
                  <a:gd name="connsiteX52" fmla="*/ 745499 w 1528951"/>
                  <a:gd name="connsiteY52" fmla="*/ 1696721 h 2962404"/>
                  <a:gd name="connsiteX53" fmla="*/ 783586 w 1528951"/>
                  <a:gd name="connsiteY53" fmla="*/ 1696486 h 2962404"/>
                  <a:gd name="connsiteX54" fmla="*/ 936401 w 1528951"/>
                  <a:gd name="connsiteY54" fmla="*/ 1776126 h 2962404"/>
                  <a:gd name="connsiteX55" fmla="*/ 906308 w 1528951"/>
                  <a:gd name="connsiteY55" fmla="*/ 1603444 h 2962404"/>
                  <a:gd name="connsiteX56" fmla="*/ 915713 w 1528951"/>
                  <a:gd name="connsiteY56" fmla="*/ 1574879 h 2962404"/>
                  <a:gd name="connsiteX57" fmla="*/ 1003347 w 1528951"/>
                  <a:gd name="connsiteY57" fmla="*/ 1491183 h 2962404"/>
                  <a:gd name="connsiteX58" fmla="*/ 1042079 w 1528951"/>
                  <a:gd name="connsiteY58" fmla="*/ 1455389 h 2962404"/>
                  <a:gd name="connsiteX59" fmla="*/ 1026093 w 1528951"/>
                  <a:gd name="connsiteY59" fmla="*/ 1450864 h 2962404"/>
                  <a:gd name="connsiteX60" fmla="*/ 871455 w 1528951"/>
                  <a:gd name="connsiteY60" fmla="*/ 1429410 h 2962404"/>
                  <a:gd name="connsiteX61" fmla="*/ 840774 w 1528951"/>
                  <a:gd name="connsiteY61" fmla="*/ 1406606 h 2962404"/>
                  <a:gd name="connsiteX62" fmla="*/ 764836 w 1528951"/>
                  <a:gd name="connsiteY62" fmla="*/ 1253437 h 2962404"/>
                  <a:gd name="connsiteX63" fmla="*/ 764719 w 1528951"/>
                  <a:gd name="connsiteY63" fmla="*/ 1040318 h 2962404"/>
                  <a:gd name="connsiteX64" fmla="*/ 838893 w 1528951"/>
                  <a:gd name="connsiteY64" fmla="*/ 1189196 h 2962404"/>
                  <a:gd name="connsiteX65" fmla="*/ 904369 w 1528951"/>
                  <a:gd name="connsiteY65" fmla="*/ 1321205 h 2962404"/>
                  <a:gd name="connsiteX66" fmla="*/ 931523 w 1528951"/>
                  <a:gd name="connsiteY66" fmla="*/ 1341776 h 2962404"/>
                  <a:gd name="connsiteX67" fmla="*/ 1231924 w 1528951"/>
                  <a:gd name="connsiteY67" fmla="*/ 1384447 h 2962404"/>
                  <a:gd name="connsiteX68" fmla="*/ 1244619 w 1528951"/>
                  <a:gd name="connsiteY68" fmla="*/ 1388150 h 2962404"/>
                  <a:gd name="connsiteX69" fmla="*/ 1188195 w 1528951"/>
                  <a:gd name="connsiteY69" fmla="*/ 1447396 h 2962404"/>
                  <a:gd name="connsiteX70" fmla="*/ 1022625 w 1528951"/>
                  <a:gd name="connsiteY70" fmla="*/ 1605678 h 2962404"/>
                  <a:gd name="connsiteX71" fmla="*/ 1010811 w 1528951"/>
                  <a:gd name="connsiteY71" fmla="*/ 1644293 h 2962404"/>
                  <a:gd name="connsiteX72" fmla="*/ 1061475 w 1528951"/>
                  <a:gd name="connsiteY72" fmla="*/ 1932468 h 2962404"/>
                  <a:gd name="connsiteX73" fmla="*/ 1063062 w 1528951"/>
                  <a:gd name="connsiteY73" fmla="*/ 1948984 h 2962404"/>
                  <a:gd name="connsiteX74" fmla="*/ 1040257 w 1528951"/>
                  <a:gd name="connsiteY74" fmla="*/ 1938052 h 2962404"/>
                  <a:gd name="connsiteX75" fmla="*/ 780647 w 1528951"/>
                  <a:gd name="connsiteY75" fmla="*/ 1803045 h 2962404"/>
                  <a:gd name="connsiteX76" fmla="*/ 748673 w 1528951"/>
                  <a:gd name="connsiteY76" fmla="*/ 1803221 h 2962404"/>
                  <a:gd name="connsiteX77" fmla="*/ 491002 w 1528951"/>
                  <a:gd name="connsiteY77" fmla="*/ 1937170 h 2962404"/>
                  <a:gd name="connsiteX78" fmla="*/ 465611 w 1528951"/>
                  <a:gd name="connsiteY78" fmla="*/ 1949513 h 2962404"/>
                  <a:gd name="connsiteX79" fmla="*/ 482303 w 1528951"/>
                  <a:gd name="connsiteY79" fmla="*/ 1849771 h 2962404"/>
                  <a:gd name="connsiteX80" fmla="*/ 519567 w 1528951"/>
                  <a:gd name="connsiteY80" fmla="*/ 1639709 h 2962404"/>
                  <a:gd name="connsiteX81" fmla="*/ 508341 w 1528951"/>
                  <a:gd name="connsiteY81" fmla="*/ 1607088 h 2962404"/>
                  <a:gd name="connsiteX82" fmla="*/ 298219 w 1528951"/>
                  <a:gd name="connsiteY82" fmla="*/ 1406136 h 2962404"/>
                  <a:gd name="connsiteX83" fmla="*/ 280234 w 1528951"/>
                  <a:gd name="connsiteY83" fmla="*/ 1393616 h 2962404"/>
                  <a:gd name="connsiteX84" fmla="*/ 283702 w 1528951"/>
                  <a:gd name="connsiteY84" fmla="*/ 1387269 h 2962404"/>
                  <a:gd name="connsiteX85" fmla="*/ 358699 w 1528951"/>
                  <a:gd name="connsiteY85" fmla="*/ 1375631 h 2962404"/>
                  <a:gd name="connsiteX86" fmla="*/ 591743 w 1528951"/>
                  <a:gd name="connsiteY86" fmla="*/ 1342776 h 2962404"/>
                  <a:gd name="connsiteX87" fmla="*/ 625774 w 1528951"/>
                  <a:gd name="connsiteY87" fmla="*/ 1318149 h 2962404"/>
                  <a:gd name="connsiteX88" fmla="*/ 764719 w 1528951"/>
                  <a:gd name="connsiteY88" fmla="*/ 1040318 h 2962404"/>
                  <a:gd name="connsiteX89" fmla="*/ 764660 w 1528951"/>
                  <a:gd name="connsiteY89" fmla="*/ 392791 h 2962404"/>
                  <a:gd name="connsiteX90" fmla="*/ 703827 w 1528951"/>
                  <a:gd name="connsiteY90" fmla="*/ 512751 h 2962404"/>
                  <a:gd name="connsiteX91" fmla="*/ 667680 w 1528951"/>
                  <a:gd name="connsiteY91" fmla="*/ 538730 h 2962404"/>
                  <a:gd name="connsiteX92" fmla="*/ 534731 w 1528951"/>
                  <a:gd name="connsiteY92" fmla="*/ 557832 h 2962404"/>
                  <a:gd name="connsiteX93" fmla="*/ 635354 w 1528951"/>
                  <a:gd name="connsiteY93" fmla="*/ 652460 h 2962404"/>
                  <a:gd name="connsiteX94" fmla="*/ 646169 w 1528951"/>
                  <a:gd name="connsiteY94" fmla="*/ 685022 h 2962404"/>
                  <a:gd name="connsiteX95" fmla="*/ 621953 w 1528951"/>
                  <a:gd name="connsiteY95" fmla="*/ 820616 h 2962404"/>
                  <a:gd name="connsiteX96" fmla="*/ 750965 w 1528951"/>
                  <a:gd name="connsiteY96" fmla="*/ 755846 h 2962404"/>
                  <a:gd name="connsiteX97" fmla="*/ 778531 w 1528951"/>
                  <a:gd name="connsiteY97" fmla="*/ 756081 h 2962404"/>
                  <a:gd name="connsiteX98" fmla="*/ 906778 w 1528951"/>
                  <a:gd name="connsiteY98" fmla="*/ 820969 h 2962404"/>
                  <a:gd name="connsiteX99" fmla="*/ 883503 w 1528951"/>
                  <a:gd name="connsiteY99" fmla="*/ 685786 h 2962404"/>
                  <a:gd name="connsiteX100" fmla="*/ 895082 w 1528951"/>
                  <a:gd name="connsiteY100" fmla="*/ 651402 h 2962404"/>
                  <a:gd name="connsiteX101" fmla="*/ 979777 w 1528951"/>
                  <a:gd name="connsiteY101" fmla="*/ 571115 h 2962404"/>
                  <a:gd name="connsiteX102" fmla="*/ 990710 w 1528951"/>
                  <a:gd name="connsiteY102" fmla="*/ 557420 h 2962404"/>
                  <a:gd name="connsiteX103" fmla="*/ 855291 w 1528951"/>
                  <a:gd name="connsiteY103" fmla="*/ 537907 h 2962404"/>
                  <a:gd name="connsiteX104" fmla="*/ 827432 w 1528951"/>
                  <a:gd name="connsiteY104" fmla="*/ 517512 h 2962404"/>
                  <a:gd name="connsiteX105" fmla="*/ 764660 w 1528951"/>
                  <a:gd name="connsiteY105" fmla="*/ 392791 h 2962404"/>
                  <a:gd name="connsiteX106" fmla="*/ 764719 w 1528951"/>
                  <a:gd name="connsiteY106" fmla="*/ 180847 h 2962404"/>
                  <a:gd name="connsiteX107" fmla="*/ 834544 w 1528951"/>
                  <a:gd name="connsiteY107" fmla="*/ 319380 h 2962404"/>
                  <a:gd name="connsiteX108" fmla="*/ 890792 w 1528951"/>
                  <a:gd name="connsiteY108" fmla="*/ 431406 h 2962404"/>
                  <a:gd name="connsiteX109" fmla="*/ 917064 w 1528951"/>
                  <a:gd name="connsiteY109" fmla="*/ 450332 h 2962404"/>
                  <a:gd name="connsiteX110" fmla="*/ 1193602 w 1528951"/>
                  <a:gd name="connsiteY110" fmla="*/ 489476 h 2962404"/>
                  <a:gd name="connsiteX111" fmla="*/ 1201654 w 1528951"/>
                  <a:gd name="connsiteY111" fmla="*/ 492121 h 2962404"/>
                  <a:gd name="connsiteX112" fmla="*/ 1124129 w 1528951"/>
                  <a:gd name="connsiteY112" fmla="*/ 565766 h 2962404"/>
                  <a:gd name="connsiteX113" fmla="*/ 996293 w 1528951"/>
                  <a:gd name="connsiteY113" fmla="*/ 687079 h 2962404"/>
                  <a:gd name="connsiteX114" fmla="*/ 985890 w 1528951"/>
                  <a:gd name="connsiteY114" fmla="*/ 717289 h 2962404"/>
                  <a:gd name="connsiteX115" fmla="*/ 1030442 w 1528951"/>
                  <a:gd name="connsiteY115" fmla="*/ 968612 h 2962404"/>
                  <a:gd name="connsiteX116" fmla="*/ 1033204 w 1528951"/>
                  <a:gd name="connsiteY116" fmla="*/ 993063 h 2962404"/>
                  <a:gd name="connsiteX117" fmla="*/ 985772 w 1528951"/>
                  <a:gd name="connsiteY117" fmla="*/ 968965 h 2962404"/>
                  <a:gd name="connsiteX118" fmla="*/ 780470 w 1528951"/>
                  <a:gd name="connsiteY118" fmla="*/ 862993 h 2962404"/>
                  <a:gd name="connsiteX119" fmla="*/ 748555 w 1528951"/>
                  <a:gd name="connsiteY119" fmla="*/ 863346 h 2962404"/>
                  <a:gd name="connsiteX120" fmla="*/ 519567 w 1528951"/>
                  <a:gd name="connsiteY120" fmla="*/ 980955 h 2962404"/>
                  <a:gd name="connsiteX121" fmla="*/ 494176 w 1528951"/>
                  <a:gd name="connsiteY121" fmla="*/ 993239 h 2962404"/>
                  <a:gd name="connsiteX122" fmla="*/ 513395 w 1528951"/>
                  <a:gd name="connsiteY122" fmla="*/ 880920 h 2962404"/>
                  <a:gd name="connsiteX123" fmla="*/ 542430 w 1528951"/>
                  <a:gd name="connsiteY123" fmla="*/ 718523 h 2962404"/>
                  <a:gd name="connsiteX124" fmla="*/ 531557 w 1528951"/>
                  <a:gd name="connsiteY124" fmla="*/ 686079 h 2962404"/>
                  <a:gd name="connsiteX125" fmla="*/ 341242 w 1528951"/>
                  <a:gd name="connsiteY125" fmla="*/ 505757 h 2962404"/>
                  <a:gd name="connsiteX126" fmla="*/ 323316 w 1528951"/>
                  <a:gd name="connsiteY126" fmla="*/ 491063 h 2962404"/>
                  <a:gd name="connsiteX127" fmla="*/ 610316 w 1528951"/>
                  <a:gd name="connsiteY127" fmla="*/ 450567 h 2962404"/>
                  <a:gd name="connsiteX128" fmla="*/ 638175 w 1528951"/>
                  <a:gd name="connsiteY128" fmla="*/ 430583 h 2962404"/>
                  <a:gd name="connsiteX129" fmla="*/ 764719 w 1528951"/>
                  <a:gd name="connsiteY129" fmla="*/ 180847 h 2962404"/>
                  <a:gd name="connsiteX130" fmla="*/ 1128303 w 1528951"/>
                  <a:gd name="connsiteY130" fmla="*/ 96446 h 2962404"/>
                  <a:gd name="connsiteX131" fmla="*/ 346121 w 1528951"/>
                  <a:gd name="connsiteY131" fmla="*/ 97092 h 2962404"/>
                  <a:gd name="connsiteX132" fmla="*/ 251317 w 1528951"/>
                  <a:gd name="connsiteY132" fmla="*/ 111845 h 2962404"/>
                  <a:gd name="connsiteX133" fmla="*/ 96444 w 1528951"/>
                  <a:gd name="connsiteY133" fmla="*/ 342303 h 2962404"/>
                  <a:gd name="connsiteX134" fmla="*/ 96326 w 1528951"/>
                  <a:gd name="connsiteY134" fmla="*/ 1481427 h 2962404"/>
                  <a:gd name="connsiteX135" fmla="*/ 96444 w 1528951"/>
                  <a:gd name="connsiteY135" fmla="*/ 2611735 h 2962404"/>
                  <a:gd name="connsiteX136" fmla="*/ 99794 w 1528951"/>
                  <a:gd name="connsiteY136" fmla="*/ 2668747 h 2962404"/>
                  <a:gd name="connsiteX137" fmla="*/ 329018 w 1528951"/>
                  <a:gd name="connsiteY137" fmla="*/ 2865468 h 2962404"/>
                  <a:gd name="connsiteX138" fmla="*/ 454620 w 1528951"/>
                  <a:gd name="connsiteY138" fmla="*/ 2865762 h 2962404"/>
                  <a:gd name="connsiteX139" fmla="*/ 1181730 w 1528951"/>
                  <a:gd name="connsiteY139" fmla="*/ 2865233 h 2962404"/>
                  <a:gd name="connsiteX140" fmla="*/ 1272420 w 1528951"/>
                  <a:gd name="connsiteY140" fmla="*/ 2852184 h 2962404"/>
                  <a:gd name="connsiteX141" fmla="*/ 1433112 w 1528951"/>
                  <a:gd name="connsiteY141" fmla="*/ 2618905 h 2962404"/>
                  <a:gd name="connsiteX142" fmla="*/ 1433170 w 1528951"/>
                  <a:gd name="connsiteY142" fmla="*/ 342832 h 2962404"/>
                  <a:gd name="connsiteX143" fmla="*/ 1432759 w 1528951"/>
                  <a:gd name="connsiteY143" fmla="*/ 320791 h 2962404"/>
                  <a:gd name="connsiteX144" fmla="*/ 1207591 w 1528951"/>
                  <a:gd name="connsiteY144" fmla="*/ 96975 h 2962404"/>
                  <a:gd name="connsiteX145" fmla="*/ 1128303 w 1528951"/>
                  <a:gd name="connsiteY145" fmla="*/ 96446 h 2962404"/>
                  <a:gd name="connsiteX146" fmla="*/ 1184845 w 1528951"/>
                  <a:gd name="connsiteY146" fmla="*/ 231 h 2962404"/>
                  <a:gd name="connsiteX147" fmla="*/ 1528739 w 1528951"/>
                  <a:gd name="connsiteY147" fmla="*/ 344125 h 2962404"/>
                  <a:gd name="connsiteX148" fmla="*/ 1528798 w 1528951"/>
                  <a:gd name="connsiteY148" fmla="*/ 1483425 h 2962404"/>
                  <a:gd name="connsiteX149" fmla="*/ 1528563 w 1528951"/>
                  <a:gd name="connsiteY149" fmla="*/ 2618318 h 2962404"/>
                  <a:gd name="connsiteX150" fmla="*/ 1334193 w 1528951"/>
                  <a:gd name="connsiteY150" fmla="*/ 2930767 h 2962404"/>
                  <a:gd name="connsiteX151" fmla="*/ 1189076 w 1528951"/>
                  <a:gd name="connsiteY151" fmla="*/ 2962153 h 2962404"/>
                  <a:gd name="connsiteX152" fmla="*/ 338480 w 1528951"/>
                  <a:gd name="connsiteY152" fmla="*/ 2961977 h 2962404"/>
                  <a:gd name="connsiteX153" fmla="*/ 8046 w 1528951"/>
                  <a:gd name="connsiteY153" fmla="*/ 2697958 h 2962404"/>
                  <a:gd name="connsiteX154" fmla="*/ 346 w 1528951"/>
                  <a:gd name="connsiteY154" fmla="*/ 2619258 h 2962404"/>
                  <a:gd name="connsiteX155" fmla="*/ 111 w 1528951"/>
                  <a:gd name="connsiteY155" fmla="*/ 342891 h 2962404"/>
                  <a:gd name="connsiteX156" fmla="*/ 255842 w 1528951"/>
                  <a:gd name="connsiteY156" fmla="*/ 10281 h 2962404"/>
                  <a:gd name="connsiteX157" fmla="*/ 343065 w 1528951"/>
                  <a:gd name="connsiteY157" fmla="*/ 583 h 2962404"/>
                  <a:gd name="connsiteX158" fmla="*/ 1184845 w 1528951"/>
                  <a:gd name="connsiteY158" fmla="*/ 231 h 296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528951" h="2962404">
                    <a:moveTo>
                      <a:pt x="764778" y="2160105"/>
                    </a:moveTo>
                    <a:cubicBezTo>
                      <a:pt x="742502" y="2203893"/>
                      <a:pt x="721402" y="2244154"/>
                      <a:pt x="701594" y="2285062"/>
                    </a:cubicBezTo>
                    <a:cubicBezTo>
                      <a:pt x="695188" y="2298345"/>
                      <a:pt x="687488" y="2304575"/>
                      <a:pt x="672148" y="2306280"/>
                    </a:cubicBezTo>
                    <a:cubicBezTo>
                      <a:pt x="627537" y="2311217"/>
                      <a:pt x="583162" y="2318446"/>
                      <a:pt x="534673" y="2325323"/>
                    </a:cubicBezTo>
                    <a:cubicBezTo>
                      <a:pt x="569703" y="2358648"/>
                      <a:pt x="601206" y="2389270"/>
                      <a:pt x="633591" y="2419011"/>
                    </a:cubicBezTo>
                    <a:cubicBezTo>
                      <a:pt x="644935" y="2429414"/>
                      <a:pt x="649343" y="2438994"/>
                      <a:pt x="645817" y="2455216"/>
                    </a:cubicBezTo>
                    <a:cubicBezTo>
                      <a:pt x="636648" y="2498122"/>
                      <a:pt x="630124" y="2541616"/>
                      <a:pt x="622013" y="2587872"/>
                    </a:cubicBezTo>
                    <a:cubicBezTo>
                      <a:pt x="665506" y="2565949"/>
                      <a:pt x="706825" y="2545730"/>
                      <a:pt x="747439" y="2524160"/>
                    </a:cubicBezTo>
                    <a:cubicBezTo>
                      <a:pt x="759841" y="2517577"/>
                      <a:pt x="769127" y="2517283"/>
                      <a:pt x="781705" y="2524101"/>
                    </a:cubicBezTo>
                    <a:cubicBezTo>
                      <a:pt x="821496" y="2545671"/>
                      <a:pt x="862168" y="2565596"/>
                      <a:pt x="906661" y="2588225"/>
                    </a:cubicBezTo>
                    <a:cubicBezTo>
                      <a:pt x="898609" y="2540675"/>
                      <a:pt x="892203" y="2497299"/>
                      <a:pt x="883563" y="2454393"/>
                    </a:cubicBezTo>
                    <a:cubicBezTo>
                      <a:pt x="880565" y="2439347"/>
                      <a:pt x="883915" y="2429825"/>
                      <a:pt x="894906" y="2419833"/>
                    </a:cubicBezTo>
                    <a:cubicBezTo>
                      <a:pt x="919945" y="2397146"/>
                      <a:pt x="943925" y="2373342"/>
                      <a:pt x="968317" y="2349891"/>
                    </a:cubicBezTo>
                    <a:cubicBezTo>
                      <a:pt x="975899" y="2342603"/>
                      <a:pt x="983246" y="2335080"/>
                      <a:pt x="993061" y="2325323"/>
                    </a:cubicBezTo>
                    <a:cubicBezTo>
                      <a:pt x="943396" y="2318270"/>
                      <a:pt x="898433" y="2312627"/>
                      <a:pt x="853764" y="2304928"/>
                    </a:cubicBezTo>
                    <a:cubicBezTo>
                      <a:pt x="844830" y="2303400"/>
                      <a:pt x="833780" y="2295876"/>
                      <a:pt x="829548" y="2288001"/>
                    </a:cubicBezTo>
                    <a:cubicBezTo>
                      <a:pt x="807272" y="2246740"/>
                      <a:pt x="786936" y="2204481"/>
                      <a:pt x="764778" y="2160105"/>
                    </a:cubicBezTo>
                    <a:close/>
                    <a:moveTo>
                      <a:pt x="764660" y="1948338"/>
                    </a:moveTo>
                    <a:cubicBezTo>
                      <a:pt x="803922" y="2026098"/>
                      <a:pt x="843772" y="2100977"/>
                      <a:pt x="879566" y="2177797"/>
                    </a:cubicBezTo>
                    <a:cubicBezTo>
                      <a:pt x="893026" y="2206714"/>
                      <a:pt x="910423" y="2218234"/>
                      <a:pt x="941280" y="2221761"/>
                    </a:cubicBezTo>
                    <a:cubicBezTo>
                      <a:pt x="1027151" y="2231694"/>
                      <a:pt x="1112610" y="2245036"/>
                      <a:pt x="1198304" y="2257026"/>
                    </a:cubicBezTo>
                    <a:cubicBezTo>
                      <a:pt x="1200832" y="2259847"/>
                      <a:pt x="1203359" y="2262668"/>
                      <a:pt x="1205886" y="2265490"/>
                    </a:cubicBezTo>
                    <a:cubicBezTo>
                      <a:pt x="1199304" y="2268428"/>
                      <a:pt x="1191310" y="2269898"/>
                      <a:pt x="1186373" y="2274541"/>
                    </a:cubicBezTo>
                    <a:cubicBezTo>
                      <a:pt x="1122719" y="2334374"/>
                      <a:pt x="1059653" y="2394913"/>
                      <a:pt x="995941" y="2454746"/>
                    </a:cubicBezTo>
                    <a:cubicBezTo>
                      <a:pt x="986419" y="2463680"/>
                      <a:pt x="983363" y="2471497"/>
                      <a:pt x="985891" y="2485074"/>
                    </a:cubicBezTo>
                    <a:cubicBezTo>
                      <a:pt x="1001525" y="2568711"/>
                      <a:pt x="1015807" y="2652584"/>
                      <a:pt x="1030383" y="2736397"/>
                    </a:cubicBezTo>
                    <a:cubicBezTo>
                      <a:pt x="1031559" y="2743274"/>
                      <a:pt x="1031912" y="2750327"/>
                      <a:pt x="1032969" y="2760436"/>
                    </a:cubicBezTo>
                    <a:cubicBezTo>
                      <a:pt x="998175" y="2742627"/>
                      <a:pt x="966259" y="2726405"/>
                      <a:pt x="934403" y="2710066"/>
                    </a:cubicBezTo>
                    <a:cubicBezTo>
                      <a:pt x="884209" y="2684264"/>
                      <a:pt x="833780" y="2658814"/>
                      <a:pt x="783997" y="2632130"/>
                    </a:cubicBezTo>
                    <a:cubicBezTo>
                      <a:pt x="770479" y="2624901"/>
                      <a:pt x="760135" y="2624254"/>
                      <a:pt x="746028" y="2631719"/>
                    </a:cubicBezTo>
                    <a:cubicBezTo>
                      <a:pt x="670796" y="2671392"/>
                      <a:pt x="594800" y="2709772"/>
                      <a:pt x="519097" y="2748564"/>
                    </a:cubicBezTo>
                    <a:cubicBezTo>
                      <a:pt x="511985" y="2752208"/>
                      <a:pt x="504756" y="2755440"/>
                      <a:pt x="493882" y="2760672"/>
                    </a:cubicBezTo>
                    <a:cubicBezTo>
                      <a:pt x="502287" y="2712299"/>
                      <a:pt x="510046" y="2667160"/>
                      <a:pt x="517922" y="2622020"/>
                    </a:cubicBezTo>
                    <a:cubicBezTo>
                      <a:pt x="525974" y="2575823"/>
                      <a:pt x="534849" y="2529685"/>
                      <a:pt x="541608" y="2483311"/>
                    </a:cubicBezTo>
                    <a:cubicBezTo>
                      <a:pt x="542901" y="2474553"/>
                      <a:pt x="538493" y="2461740"/>
                      <a:pt x="532086" y="2455569"/>
                    </a:cubicBezTo>
                    <a:cubicBezTo>
                      <a:pt x="469432" y="2394619"/>
                      <a:pt x="405837" y="2334668"/>
                      <a:pt x="342477" y="2274541"/>
                    </a:cubicBezTo>
                    <a:cubicBezTo>
                      <a:pt x="337893" y="2270074"/>
                      <a:pt x="332485" y="2266371"/>
                      <a:pt x="322670" y="2258554"/>
                    </a:cubicBezTo>
                    <a:cubicBezTo>
                      <a:pt x="423352" y="2244213"/>
                      <a:pt x="516922" y="2230401"/>
                      <a:pt x="610669" y="2217999"/>
                    </a:cubicBezTo>
                    <a:cubicBezTo>
                      <a:pt x="625304" y="2216060"/>
                      <a:pt x="632239" y="2209829"/>
                      <a:pt x="638293" y="2197722"/>
                    </a:cubicBezTo>
                    <a:cubicBezTo>
                      <a:pt x="679730" y="2115201"/>
                      <a:pt x="721696" y="2032975"/>
                      <a:pt x="764660" y="1948338"/>
                    </a:cubicBezTo>
                    <a:close/>
                    <a:moveTo>
                      <a:pt x="764836" y="1253437"/>
                    </a:moveTo>
                    <a:cubicBezTo>
                      <a:pt x="744559" y="1293640"/>
                      <a:pt x="721930" y="1331021"/>
                      <a:pt x="706472" y="1371164"/>
                    </a:cubicBezTo>
                    <a:cubicBezTo>
                      <a:pt x="690133" y="1413600"/>
                      <a:pt x="665447" y="1437757"/>
                      <a:pt x="618310" y="1434524"/>
                    </a:cubicBezTo>
                    <a:cubicBezTo>
                      <a:pt x="611139" y="1434054"/>
                      <a:pt x="603792" y="1436405"/>
                      <a:pt x="596563" y="1437463"/>
                    </a:cubicBezTo>
                    <a:cubicBezTo>
                      <a:pt x="561415" y="1442694"/>
                      <a:pt x="526209" y="1447983"/>
                      <a:pt x="491061" y="1453214"/>
                    </a:cubicBezTo>
                    <a:cubicBezTo>
                      <a:pt x="490297" y="1455037"/>
                      <a:pt x="489474" y="1456800"/>
                      <a:pt x="488710" y="1458622"/>
                    </a:cubicBezTo>
                    <a:cubicBezTo>
                      <a:pt x="494352" y="1463148"/>
                      <a:pt x="500406" y="1467321"/>
                      <a:pt x="505637" y="1472316"/>
                    </a:cubicBezTo>
                    <a:cubicBezTo>
                      <a:pt x="541255" y="1506289"/>
                      <a:pt x="576462" y="1540672"/>
                      <a:pt x="612314" y="1574350"/>
                    </a:cubicBezTo>
                    <a:cubicBezTo>
                      <a:pt x="621072" y="1582579"/>
                      <a:pt x="625363" y="1589985"/>
                      <a:pt x="622424" y="1602798"/>
                    </a:cubicBezTo>
                    <a:cubicBezTo>
                      <a:pt x="617134" y="1625602"/>
                      <a:pt x="614195" y="1648936"/>
                      <a:pt x="610257" y="1672094"/>
                    </a:cubicBezTo>
                    <a:cubicBezTo>
                      <a:pt x="604674" y="1705008"/>
                      <a:pt x="599090" y="1737922"/>
                      <a:pt x="592801" y="1774833"/>
                    </a:cubicBezTo>
                    <a:cubicBezTo>
                      <a:pt x="603674" y="1769661"/>
                      <a:pt x="610199" y="1766781"/>
                      <a:pt x="616605" y="1763548"/>
                    </a:cubicBezTo>
                    <a:cubicBezTo>
                      <a:pt x="659687" y="1741449"/>
                      <a:pt x="703005" y="1719819"/>
                      <a:pt x="745499" y="1696721"/>
                    </a:cubicBezTo>
                    <a:cubicBezTo>
                      <a:pt x="759194" y="1689315"/>
                      <a:pt x="769538" y="1688786"/>
                      <a:pt x="783586" y="1696486"/>
                    </a:cubicBezTo>
                    <a:cubicBezTo>
                      <a:pt x="832252" y="1723052"/>
                      <a:pt x="881917" y="1747914"/>
                      <a:pt x="936401" y="1776126"/>
                    </a:cubicBezTo>
                    <a:cubicBezTo>
                      <a:pt x="925822" y="1714412"/>
                      <a:pt x="916947" y="1658752"/>
                      <a:pt x="906308" y="1603444"/>
                    </a:cubicBezTo>
                    <a:cubicBezTo>
                      <a:pt x="903840" y="1590572"/>
                      <a:pt x="906837" y="1583167"/>
                      <a:pt x="915713" y="1574879"/>
                    </a:cubicBezTo>
                    <a:cubicBezTo>
                      <a:pt x="945277" y="1547372"/>
                      <a:pt x="974076" y="1519043"/>
                      <a:pt x="1003347" y="1491183"/>
                    </a:cubicBezTo>
                    <a:cubicBezTo>
                      <a:pt x="1015160" y="1479898"/>
                      <a:pt x="1027386" y="1468966"/>
                      <a:pt x="1042079" y="1455389"/>
                    </a:cubicBezTo>
                    <a:cubicBezTo>
                      <a:pt x="1032911" y="1452744"/>
                      <a:pt x="1029560" y="1451392"/>
                      <a:pt x="1026093" y="1450864"/>
                    </a:cubicBezTo>
                    <a:cubicBezTo>
                      <a:pt x="974547" y="1443458"/>
                      <a:pt x="923118" y="1435406"/>
                      <a:pt x="871455" y="1429410"/>
                    </a:cubicBezTo>
                    <a:cubicBezTo>
                      <a:pt x="855233" y="1427530"/>
                      <a:pt x="847474" y="1420535"/>
                      <a:pt x="840774" y="1406606"/>
                    </a:cubicBezTo>
                    <a:cubicBezTo>
                      <a:pt x="816382" y="1355765"/>
                      <a:pt x="790756" y="1305512"/>
                      <a:pt x="764836" y="1253437"/>
                    </a:cubicBezTo>
                    <a:close/>
                    <a:moveTo>
                      <a:pt x="764719" y="1040318"/>
                    </a:moveTo>
                    <a:cubicBezTo>
                      <a:pt x="790169" y="1091394"/>
                      <a:pt x="814501" y="1140295"/>
                      <a:pt x="838893" y="1189196"/>
                    </a:cubicBezTo>
                    <a:cubicBezTo>
                      <a:pt x="860816" y="1233160"/>
                      <a:pt x="882975" y="1277006"/>
                      <a:pt x="904369" y="1321205"/>
                    </a:cubicBezTo>
                    <a:cubicBezTo>
                      <a:pt x="910188" y="1333254"/>
                      <a:pt x="916829" y="1339778"/>
                      <a:pt x="931523" y="1341776"/>
                    </a:cubicBezTo>
                    <a:cubicBezTo>
                      <a:pt x="1031794" y="1355177"/>
                      <a:pt x="1131829" y="1369989"/>
                      <a:pt x="1231924" y="1384447"/>
                    </a:cubicBezTo>
                    <a:cubicBezTo>
                      <a:pt x="1236626" y="1385153"/>
                      <a:pt x="1241210" y="1387092"/>
                      <a:pt x="1244619" y="1388150"/>
                    </a:cubicBezTo>
                    <a:cubicBezTo>
                      <a:pt x="1225517" y="1408251"/>
                      <a:pt x="1207532" y="1428529"/>
                      <a:pt x="1188195" y="1447396"/>
                    </a:cubicBezTo>
                    <a:cubicBezTo>
                      <a:pt x="1133416" y="1500587"/>
                      <a:pt x="1078520" y="1553661"/>
                      <a:pt x="1022625" y="1605678"/>
                    </a:cubicBezTo>
                    <a:cubicBezTo>
                      <a:pt x="1009929" y="1617492"/>
                      <a:pt x="1007990" y="1628717"/>
                      <a:pt x="1010811" y="1644293"/>
                    </a:cubicBezTo>
                    <a:cubicBezTo>
                      <a:pt x="1028091" y="1740273"/>
                      <a:pt x="1044724" y="1836371"/>
                      <a:pt x="1061475" y="1932468"/>
                    </a:cubicBezTo>
                    <a:cubicBezTo>
                      <a:pt x="1062239" y="1936700"/>
                      <a:pt x="1062298" y="1941108"/>
                      <a:pt x="1063062" y="1948984"/>
                    </a:cubicBezTo>
                    <a:cubicBezTo>
                      <a:pt x="1053835" y="1944576"/>
                      <a:pt x="1046958" y="1941520"/>
                      <a:pt x="1040257" y="1938052"/>
                    </a:cubicBezTo>
                    <a:cubicBezTo>
                      <a:pt x="953681" y="1893206"/>
                      <a:pt x="866929" y="1848537"/>
                      <a:pt x="780647" y="1803045"/>
                    </a:cubicBezTo>
                    <a:cubicBezTo>
                      <a:pt x="768892" y="1796874"/>
                      <a:pt x="760252" y="1797109"/>
                      <a:pt x="748673" y="1803221"/>
                    </a:cubicBezTo>
                    <a:cubicBezTo>
                      <a:pt x="662979" y="1848302"/>
                      <a:pt x="576932" y="1892619"/>
                      <a:pt x="491002" y="1937170"/>
                    </a:cubicBezTo>
                    <a:cubicBezTo>
                      <a:pt x="483949" y="1940814"/>
                      <a:pt x="476720" y="1944165"/>
                      <a:pt x="465611" y="1949513"/>
                    </a:cubicBezTo>
                    <a:cubicBezTo>
                      <a:pt x="471548" y="1914013"/>
                      <a:pt x="476720" y="1881863"/>
                      <a:pt x="482303" y="1849771"/>
                    </a:cubicBezTo>
                    <a:cubicBezTo>
                      <a:pt x="494529" y="1779711"/>
                      <a:pt x="506754" y="1709651"/>
                      <a:pt x="519567" y="1639709"/>
                    </a:cubicBezTo>
                    <a:cubicBezTo>
                      <a:pt x="522036" y="1626073"/>
                      <a:pt x="518685" y="1616904"/>
                      <a:pt x="508341" y="1607088"/>
                    </a:cubicBezTo>
                    <a:cubicBezTo>
                      <a:pt x="437928" y="1540496"/>
                      <a:pt x="368279" y="1473081"/>
                      <a:pt x="298219" y="1406136"/>
                    </a:cubicBezTo>
                    <a:cubicBezTo>
                      <a:pt x="292988" y="1401140"/>
                      <a:pt x="286229" y="1397731"/>
                      <a:pt x="280234" y="1393616"/>
                    </a:cubicBezTo>
                    <a:cubicBezTo>
                      <a:pt x="281351" y="1391500"/>
                      <a:pt x="282526" y="1389385"/>
                      <a:pt x="283702" y="1387269"/>
                    </a:cubicBezTo>
                    <a:cubicBezTo>
                      <a:pt x="308681" y="1383389"/>
                      <a:pt x="333661" y="1379275"/>
                      <a:pt x="358699" y="1375631"/>
                    </a:cubicBezTo>
                    <a:cubicBezTo>
                      <a:pt x="436341" y="1364405"/>
                      <a:pt x="513925" y="1352885"/>
                      <a:pt x="591743" y="1342776"/>
                    </a:cubicBezTo>
                    <a:cubicBezTo>
                      <a:pt x="608905" y="1340542"/>
                      <a:pt x="618192" y="1333548"/>
                      <a:pt x="625774" y="1318149"/>
                    </a:cubicBezTo>
                    <a:cubicBezTo>
                      <a:pt x="671090" y="1226107"/>
                      <a:pt x="717463" y="1134535"/>
                      <a:pt x="764719" y="1040318"/>
                    </a:cubicBezTo>
                    <a:close/>
                    <a:moveTo>
                      <a:pt x="764660" y="392791"/>
                    </a:moveTo>
                    <a:cubicBezTo>
                      <a:pt x="743442" y="434345"/>
                      <a:pt x="722812" y="473137"/>
                      <a:pt x="703827" y="512751"/>
                    </a:cubicBezTo>
                    <a:cubicBezTo>
                      <a:pt x="696069" y="528973"/>
                      <a:pt x="686312" y="536731"/>
                      <a:pt x="667680" y="538730"/>
                    </a:cubicBezTo>
                    <a:cubicBezTo>
                      <a:pt x="624539" y="543373"/>
                      <a:pt x="581633" y="550896"/>
                      <a:pt x="534731" y="557832"/>
                    </a:cubicBezTo>
                    <a:cubicBezTo>
                      <a:pt x="570290" y="591392"/>
                      <a:pt x="602381" y="622426"/>
                      <a:pt x="635354" y="652460"/>
                    </a:cubicBezTo>
                    <a:cubicBezTo>
                      <a:pt x="645757" y="661923"/>
                      <a:pt x="648990" y="670857"/>
                      <a:pt x="646169" y="685022"/>
                    </a:cubicBezTo>
                    <a:cubicBezTo>
                      <a:pt x="637352" y="729044"/>
                      <a:pt x="630241" y="773420"/>
                      <a:pt x="621953" y="820616"/>
                    </a:cubicBezTo>
                    <a:cubicBezTo>
                      <a:pt x="667093" y="797753"/>
                      <a:pt x="708647" y="775947"/>
                      <a:pt x="750965" y="755846"/>
                    </a:cubicBezTo>
                    <a:cubicBezTo>
                      <a:pt x="758547" y="752260"/>
                      <a:pt x="770890" y="752378"/>
                      <a:pt x="778531" y="756081"/>
                    </a:cubicBezTo>
                    <a:cubicBezTo>
                      <a:pt x="820144" y="775947"/>
                      <a:pt x="860875" y="797517"/>
                      <a:pt x="906778" y="820969"/>
                    </a:cubicBezTo>
                    <a:cubicBezTo>
                      <a:pt x="898550" y="772244"/>
                      <a:pt x="892085" y="728809"/>
                      <a:pt x="883503" y="685786"/>
                    </a:cubicBezTo>
                    <a:cubicBezTo>
                      <a:pt x="880506" y="670680"/>
                      <a:pt x="884150" y="661335"/>
                      <a:pt x="895082" y="651402"/>
                    </a:cubicBezTo>
                    <a:cubicBezTo>
                      <a:pt x="923823" y="625247"/>
                      <a:pt x="951683" y="598093"/>
                      <a:pt x="979777" y="571115"/>
                    </a:cubicBezTo>
                    <a:cubicBezTo>
                      <a:pt x="983598" y="567471"/>
                      <a:pt x="986419" y="562828"/>
                      <a:pt x="990710" y="557420"/>
                    </a:cubicBezTo>
                    <a:cubicBezTo>
                      <a:pt x="943689" y="550544"/>
                      <a:pt x="899549" y="543549"/>
                      <a:pt x="855291" y="537907"/>
                    </a:cubicBezTo>
                    <a:cubicBezTo>
                      <a:pt x="841303" y="536144"/>
                      <a:pt x="833603" y="530266"/>
                      <a:pt x="827432" y="517512"/>
                    </a:cubicBezTo>
                    <a:cubicBezTo>
                      <a:pt x="807624" y="476252"/>
                      <a:pt x="786407" y="435638"/>
                      <a:pt x="764660" y="392791"/>
                    </a:cubicBezTo>
                    <a:close/>
                    <a:moveTo>
                      <a:pt x="764719" y="180847"/>
                    </a:moveTo>
                    <a:cubicBezTo>
                      <a:pt x="788758" y="228514"/>
                      <a:pt x="811621" y="273947"/>
                      <a:pt x="834544" y="319380"/>
                    </a:cubicBezTo>
                    <a:cubicBezTo>
                      <a:pt x="853352" y="356703"/>
                      <a:pt x="872571" y="393790"/>
                      <a:pt x="890792" y="431406"/>
                    </a:cubicBezTo>
                    <a:cubicBezTo>
                      <a:pt x="896493" y="443161"/>
                      <a:pt x="903605" y="448510"/>
                      <a:pt x="917064" y="450332"/>
                    </a:cubicBezTo>
                    <a:cubicBezTo>
                      <a:pt x="1009341" y="462733"/>
                      <a:pt x="1101442" y="476252"/>
                      <a:pt x="1193602" y="489476"/>
                    </a:cubicBezTo>
                    <a:cubicBezTo>
                      <a:pt x="1195483" y="489770"/>
                      <a:pt x="1197246" y="490652"/>
                      <a:pt x="1201654" y="492121"/>
                    </a:cubicBezTo>
                    <a:cubicBezTo>
                      <a:pt x="1174911" y="517512"/>
                      <a:pt x="1149462" y="541610"/>
                      <a:pt x="1124129" y="565766"/>
                    </a:cubicBezTo>
                    <a:cubicBezTo>
                      <a:pt x="1081576" y="606263"/>
                      <a:pt x="1039199" y="646994"/>
                      <a:pt x="996293" y="687079"/>
                    </a:cubicBezTo>
                    <a:cubicBezTo>
                      <a:pt x="986889" y="695895"/>
                      <a:pt x="983245" y="703477"/>
                      <a:pt x="985890" y="717289"/>
                    </a:cubicBezTo>
                    <a:cubicBezTo>
                      <a:pt x="1001583" y="800926"/>
                      <a:pt x="1015807" y="884799"/>
                      <a:pt x="1030442" y="968612"/>
                    </a:cubicBezTo>
                    <a:cubicBezTo>
                      <a:pt x="1031676" y="975607"/>
                      <a:pt x="1032087" y="982777"/>
                      <a:pt x="1033204" y="993063"/>
                    </a:cubicBezTo>
                    <a:cubicBezTo>
                      <a:pt x="1015571" y="984129"/>
                      <a:pt x="1000643" y="976606"/>
                      <a:pt x="985772" y="968965"/>
                    </a:cubicBezTo>
                    <a:cubicBezTo>
                      <a:pt x="917240" y="933759"/>
                      <a:pt x="848591" y="898905"/>
                      <a:pt x="780470" y="862993"/>
                    </a:cubicBezTo>
                    <a:cubicBezTo>
                      <a:pt x="768598" y="856704"/>
                      <a:pt x="760075" y="857292"/>
                      <a:pt x="748555" y="863346"/>
                    </a:cubicBezTo>
                    <a:cubicBezTo>
                      <a:pt x="672441" y="903019"/>
                      <a:pt x="595975" y="941870"/>
                      <a:pt x="519567" y="980955"/>
                    </a:cubicBezTo>
                    <a:cubicBezTo>
                      <a:pt x="512455" y="984599"/>
                      <a:pt x="505167" y="987949"/>
                      <a:pt x="494176" y="993239"/>
                    </a:cubicBezTo>
                    <a:cubicBezTo>
                      <a:pt x="500935" y="953625"/>
                      <a:pt x="507048" y="917243"/>
                      <a:pt x="513395" y="880920"/>
                    </a:cubicBezTo>
                    <a:cubicBezTo>
                      <a:pt x="522858" y="826729"/>
                      <a:pt x="532145" y="772538"/>
                      <a:pt x="542430" y="718523"/>
                    </a:cubicBezTo>
                    <a:cubicBezTo>
                      <a:pt x="545075" y="704711"/>
                      <a:pt x="541960" y="695836"/>
                      <a:pt x="531557" y="686079"/>
                    </a:cubicBezTo>
                    <a:cubicBezTo>
                      <a:pt x="467727" y="626423"/>
                      <a:pt x="404661" y="565943"/>
                      <a:pt x="341242" y="505757"/>
                    </a:cubicBezTo>
                    <a:cubicBezTo>
                      <a:pt x="337069" y="501819"/>
                      <a:pt x="332309" y="498410"/>
                      <a:pt x="323316" y="491063"/>
                    </a:cubicBezTo>
                    <a:cubicBezTo>
                      <a:pt x="423175" y="476781"/>
                      <a:pt x="516687" y="463027"/>
                      <a:pt x="610316" y="450567"/>
                    </a:cubicBezTo>
                    <a:cubicBezTo>
                      <a:pt x="624716" y="448627"/>
                      <a:pt x="632004" y="442926"/>
                      <a:pt x="638175" y="430583"/>
                    </a:cubicBezTo>
                    <a:cubicBezTo>
                      <a:pt x="679553" y="348063"/>
                      <a:pt x="721577" y="265836"/>
                      <a:pt x="764719" y="180847"/>
                    </a:cubicBezTo>
                    <a:close/>
                    <a:moveTo>
                      <a:pt x="1128303" y="96446"/>
                    </a:moveTo>
                    <a:cubicBezTo>
                      <a:pt x="867576" y="96387"/>
                      <a:pt x="606848" y="95917"/>
                      <a:pt x="346121" y="97092"/>
                    </a:cubicBezTo>
                    <a:cubicBezTo>
                      <a:pt x="314382" y="97210"/>
                      <a:pt x="280763" y="100854"/>
                      <a:pt x="251317" y="111845"/>
                    </a:cubicBezTo>
                    <a:cubicBezTo>
                      <a:pt x="151575" y="148932"/>
                      <a:pt x="96502" y="233216"/>
                      <a:pt x="96444" y="342303"/>
                    </a:cubicBezTo>
                    <a:cubicBezTo>
                      <a:pt x="96267" y="721991"/>
                      <a:pt x="96385" y="1101739"/>
                      <a:pt x="96326" y="1481427"/>
                    </a:cubicBezTo>
                    <a:cubicBezTo>
                      <a:pt x="96326" y="1858177"/>
                      <a:pt x="96267" y="2234985"/>
                      <a:pt x="96444" y="2611735"/>
                    </a:cubicBezTo>
                    <a:cubicBezTo>
                      <a:pt x="96444" y="2630778"/>
                      <a:pt x="96561" y="2650115"/>
                      <a:pt x="99794" y="2668747"/>
                    </a:cubicBezTo>
                    <a:cubicBezTo>
                      <a:pt x="119484" y="2782007"/>
                      <a:pt x="214053" y="2862999"/>
                      <a:pt x="329018" y="2865468"/>
                    </a:cubicBezTo>
                    <a:cubicBezTo>
                      <a:pt x="370866" y="2866349"/>
                      <a:pt x="412714" y="2865762"/>
                      <a:pt x="454620" y="2865762"/>
                    </a:cubicBezTo>
                    <a:cubicBezTo>
                      <a:pt x="697010" y="2865762"/>
                      <a:pt x="939340" y="2866232"/>
                      <a:pt x="1181730" y="2865233"/>
                    </a:cubicBezTo>
                    <a:cubicBezTo>
                      <a:pt x="1212058" y="2865115"/>
                      <a:pt x="1244090" y="2862176"/>
                      <a:pt x="1272420" y="2852184"/>
                    </a:cubicBezTo>
                    <a:cubicBezTo>
                      <a:pt x="1375747" y="2815744"/>
                      <a:pt x="1433112" y="2730520"/>
                      <a:pt x="1433112" y="2618905"/>
                    </a:cubicBezTo>
                    <a:cubicBezTo>
                      <a:pt x="1433229" y="1860234"/>
                      <a:pt x="1433170" y="1101562"/>
                      <a:pt x="1433170" y="342832"/>
                    </a:cubicBezTo>
                    <a:cubicBezTo>
                      <a:pt x="1433170" y="335485"/>
                      <a:pt x="1432994" y="328138"/>
                      <a:pt x="1432759" y="320791"/>
                    </a:cubicBezTo>
                    <a:cubicBezTo>
                      <a:pt x="1428409" y="202829"/>
                      <a:pt x="1325670" y="100560"/>
                      <a:pt x="1207591" y="96975"/>
                    </a:cubicBezTo>
                    <a:cubicBezTo>
                      <a:pt x="1181201" y="96152"/>
                      <a:pt x="1154693" y="96446"/>
                      <a:pt x="1128303" y="96446"/>
                    </a:cubicBezTo>
                    <a:close/>
                    <a:moveTo>
                      <a:pt x="1184845" y="231"/>
                    </a:moveTo>
                    <a:cubicBezTo>
                      <a:pt x="1382741" y="466"/>
                      <a:pt x="1528621" y="146346"/>
                      <a:pt x="1528739" y="344125"/>
                    </a:cubicBezTo>
                    <a:cubicBezTo>
                      <a:pt x="1528974" y="723931"/>
                      <a:pt x="1528798" y="1103678"/>
                      <a:pt x="1528798" y="1483425"/>
                    </a:cubicBezTo>
                    <a:cubicBezTo>
                      <a:pt x="1528798" y="1861703"/>
                      <a:pt x="1529268" y="2239981"/>
                      <a:pt x="1528563" y="2618318"/>
                    </a:cubicBezTo>
                    <a:cubicBezTo>
                      <a:pt x="1528269" y="2761788"/>
                      <a:pt x="1462382" y="2866291"/>
                      <a:pt x="1334193" y="2930767"/>
                    </a:cubicBezTo>
                    <a:cubicBezTo>
                      <a:pt x="1288759" y="2953572"/>
                      <a:pt x="1239682" y="2962094"/>
                      <a:pt x="1189076" y="2962153"/>
                    </a:cubicBezTo>
                    <a:cubicBezTo>
                      <a:pt x="905544" y="2962271"/>
                      <a:pt x="622012" y="2962741"/>
                      <a:pt x="338480" y="2961977"/>
                    </a:cubicBezTo>
                    <a:cubicBezTo>
                      <a:pt x="175438" y="2961565"/>
                      <a:pt x="44898" y="2856887"/>
                      <a:pt x="8046" y="2697958"/>
                    </a:cubicBezTo>
                    <a:cubicBezTo>
                      <a:pt x="2109" y="2672509"/>
                      <a:pt x="346" y="2645530"/>
                      <a:pt x="346" y="2619258"/>
                    </a:cubicBezTo>
                    <a:cubicBezTo>
                      <a:pt x="-65" y="1860469"/>
                      <a:pt x="-65" y="1101680"/>
                      <a:pt x="111" y="342891"/>
                    </a:cubicBezTo>
                    <a:cubicBezTo>
                      <a:pt x="170" y="180142"/>
                      <a:pt x="99382" y="50601"/>
                      <a:pt x="255842" y="10281"/>
                    </a:cubicBezTo>
                    <a:cubicBezTo>
                      <a:pt x="283937" y="3052"/>
                      <a:pt x="313912" y="642"/>
                      <a:pt x="343065" y="583"/>
                    </a:cubicBezTo>
                    <a:cubicBezTo>
                      <a:pt x="623658" y="-122"/>
                      <a:pt x="904251" y="-122"/>
                      <a:pt x="1184845" y="231"/>
                    </a:cubicBezTo>
                    <a:close/>
                  </a:path>
                </a:pathLst>
              </a:custGeom>
              <a:grpFill/>
              <a:ln w="587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43" name="PPT世界-13-13"/>
            <p:cNvSpPr/>
            <p:nvPr/>
          </p:nvSpPr>
          <p:spPr>
            <a:xfrm>
              <a:off x="6688908" y="5083685"/>
              <a:ext cx="2009248" cy="939296"/>
            </a:xfrm>
            <a:prstGeom prst="rect">
              <a:avLst/>
            </a:prstGeom>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单击此处键入文本单击此处键入文本单击单击此处键入文本单击</a:t>
              </a:r>
            </a:p>
          </p:txBody>
        </p:sp>
        <p:sp>
          <p:nvSpPr>
            <p:cNvPr id="146" name="PPT世界-13-14"/>
            <p:cNvSpPr/>
            <p:nvPr/>
          </p:nvSpPr>
          <p:spPr>
            <a:xfrm>
              <a:off x="8491290" y="1949783"/>
              <a:ext cx="182743" cy="184666"/>
            </a:xfrm>
            <a:prstGeom prst="rect">
              <a:avLst/>
            </a:prstGeom>
          </p:spPr>
          <p:txBody>
            <a:bodyPr wrap="non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55" name="PPT世界-13-15"/>
            <p:cNvCxnSpPr/>
            <p:nvPr/>
          </p:nvCxnSpPr>
          <p:spPr>
            <a:xfrm>
              <a:off x="6625195" y="3159393"/>
              <a:ext cx="2092775"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PPT世界-14"/>
          <p:cNvGrpSpPr/>
          <p:nvPr/>
        </p:nvGrpSpPr>
        <p:grpSpPr>
          <a:xfrm>
            <a:off x="9196840" y="1898720"/>
            <a:ext cx="2388250" cy="4410005"/>
            <a:chOff x="9196840" y="1898720"/>
            <a:chExt cx="2388250" cy="4410005"/>
          </a:xfrm>
        </p:grpSpPr>
        <p:sp>
          <p:nvSpPr>
            <p:cNvPr id="88" name="PPT世界-14-1"/>
            <p:cNvSpPr/>
            <p:nvPr/>
          </p:nvSpPr>
          <p:spPr>
            <a:xfrm>
              <a:off x="9678572"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9" name="PPT世界-14-2"/>
            <p:cNvSpPr/>
            <p:nvPr/>
          </p:nvSpPr>
          <p:spPr>
            <a:xfrm>
              <a:off x="9678572"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4" name="PPT世界-14-3"/>
            <p:cNvSpPr/>
            <p:nvPr/>
          </p:nvSpPr>
          <p:spPr>
            <a:xfrm>
              <a:off x="9449706" y="1949783"/>
              <a:ext cx="1497013" cy="184666"/>
            </a:xfrm>
            <a:prstGeom prst="rect">
              <a:avLst/>
            </a:prstGeom>
          </p:spPr>
          <p:txBody>
            <a:bodyPr wrap="none" lIns="0" tIns="0" rIns="0" bIns="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 ADDITION</a:t>
              </a:r>
              <a:endPar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7" name="PPT世界-14-4"/>
            <p:cNvSpPr/>
            <p:nvPr/>
          </p:nvSpPr>
          <p:spPr>
            <a:xfrm>
              <a:off x="9196840" y="1898720"/>
              <a:ext cx="36000" cy="862012"/>
            </a:xfrm>
            <a:prstGeom prst="rect">
              <a:avLst/>
            </a:prstGeom>
            <a:solidFill>
              <a:schemeClr val="tx1">
                <a:lumMod val="65000"/>
                <a:lumOff val="3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10" name="PPT世界-14-5"/>
            <p:cNvCxnSpPr/>
            <p:nvPr/>
          </p:nvCxnSpPr>
          <p:spPr>
            <a:xfrm>
              <a:off x="9211409"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4" name="PPT世界-14-6"/>
            <p:cNvSpPr/>
            <p:nvPr/>
          </p:nvSpPr>
          <p:spPr>
            <a:xfrm>
              <a:off x="9523104" y="5083685"/>
              <a:ext cx="1978440" cy="939296"/>
            </a:xfrm>
            <a:prstGeom prst="rect">
              <a:avLst/>
            </a:prstGeom>
          </p:spPr>
          <p:txBody>
            <a:bodyPr wrap="square" lIns="0" tIns="0" rIns="0" bIns="0">
              <a:noAutofit/>
            </a:bodyPr>
            <a:lstStyle/>
            <a:p>
              <a:pPr>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单击此处键入文本单击此处键入文本单击单击此处键入文本单击</a:t>
              </a:r>
            </a:p>
          </p:txBody>
        </p:sp>
        <p:sp>
          <p:nvSpPr>
            <p:cNvPr id="133" name="PPT世界-14-7"/>
            <p:cNvSpPr/>
            <p:nvPr/>
          </p:nvSpPr>
          <p:spPr>
            <a:xfrm>
              <a:off x="9430654" y="2471807"/>
              <a:ext cx="2154436" cy="430887"/>
            </a:xfrm>
            <a:prstGeom prst="rect">
              <a:avLst/>
            </a:prstGeom>
          </p:spPr>
          <p:txBody>
            <a:bodyPr wrap="none" lIns="0" tIns="0" rIns="0" bIns="0">
              <a:noAutofit/>
            </a:bodyPr>
            <a:lstStyle/>
            <a:p>
              <a:pPr lvl="0"/>
              <a:r>
                <a:rPr lang="zh-CN" altLang="en-US" sz="28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4" name="PPT世界-14-8"/>
            <p:cNvSpPr/>
            <p:nvPr/>
          </p:nvSpPr>
          <p:spPr>
            <a:xfrm>
              <a:off x="10186993" y="3643338"/>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5" name="PPT世界-14-9"/>
            <p:cNvSpPr/>
            <p:nvPr/>
          </p:nvSpPr>
          <p:spPr>
            <a:xfrm>
              <a:off x="10186993" y="4397340"/>
              <a:ext cx="1231106" cy="246221"/>
            </a:xfrm>
            <a:prstGeom prst="rect">
              <a:avLst/>
            </a:prstGeom>
          </p:spPr>
          <p:txBody>
            <a:bodyPr wrap="none" lIns="0" tIns="0" rIns="0" bIns="0">
              <a:noAutofit/>
            </a:bodyPr>
            <a:lstStyle/>
            <a:p>
              <a:pPr lvl="0"/>
              <a:r>
                <a:rPr lang="zh-CN" altLang="en-US" sz="1600" dirty="0">
                  <a:solidFill>
                    <a:schemeClr val="tx1">
                      <a:lumMod val="65000"/>
                      <a:lumOff val="3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136" name="组合 135"/>
            <p:cNvGrpSpPr/>
            <p:nvPr/>
          </p:nvGrpSpPr>
          <p:grpSpPr>
            <a:xfrm>
              <a:off x="9481814" y="3463152"/>
              <a:ext cx="444012" cy="444029"/>
              <a:chOff x="13792189" y="-304742"/>
              <a:chExt cx="4652080" cy="4652255"/>
            </a:xfrm>
            <a:solidFill>
              <a:schemeClr val="tx1">
                <a:lumMod val="65000"/>
                <a:lumOff val="35000"/>
              </a:schemeClr>
            </a:solidFill>
          </p:grpSpPr>
          <p:sp>
            <p:nvSpPr>
              <p:cNvPr id="137" name="PPT世界-14-10"/>
              <p:cNvSpPr/>
              <p:nvPr/>
            </p:nvSpPr>
            <p:spPr>
              <a:xfrm>
                <a:off x="13792189" y="-304742"/>
                <a:ext cx="4652080" cy="4652255"/>
              </a:xfrm>
              <a:custGeom>
                <a:avLst/>
                <a:gdLst>
                  <a:gd name="connsiteX0" fmla="*/ 3601508 w 4652080"/>
                  <a:gd name="connsiteY0" fmla="*/ 1841125 h 4652255"/>
                  <a:gd name="connsiteX1" fmla="*/ 3270419 w 4652080"/>
                  <a:gd name="connsiteY1" fmla="*/ 1964093 h 4652255"/>
                  <a:gd name="connsiteX2" fmla="*/ 3183551 w 4652080"/>
                  <a:gd name="connsiteY2" fmla="*/ 1996287 h 4652255"/>
                  <a:gd name="connsiteX3" fmla="*/ 3151262 w 4652080"/>
                  <a:gd name="connsiteY3" fmla="*/ 2042007 h 4652255"/>
                  <a:gd name="connsiteX4" fmla="*/ 3151833 w 4652080"/>
                  <a:gd name="connsiteY4" fmla="*/ 2581218 h 4652255"/>
                  <a:gd name="connsiteX5" fmla="*/ 3151833 w 4652080"/>
                  <a:gd name="connsiteY5" fmla="*/ 2624842 h 4652255"/>
                  <a:gd name="connsiteX6" fmla="*/ 1651455 w 4652080"/>
                  <a:gd name="connsiteY6" fmla="*/ 2624842 h 4652255"/>
                  <a:gd name="connsiteX7" fmla="*/ 1651455 w 4652080"/>
                  <a:gd name="connsiteY7" fmla="*/ 2582361 h 4652255"/>
                  <a:gd name="connsiteX8" fmla="*/ 1652027 w 4652080"/>
                  <a:gd name="connsiteY8" fmla="*/ 2103825 h 4652255"/>
                  <a:gd name="connsiteX9" fmla="*/ 1617546 w 4652080"/>
                  <a:gd name="connsiteY9" fmla="*/ 2052294 h 4652255"/>
                  <a:gd name="connsiteX10" fmla="*/ 1089956 w 4652080"/>
                  <a:gd name="connsiteY10" fmla="*/ 1855222 h 4652255"/>
                  <a:gd name="connsiteX11" fmla="*/ 1051761 w 4652080"/>
                  <a:gd name="connsiteY11" fmla="*/ 1843125 h 4652255"/>
                  <a:gd name="connsiteX12" fmla="*/ 1051761 w 4652080"/>
                  <a:gd name="connsiteY12" fmla="*/ 1892560 h 4652255"/>
                  <a:gd name="connsiteX13" fmla="*/ 1052047 w 4652080"/>
                  <a:gd name="connsiteY13" fmla="*/ 4320959 h 4652255"/>
                  <a:gd name="connsiteX14" fmla="*/ 992325 w 4652080"/>
                  <a:gd name="connsiteY14" fmla="*/ 4529366 h 4652255"/>
                  <a:gd name="connsiteX15" fmla="*/ 551318 w 4652080"/>
                  <a:gd name="connsiteY15" fmla="*/ 4573562 h 4652255"/>
                  <a:gd name="connsiteX16" fmla="*/ 526648 w 4652080"/>
                  <a:gd name="connsiteY16" fmla="*/ 4550607 h 4652255"/>
                  <a:gd name="connsiteX17" fmla="*/ 315193 w 4652080"/>
                  <a:gd name="connsiteY17" fmla="*/ 4650524 h 4652255"/>
                  <a:gd name="connsiteX18" fmla="*/ 3821 w 4652080"/>
                  <a:gd name="connsiteY18" fmla="*/ 4379157 h 4652255"/>
                  <a:gd name="connsiteX19" fmla="*/ 1535 w 4652080"/>
                  <a:gd name="connsiteY19" fmla="*/ 4307814 h 4652255"/>
                  <a:gd name="connsiteX20" fmla="*/ 11 w 4652080"/>
                  <a:gd name="connsiteY20" fmla="*/ 1708061 h 4652255"/>
                  <a:gd name="connsiteX21" fmla="*/ 307954 w 4652080"/>
                  <a:gd name="connsiteY21" fmla="*/ 1126655 h 4652255"/>
                  <a:gd name="connsiteX22" fmla="*/ 278712 w 4652080"/>
                  <a:gd name="connsiteY22" fmla="*/ 1106652 h 4652255"/>
                  <a:gd name="connsiteX23" fmla="*/ 8393 w 4652080"/>
                  <a:gd name="connsiteY23" fmla="*/ 514293 h 4652255"/>
                  <a:gd name="connsiteX24" fmla="*/ 413205 w 4652080"/>
                  <a:gd name="connsiteY24" fmla="*/ 33756 h 4652255"/>
                  <a:gd name="connsiteX25" fmla="*/ 1046618 w 4652080"/>
                  <a:gd name="connsiteY25" fmla="*/ 202730 h 4652255"/>
                  <a:gd name="connsiteX26" fmla="*/ 1101577 w 4652080"/>
                  <a:gd name="connsiteY26" fmla="*/ 226923 h 4652255"/>
                  <a:gd name="connsiteX27" fmla="*/ 1426570 w 4652080"/>
                  <a:gd name="connsiteY27" fmla="*/ 226828 h 4652255"/>
                  <a:gd name="connsiteX28" fmla="*/ 1642597 w 4652080"/>
                  <a:gd name="connsiteY28" fmla="*/ 392277 h 4652255"/>
                  <a:gd name="connsiteX29" fmla="*/ 1542965 w 4652080"/>
                  <a:gd name="connsiteY29" fmla="*/ 640975 h 4652255"/>
                  <a:gd name="connsiteX30" fmla="*/ 1418093 w 4652080"/>
                  <a:gd name="connsiteY30" fmla="*/ 675075 h 4652255"/>
                  <a:gd name="connsiteX31" fmla="*/ 1197875 w 4652080"/>
                  <a:gd name="connsiteY31" fmla="*/ 676599 h 4652255"/>
                  <a:gd name="connsiteX32" fmla="*/ 878025 w 4652080"/>
                  <a:gd name="connsiteY32" fmla="*/ 1133894 h 4652255"/>
                  <a:gd name="connsiteX33" fmla="*/ 1650884 w 4652080"/>
                  <a:gd name="connsiteY33" fmla="*/ 1424216 h 4652255"/>
                  <a:gd name="connsiteX34" fmla="*/ 1650884 w 4652080"/>
                  <a:gd name="connsiteY34" fmla="*/ 1127322 h 4652255"/>
                  <a:gd name="connsiteX35" fmla="*/ 2249435 w 4652080"/>
                  <a:gd name="connsiteY35" fmla="*/ 1127322 h 4652255"/>
                  <a:gd name="connsiteX36" fmla="*/ 2251530 w 4652080"/>
                  <a:gd name="connsiteY36" fmla="*/ 1086650 h 4652255"/>
                  <a:gd name="connsiteX37" fmla="*/ 2252102 w 4652080"/>
                  <a:gd name="connsiteY37" fmla="*/ 754513 h 4652255"/>
                  <a:gd name="connsiteX38" fmla="*/ 2470986 w 4652080"/>
                  <a:gd name="connsiteY38" fmla="*/ 462953 h 4652255"/>
                  <a:gd name="connsiteX39" fmla="*/ 2847033 w 4652080"/>
                  <a:gd name="connsiteY39" fmla="*/ 716794 h 4652255"/>
                  <a:gd name="connsiteX40" fmla="*/ 2851986 w 4652080"/>
                  <a:gd name="connsiteY40" fmla="*/ 1077220 h 4652255"/>
                  <a:gd name="connsiteX41" fmla="*/ 2851986 w 4652080"/>
                  <a:gd name="connsiteY41" fmla="*/ 1125702 h 4652255"/>
                  <a:gd name="connsiteX42" fmla="*/ 3151738 w 4652080"/>
                  <a:gd name="connsiteY42" fmla="*/ 1125702 h 4652255"/>
                  <a:gd name="connsiteX43" fmla="*/ 3151738 w 4652080"/>
                  <a:gd name="connsiteY43" fmla="*/ 1369161 h 4652255"/>
                  <a:gd name="connsiteX44" fmla="*/ 3775149 w 4652080"/>
                  <a:gd name="connsiteY44" fmla="*/ 1134084 h 4652255"/>
                  <a:gd name="connsiteX45" fmla="*/ 3473111 w 4652080"/>
                  <a:gd name="connsiteY45" fmla="*/ 759085 h 4652255"/>
                  <a:gd name="connsiteX46" fmla="*/ 3484732 w 4652080"/>
                  <a:gd name="connsiteY46" fmla="*/ 401136 h 4652255"/>
                  <a:gd name="connsiteX47" fmla="*/ 4068805 w 4652080"/>
                  <a:gd name="connsiteY47" fmla="*/ 1371 h 4652255"/>
                  <a:gd name="connsiteX48" fmla="*/ 4624970 w 4652080"/>
                  <a:gd name="connsiteY48" fmla="*/ 428758 h 4652255"/>
                  <a:gd name="connsiteX49" fmla="*/ 4346078 w 4652080"/>
                  <a:gd name="connsiteY49" fmla="*/ 1125798 h 4652255"/>
                  <a:gd name="connsiteX50" fmla="*/ 4411991 w 4652080"/>
                  <a:gd name="connsiteY50" fmla="*/ 1172946 h 4652255"/>
                  <a:gd name="connsiteX51" fmla="*/ 4651640 w 4652080"/>
                  <a:gd name="connsiteY51" fmla="*/ 1667865 h 4652255"/>
                  <a:gd name="connsiteX52" fmla="*/ 4651449 w 4652080"/>
                  <a:gd name="connsiteY52" fmla="*/ 4339056 h 4652255"/>
                  <a:gd name="connsiteX53" fmla="*/ 4271973 w 4652080"/>
                  <a:gd name="connsiteY53" fmla="*/ 4639856 h 4652255"/>
                  <a:gd name="connsiteX54" fmla="*/ 4194345 w 4652080"/>
                  <a:gd name="connsiteY54" fmla="*/ 4604899 h 4652255"/>
                  <a:gd name="connsiteX55" fmla="*/ 4125574 w 4652080"/>
                  <a:gd name="connsiteY55" fmla="*/ 4552512 h 4652255"/>
                  <a:gd name="connsiteX56" fmla="*/ 4088522 w 4652080"/>
                  <a:gd name="connsiteY56" fmla="*/ 4584325 h 4652255"/>
                  <a:gd name="connsiteX57" fmla="*/ 3783150 w 4652080"/>
                  <a:gd name="connsiteY57" fmla="*/ 4625664 h 4652255"/>
                  <a:gd name="connsiteX58" fmla="*/ 3603509 w 4652080"/>
                  <a:gd name="connsiteY58" fmla="*/ 4375442 h 4652255"/>
                  <a:gd name="connsiteX59" fmla="*/ 3601604 w 4652080"/>
                  <a:gd name="connsiteY59" fmla="*/ 4307624 h 4652255"/>
                  <a:gd name="connsiteX60" fmla="*/ 3601508 w 4652080"/>
                  <a:gd name="connsiteY60" fmla="*/ 1893513 h 4652255"/>
                  <a:gd name="connsiteX61" fmla="*/ 3601508 w 4652080"/>
                  <a:gd name="connsiteY61" fmla="*/ 1841125 h 4652255"/>
                  <a:gd name="connsiteX62" fmla="*/ 548936 w 4652080"/>
                  <a:gd name="connsiteY62" fmla="*/ 1493272 h 4652255"/>
                  <a:gd name="connsiteX63" fmla="*/ 576559 w 4652080"/>
                  <a:gd name="connsiteY63" fmla="*/ 1502988 h 4652255"/>
                  <a:gd name="connsiteX64" fmla="*/ 1107387 w 4652080"/>
                  <a:gd name="connsiteY64" fmla="*/ 1701584 h 4652255"/>
                  <a:gd name="connsiteX65" fmla="*/ 1741657 w 4652080"/>
                  <a:gd name="connsiteY65" fmla="*/ 1939137 h 4652255"/>
                  <a:gd name="connsiteX66" fmla="*/ 1947778 w 4652080"/>
                  <a:gd name="connsiteY66" fmla="*/ 1771212 h 4652255"/>
                  <a:gd name="connsiteX67" fmla="*/ 1825667 w 4652080"/>
                  <a:gd name="connsiteY67" fmla="*/ 1649101 h 4652255"/>
                  <a:gd name="connsiteX68" fmla="*/ 680858 w 4652080"/>
                  <a:gd name="connsiteY68" fmla="*/ 1219714 h 4652255"/>
                  <a:gd name="connsiteX69" fmla="*/ 526553 w 4652080"/>
                  <a:gd name="connsiteY69" fmla="*/ 1207808 h 4652255"/>
                  <a:gd name="connsiteX70" fmla="*/ 150506 w 4652080"/>
                  <a:gd name="connsiteY70" fmla="*/ 1669389 h 4652255"/>
                  <a:gd name="connsiteX71" fmla="*/ 151839 w 4652080"/>
                  <a:gd name="connsiteY71" fmla="*/ 4326484 h 4652255"/>
                  <a:gd name="connsiteX72" fmla="*/ 153554 w 4652080"/>
                  <a:gd name="connsiteY72" fmla="*/ 4369251 h 4652255"/>
                  <a:gd name="connsiteX73" fmla="*/ 347387 w 4652080"/>
                  <a:gd name="connsiteY73" fmla="*/ 4492885 h 4652255"/>
                  <a:gd name="connsiteX74" fmla="*/ 451305 w 4652080"/>
                  <a:gd name="connsiteY74" fmla="*/ 4332294 h 4652255"/>
                  <a:gd name="connsiteX75" fmla="*/ 450924 w 4652080"/>
                  <a:gd name="connsiteY75" fmla="*/ 3035846 h 4652255"/>
                  <a:gd name="connsiteX76" fmla="*/ 549413 w 4652080"/>
                  <a:gd name="connsiteY76" fmla="*/ 2761335 h 4652255"/>
                  <a:gd name="connsiteX77" fmla="*/ 707147 w 4652080"/>
                  <a:gd name="connsiteY77" fmla="*/ 2634462 h 4652255"/>
                  <a:gd name="connsiteX78" fmla="*/ 792776 w 4652080"/>
                  <a:gd name="connsiteY78" fmla="*/ 2763812 h 4652255"/>
                  <a:gd name="connsiteX79" fmla="*/ 738293 w 4652080"/>
                  <a:gd name="connsiteY79" fmla="*/ 2799912 h 4652255"/>
                  <a:gd name="connsiteX80" fmla="*/ 600276 w 4652080"/>
                  <a:gd name="connsiteY80" fmla="*/ 3053658 h 4652255"/>
                  <a:gd name="connsiteX81" fmla="*/ 601705 w 4652080"/>
                  <a:gd name="connsiteY81" fmla="*/ 4317911 h 4652255"/>
                  <a:gd name="connsiteX82" fmla="*/ 603705 w 4652080"/>
                  <a:gd name="connsiteY82" fmla="*/ 4371346 h 4652255"/>
                  <a:gd name="connsiteX83" fmla="*/ 792586 w 4652080"/>
                  <a:gd name="connsiteY83" fmla="*/ 4494695 h 4652255"/>
                  <a:gd name="connsiteX84" fmla="*/ 901266 w 4652080"/>
                  <a:gd name="connsiteY84" fmla="*/ 4326579 h 4652255"/>
                  <a:gd name="connsiteX85" fmla="*/ 901266 w 4652080"/>
                  <a:gd name="connsiteY85" fmla="*/ 1890846 h 4652255"/>
                  <a:gd name="connsiteX86" fmla="*/ 895551 w 4652080"/>
                  <a:gd name="connsiteY86" fmla="*/ 1789976 h 4652255"/>
                  <a:gd name="connsiteX87" fmla="*/ 801444 w 4652080"/>
                  <a:gd name="connsiteY87" fmla="*/ 1746447 h 4652255"/>
                  <a:gd name="connsiteX88" fmla="*/ 496358 w 4652080"/>
                  <a:gd name="connsiteY88" fmla="*/ 1631385 h 4652255"/>
                  <a:gd name="connsiteX89" fmla="*/ 548936 w 4652080"/>
                  <a:gd name="connsiteY89" fmla="*/ 1493272 h 4652255"/>
                  <a:gd name="connsiteX90" fmla="*/ 4156435 w 4652080"/>
                  <a:gd name="connsiteY90" fmla="*/ 1630527 h 4652255"/>
                  <a:gd name="connsiteX91" fmla="*/ 4128717 w 4652080"/>
                  <a:gd name="connsiteY91" fmla="*/ 1642148 h 4652255"/>
                  <a:gd name="connsiteX92" fmla="*/ 3794771 w 4652080"/>
                  <a:gd name="connsiteY92" fmla="*/ 1766640 h 4652255"/>
                  <a:gd name="connsiteX93" fmla="*/ 3751051 w 4652080"/>
                  <a:gd name="connsiteY93" fmla="*/ 1830171 h 4652255"/>
                  <a:gd name="connsiteX94" fmla="*/ 3752003 w 4652080"/>
                  <a:gd name="connsiteY94" fmla="*/ 4326484 h 4652255"/>
                  <a:gd name="connsiteX95" fmla="*/ 3753718 w 4652080"/>
                  <a:gd name="connsiteY95" fmla="*/ 4369251 h 4652255"/>
                  <a:gd name="connsiteX96" fmla="*/ 3947361 w 4652080"/>
                  <a:gd name="connsiteY96" fmla="*/ 4493171 h 4652255"/>
                  <a:gd name="connsiteX97" fmla="*/ 4051469 w 4652080"/>
                  <a:gd name="connsiteY97" fmla="*/ 4332770 h 4652255"/>
                  <a:gd name="connsiteX98" fmla="*/ 4051469 w 4652080"/>
                  <a:gd name="connsiteY98" fmla="*/ 3036417 h 4652255"/>
                  <a:gd name="connsiteX99" fmla="*/ 4050422 w 4652080"/>
                  <a:gd name="connsiteY99" fmla="*/ 3004318 h 4652255"/>
                  <a:gd name="connsiteX100" fmla="*/ 3944694 w 4652080"/>
                  <a:gd name="connsiteY100" fmla="*/ 2820200 h 4652255"/>
                  <a:gd name="connsiteX101" fmla="*/ 3860112 w 4652080"/>
                  <a:gd name="connsiteY101" fmla="*/ 2764002 h 4652255"/>
                  <a:gd name="connsiteX102" fmla="*/ 3944218 w 4652080"/>
                  <a:gd name="connsiteY102" fmla="*/ 2637606 h 4652255"/>
                  <a:gd name="connsiteX103" fmla="*/ 4076139 w 4652080"/>
                  <a:gd name="connsiteY103" fmla="*/ 2733522 h 4652255"/>
                  <a:gd name="connsiteX104" fmla="*/ 4202250 w 4652080"/>
                  <a:gd name="connsiteY104" fmla="*/ 3039751 h 4652255"/>
                  <a:gd name="connsiteX105" fmla="*/ 4202060 w 4652080"/>
                  <a:gd name="connsiteY105" fmla="*/ 4318292 h 4652255"/>
                  <a:gd name="connsiteX106" fmla="*/ 4205203 w 4652080"/>
                  <a:gd name="connsiteY106" fmla="*/ 4378776 h 4652255"/>
                  <a:gd name="connsiteX107" fmla="*/ 4285499 w 4652080"/>
                  <a:gd name="connsiteY107" fmla="*/ 4485456 h 4652255"/>
                  <a:gd name="connsiteX108" fmla="*/ 4501240 w 4652080"/>
                  <a:gd name="connsiteY108" fmla="*/ 4341152 h 4652255"/>
                  <a:gd name="connsiteX109" fmla="*/ 4501335 w 4652080"/>
                  <a:gd name="connsiteY109" fmla="*/ 1662722 h 4652255"/>
                  <a:gd name="connsiteX110" fmla="*/ 4308454 w 4652080"/>
                  <a:gd name="connsiteY110" fmla="*/ 1284294 h 4652255"/>
                  <a:gd name="connsiteX111" fmla="*/ 3941646 w 4652080"/>
                  <a:gd name="connsiteY111" fmla="*/ 1231049 h 4652255"/>
                  <a:gd name="connsiteX112" fmla="*/ 3060869 w 4652080"/>
                  <a:gd name="connsiteY112" fmla="*/ 1562328 h 4652255"/>
                  <a:gd name="connsiteX113" fmla="*/ 2797598 w 4652080"/>
                  <a:gd name="connsiteY113" fmla="*/ 1662150 h 4652255"/>
                  <a:gd name="connsiteX114" fmla="*/ 2702825 w 4652080"/>
                  <a:gd name="connsiteY114" fmla="*/ 1792738 h 4652255"/>
                  <a:gd name="connsiteX115" fmla="*/ 2783882 w 4652080"/>
                  <a:gd name="connsiteY115" fmla="*/ 1932375 h 4652255"/>
                  <a:gd name="connsiteX116" fmla="*/ 2931996 w 4652080"/>
                  <a:gd name="connsiteY116" fmla="*/ 1932756 h 4652255"/>
                  <a:gd name="connsiteX117" fmla="*/ 3912881 w 4652080"/>
                  <a:gd name="connsiteY117" fmla="*/ 1563948 h 4652255"/>
                  <a:gd name="connsiteX118" fmla="*/ 4104238 w 4652080"/>
                  <a:gd name="connsiteY118" fmla="*/ 1492986 h 4652255"/>
                  <a:gd name="connsiteX119" fmla="*/ 4156435 w 4652080"/>
                  <a:gd name="connsiteY119" fmla="*/ 1630527 h 4652255"/>
                  <a:gd name="connsiteX120" fmla="*/ 2251530 w 4652080"/>
                  <a:gd name="connsiteY120" fmla="*/ 1279436 h 4652255"/>
                  <a:gd name="connsiteX121" fmla="*/ 1801950 w 4652080"/>
                  <a:gd name="connsiteY121" fmla="*/ 1279436 h 4652255"/>
                  <a:gd name="connsiteX122" fmla="*/ 1802998 w 4652080"/>
                  <a:gd name="connsiteY122" fmla="*/ 1460697 h 4652255"/>
                  <a:gd name="connsiteX123" fmla="*/ 1825858 w 4652080"/>
                  <a:gd name="connsiteY123" fmla="*/ 1489653 h 4652255"/>
                  <a:gd name="connsiteX124" fmla="*/ 1922156 w 4652080"/>
                  <a:gd name="connsiteY124" fmla="*/ 1527086 h 4652255"/>
                  <a:gd name="connsiteX125" fmla="*/ 1995022 w 4652080"/>
                  <a:gd name="connsiteY125" fmla="*/ 2029815 h 4652255"/>
                  <a:gd name="connsiteX126" fmla="*/ 1804998 w 4652080"/>
                  <a:gd name="connsiteY126" fmla="*/ 2103158 h 4652255"/>
                  <a:gd name="connsiteX127" fmla="*/ 1804998 w 4652080"/>
                  <a:gd name="connsiteY127" fmla="*/ 2473966 h 4652255"/>
                  <a:gd name="connsiteX128" fmla="*/ 2998290 w 4652080"/>
                  <a:gd name="connsiteY128" fmla="*/ 2473966 h 4652255"/>
                  <a:gd name="connsiteX129" fmla="*/ 2998290 w 4652080"/>
                  <a:gd name="connsiteY129" fmla="*/ 2067915 h 4652255"/>
                  <a:gd name="connsiteX130" fmla="*/ 2944188 w 4652080"/>
                  <a:gd name="connsiteY130" fmla="*/ 2085918 h 4652255"/>
                  <a:gd name="connsiteX131" fmla="*/ 2758736 w 4652080"/>
                  <a:gd name="connsiteY131" fmla="*/ 2085156 h 4652255"/>
                  <a:gd name="connsiteX132" fmla="*/ 2698443 w 4652080"/>
                  <a:gd name="connsiteY132" fmla="*/ 2105539 h 4652255"/>
                  <a:gd name="connsiteX133" fmla="*/ 2551663 w 4652080"/>
                  <a:gd name="connsiteY133" fmla="*/ 2301183 h 4652255"/>
                  <a:gd name="connsiteX134" fmla="*/ 2271437 w 4652080"/>
                  <a:gd name="connsiteY134" fmla="*/ 1926279 h 4652255"/>
                  <a:gd name="connsiteX135" fmla="*/ 2252483 w 4652080"/>
                  <a:gd name="connsiteY135" fmla="*/ 1868081 h 4652255"/>
                  <a:gd name="connsiteX136" fmla="*/ 2251625 w 4652080"/>
                  <a:gd name="connsiteY136" fmla="*/ 1321727 h 4652255"/>
                  <a:gd name="connsiteX137" fmla="*/ 2251530 w 4652080"/>
                  <a:gd name="connsiteY137" fmla="*/ 1279436 h 4652255"/>
                  <a:gd name="connsiteX138" fmla="*/ 4297596 w 4652080"/>
                  <a:gd name="connsiteY138" fmla="*/ 973112 h 4652255"/>
                  <a:gd name="connsiteX139" fmla="*/ 4109572 w 4652080"/>
                  <a:gd name="connsiteY139" fmla="*/ 660025 h 4652255"/>
                  <a:gd name="connsiteX140" fmla="*/ 3969173 w 4652080"/>
                  <a:gd name="connsiteY140" fmla="*/ 554202 h 4652255"/>
                  <a:gd name="connsiteX141" fmla="*/ 3611510 w 4652080"/>
                  <a:gd name="connsiteY141" fmla="*/ 526008 h 4652255"/>
                  <a:gd name="connsiteX142" fmla="*/ 3820202 w 4652080"/>
                  <a:gd name="connsiteY142" fmla="*/ 986733 h 4652255"/>
                  <a:gd name="connsiteX143" fmla="*/ 4297596 w 4652080"/>
                  <a:gd name="connsiteY143" fmla="*/ 973112 h 4652255"/>
                  <a:gd name="connsiteX144" fmla="*/ 1040331 w 4652080"/>
                  <a:gd name="connsiteY144" fmla="*/ 677932 h 4652255"/>
                  <a:gd name="connsiteX145" fmla="*/ 163174 w 4652080"/>
                  <a:gd name="connsiteY145" fmla="*/ 677932 h 4652255"/>
                  <a:gd name="connsiteX146" fmla="*/ 597895 w 4652080"/>
                  <a:gd name="connsiteY146" fmla="*/ 1051312 h 4652255"/>
                  <a:gd name="connsiteX147" fmla="*/ 1040331 w 4652080"/>
                  <a:gd name="connsiteY147" fmla="*/ 677932 h 4652255"/>
                  <a:gd name="connsiteX148" fmla="*/ 3660087 w 4652080"/>
                  <a:gd name="connsiteY148" fmla="*/ 376656 h 4652255"/>
                  <a:gd name="connsiteX149" fmla="*/ 3843634 w 4652080"/>
                  <a:gd name="connsiteY149" fmla="*/ 376942 h 4652255"/>
                  <a:gd name="connsiteX150" fmla="*/ 4096904 w 4652080"/>
                  <a:gd name="connsiteY150" fmla="*/ 452190 h 4652255"/>
                  <a:gd name="connsiteX151" fmla="*/ 4283689 w 4652080"/>
                  <a:gd name="connsiteY151" fmla="*/ 649548 h 4652255"/>
                  <a:gd name="connsiteX152" fmla="*/ 4410848 w 4652080"/>
                  <a:gd name="connsiteY152" fmla="*/ 871099 h 4652255"/>
                  <a:gd name="connsiteX153" fmla="*/ 4462473 w 4652080"/>
                  <a:gd name="connsiteY153" fmla="*/ 423519 h 4652255"/>
                  <a:gd name="connsiteX154" fmla="*/ 4063757 w 4652080"/>
                  <a:gd name="connsiteY154" fmla="*/ 153295 h 4652255"/>
                  <a:gd name="connsiteX155" fmla="*/ 3660087 w 4652080"/>
                  <a:gd name="connsiteY155" fmla="*/ 376656 h 4652255"/>
                  <a:gd name="connsiteX156" fmla="*/ 2699396 w 4652080"/>
                  <a:gd name="connsiteY156" fmla="*/ 1055027 h 4652255"/>
                  <a:gd name="connsiteX157" fmla="*/ 2404978 w 4652080"/>
                  <a:gd name="connsiteY157" fmla="*/ 1055027 h 4652255"/>
                  <a:gd name="connsiteX158" fmla="*/ 2404978 w 4652080"/>
                  <a:gd name="connsiteY158" fmla="*/ 1801215 h 4652255"/>
                  <a:gd name="connsiteX159" fmla="*/ 2525088 w 4652080"/>
                  <a:gd name="connsiteY159" fmla="*/ 1801596 h 4652255"/>
                  <a:gd name="connsiteX160" fmla="*/ 2555187 w 4652080"/>
                  <a:gd name="connsiteY160" fmla="*/ 1773307 h 4652255"/>
                  <a:gd name="connsiteX161" fmla="*/ 2673583 w 4652080"/>
                  <a:gd name="connsiteY161" fmla="*/ 1563090 h 4652255"/>
                  <a:gd name="connsiteX162" fmla="*/ 2702158 w 4652080"/>
                  <a:gd name="connsiteY162" fmla="*/ 1507750 h 4652255"/>
                  <a:gd name="connsiteX163" fmla="*/ 2701491 w 4652080"/>
                  <a:gd name="connsiteY163" fmla="*/ 1090555 h 4652255"/>
                  <a:gd name="connsiteX164" fmla="*/ 2699396 w 4652080"/>
                  <a:gd name="connsiteY164" fmla="*/ 1055027 h 4652255"/>
                  <a:gd name="connsiteX165" fmla="*/ 157840 w 4652080"/>
                  <a:gd name="connsiteY165" fmla="*/ 526294 h 4652255"/>
                  <a:gd name="connsiteX166" fmla="*/ 198416 w 4652080"/>
                  <a:gd name="connsiteY166" fmla="*/ 526294 h 4652255"/>
                  <a:gd name="connsiteX167" fmla="*/ 594275 w 4652080"/>
                  <a:gd name="connsiteY167" fmla="*/ 527151 h 4652255"/>
                  <a:gd name="connsiteX168" fmla="*/ 647425 w 4652080"/>
                  <a:gd name="connsiteY168" fmla="*/ 493338 h 4652255"/>
                  <a:gd name="connsiteX169" fmla="*/ 872120 w 4652080"/>
                  <a:gd name="connsiteY169" fmla="*/ 252736 h 4652255"/>
                  <a:gd name="connsiteX170" fmla="*/ 873929 w 4652080"/>
                  <a:gd name="connsiteY170" fmla="*/ 246926 h 4652255"/>
                  <a:gd name="connsiteX171" fmla="*/ 414348 w 4652080"/>
                  <a:gd name="connsiteY171" fmla="*/ 193110 h 4652255"/>
                  <a:gd name="connsiteX172" fmla="*/ 157840 w 4652080"/>
                  <a:gd name="connsiteY172" fmla="*/ 526294 h 4652255"/>
                  <a:gd name="connsiteX173" fmla="*/ 799539 w 4652080"/>
                  <a:gd name="connsiteY173" fmla="*/ 526104 h 4652255"/>
                  <a:gd name="connsiteX174" fmla="*/ 1428665 w 4652080"/>
                  <a:gd name="connsiteY174" fmla="*/ 525627 h 4652255"/>
                  <a:gd name="connsiteX175" fmla="*/ 1500579 w 4652080"/>
                  <a:gd name="connsiteY175" fmla="*/ 448570 h 4652255"/>
                  <a:gd name="connsiteX176" fmla="*/ 1423046 w 4652080"/>
                  <a:gd name="connsiteY176" fmla="*/ 376847 h 4652255"/>
                  <a:gd name="connsiteX177" fmla="*/ 1002041 w 4652080"/>
                  <a:gd name="connsiteY177" fmla="*/ 377895 h 4652255"/>
                  <a:gd name="connsiteX178" fmla="*/ 799539 w 4652080"/>
                  <a:gd name="connsiteY178" fmla="*/ 526104 h 4652255"/>
                  <a:gd name="connsiteX179" fmla="*/ 2699872 w 4652080"/>
                  <a:gd name="connsiteY179" fmla="*/ 899579 h 4652255"/>
                  <a:gd name="connsiteX180" fmla="*/ 2701491 w 4652080"/>
                  <a:gd name="connsiteY180" fmla="*/ 860717 h 4652255"/>
                  <a:gd name="connsiteX181" fmla="*/ 2698062 w 4652080"/>
                  <a:gd name="connsiteY181" fmla="*/ 728891 h 4652255"/>
                  <a:gd name="connsiteX182" fmla="*/ 2560521 w 4652080"/>
                  <a:gd name="connsiteY182" fmla="*/ 601827 h 4652255"/>
                  <a:gd name="connsiteX183" fmla="*/ 2408693 w 4652080"/>
                  <a:gd name="connsiteY183" fmla="*/ 711079 h 4652255"/>
                  <a:gd name="connsiteX184" fmla="*/ 2406788 w 4652080"/>
                  <a:gd name="connsiteY184" fmla="*/ 899484 h 4652255"/>
                  <a:gd name="connsiteX185" fmla="*/ 2699872 w 4652080"/>
                  <a:gd name="connsiteY185" fmla="*/ 899579 h 4652255"/>
                  <a:gd name="connsiteX186" fmla="*/ 2853605 w 4652080"/>
                  <a:gd name="connsiteY186" fmla="*/ 1480509 h 4652255"/>
                  <a:gd name="connsiteX187" fmla="*/ 2987622 w 4652080"/>
                  <a:gd name="connsiteY187" fmla="*/ 1429169 h 4652255"/>
                  <a:gd name="connsiteX188" fmla="*/ 3000671 w 4652080"/>
                  <a:gd name="connsiteY188" fmla="*/ 1411071 h 4652255"/>
                  <a:gd name="connsiteX189" fmla="*/ 3001243 w 4652080"/>
                  <a:gd name="connsiteY189" fmla="*/ 1279055 h 4652255"/>
                  <a:gd name="connsiteX190" fmla="*/ 2853605 w 4652080"/>
                  <a:gd name="connsiteY190" fmla="*/ 1279055 h 4652255"/>
                  <a:gd name="connsiteX191" fmla="*/ 2853605 w 4652080"/>
                  <a:gd name="connsiteY191" fmla="*/ 1480509 h 4652255"/>
                  <a:gd name="connsiteX192" fmla="*/ 2477272 w 4652080"/>
                  <a:gd name="connsiteY192" fmla="*/ 1951806 h 4652255"/>
                  <a:gd name="connsiteX193" fmla="*/ 2551568 w 4652080"/>
                  <a:gd name="connsiteY193" fmla="*/ 2050770 h 4652255"/>
                  <a:gd name="connsiteX194" fmla="*/ 2597002 w 4652080"/>
                  <a:gd name="connsiteY194" fmla="*/ 1990953 h 4652255"/>
                  <a:gd name="connsiteX195" fmla="*/ 2578619 w 4652080"/>
                  <a:gd name="connsiteY195" fmla="*/ 1952187 h 4652255"/>
                  <a:gd name="connsiteX196" fmla="*/ 2477272 w 4652080"/>
                  <a:gd name="connsiteY196" fmla="*/ 1951806 h 465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4652080" h="4652255">
                    <a:moveTo>
                      <a:pt x="3601508" y="1841125"/>
                    </a:moveTo>
                    <a:cubicBezTo>
                      <a:pt x="3486161" y="1883988"/>
                      <a:pt x="3378243" y="1923993"/>
                      <a:pt x="3270419" y="1964093"/>
                    </a:cubicBezTo>
                    <a:cubicBezTo>
                      <a:pt x="3241463" y="1974856"/>
                      <a:pt x="3213174" y="1987810"/>
                      <a:pt x="3183551" y="1996287"/>
                    </a:cubicBezTo>
                    <a:cubicBezTo>
                      <a:pt x="3158596" y="2003431"/>
                      <a:pt x="3151166" y="2016385"/>
                      <a:pt x="3151262" y="2042007"/>
                    </a:cubicBezTo>
                    <a:cubicBezTo>
                      <a:pt x="3152309" y="2221744"/>
                      <a:pt x="3151833" y="2401481"/>
                      <a:pt x="3151833" y="2581218"/>
                    </a:cubicBezTo>
                    <a:cubicBezTo>
                      <a:pt x="3151833" y="2595219"/>
                      <a:pt x="3151833" y="2609221"/>
                      <a:pt x="3151833" y="2624842"/>
                    </a:cubicBezTo>
                    <a:cubicBezTo>
                      <a:pt x="2650532" y="2624842"/>
                      <a:pt x="2153327" y="2624842"/>
                      <a:pt x="1651455" y="2624842"/>
                    </a:cubicBezTo>
                    <a:cubicBezTo>
                      <a:pt x="1651455" y="2610174"/>
                      <a:pt x="1651455" y="2596267"/>
                      <a:pt x="1651455" y="2582361"/>
                    </a:cubicBezTo>
                    <a:cubicBezTo>
                      <a:pt x="1651455" y="2422817"/>
                      <a:pt x="1650884" y="2263368"/>
                      <a:pt x="1652027" y="2103825"/>
                    </a:cubicBezTo>
                    <a:cubicBezTo>
                      <a:pt x="1652217" y="2076297"/>
                      <a:pt x="1645645" y="2062486"/>
                      <a:pt x="1617546" y="2052294"/>
                    </a:cubicBezTo>
                    <a:cubicBezTo>
                      <a:pt x="1441143" y="1988001"/>
                      <a:pt x="1265693" y="1921135"/>
                      <a:pt x="1089956" y="1855222"/>
                    </a:cubicBezTo>
                    <a:cubicBezTo>
                      <a:pt x="1079098" y="1851126"/>
                      <a:pt x="1067858" y="1848174"/>
                      <a:pt x="1051761" y="1843125"/>
                    </a:cubicBezTo>
                    <a:cubicBezTo>
                      <a:pt x="1051761" y="1862271"/>
                      <a:pt x="1051761" y="1877415"/>
                      <a:pt x="1051761" y="1892560"/>
                    </a:cubicBezTo>
                    <a:cubicBezTo>
                      <a:pt x="1051761" y="2701995"/>
                      <a:pt x="1051571" y="3511429"/>
                      <a:pt x="1052047" y="4320959"/>
                    </a:cubicBezTo>
                    <a:cubicBezTo>
                      <a:pt x="1052047" y="4396683"/>
                      <a:pt x="1039093" y="4467358"/>
                      <a:pt x="992325" y="4529366"/>
                    </a:cubicBezTo>
                    <a:cubicBezTo>
                      <a:pt x="884788" y="4672051"/>
                      <a:pt x="685144" y="4692244"/>
                      <a:pt x="551318" y="4573562"/>
                    </a:cubicBezTo>
                    <a:cubicBezTo>
                      <a:pt x="543507" y="4566609"/>
                      <a:pt x="535982" y="4559275"/>
                      <a:pt x="526648" y="4550607"/>
                    </a:cubicBezTo>
                    <a:cubicBezTo>
                      <a:pt x="467212" y="4609281"/>
                      <a:pt x="399203" y="4646714"/>
                      <a:pt x="315193" y="4650524"/>
                    </a:cubicBezTo>
                    <a:cubicBezTo>
                      <a:pt x="155459" y="4657858"/>
                      <a:pt x="17346" y="4538129"/>
                      <a:pt x="3821" y="4379157"/>
                    </a:cubicBezTo>
                    <a:cubicBezTo>
                      <a:pt x="1820" y="4355439"/>
                      <a:pt x="1535" y="4331627"/>
                      <a:pt x="1535" y="4307814"/>
                    </a:cubicBezTo>
                    <a:cubicBezTo>
                      <a:pt x="1535" y="3441230"/>
                      <a:pt x="4011" y="2574645"/>
                      <a:pt x="11" y="1708061"/>
                    </a:cubicBezTo>
                    <a:cubicBezTo>
                      <a:pt x="-1132" y="1456506"/>
                      <a:pt x="90974" y="1263339"/>
                      <a:pt x="307954" y="1126655"/>
                    </a:cubicBezTo>
                    <a:cubicBezTo>
                      <a:pt x="297095" y="1119225"/>
                      <a:pt x="287856" y="1112939"/>
                      <a:pt x="278712" y="1106652"/>
                    </a:cubicBezTo>
                    <a:cubicBezTo>
                      <a:pt x="70019" y="963301"/>
                      <a:pt x="-26183" y="763467"/>
                      <a:pt x="8393" y="514293"/>
                    </a:cubicBezTo>
                    <a:cubicBezTo>
                      <a:pt x="41730" y="274929"/>
                      <a:pt x="183462" y="108528"/>
                      <a:pt x="413205" y="33756"/>
                    </a:cubicBezTo>
                    <a:cubicBezTo>
                      <a:pt x="656188" y="-45396"/>
                      <a:pt x="870500" y="16135"/>
                      <a:pt x="1046618" y="202730"/>
                    </a:cubicBezTo>
                    <a:cubicBezTo>
                      <a:pt x="1062810" y="219875"/>
                      <a:pt x="1078241" y="227209"/>
                      <a:pt x="1101577" y="226923"/>
                    </a:cubicBezTo>
                    <a:cubicBezTo>
                      <a:pt x="1209876" y="225780"/>
                      <a:pt x="1318271" y="225399"/>
                      <a:pt x="1426570" y="226828"/>
                    </a:cubicBezTo>
                    <a:cubicBezTo>
                      <a:pt x="1530773" y="228162"/>
                      <a:pt x="1615641" y="294456"/>
                      <a:pt x="1642597" y="392277"/>
                    </a:cubicBezTo>
                    <a:cubicBezTo>
                      <a:pt x="1669457" y="489909"/>
                      <a:pt x="1633453" y="589064"/>
                      <a:pt x="1542965" y="640975"/>
                    </a:cubicBezTo>
                    <a:cubicBezTo>
                      <a:pt x="1506485" y="661835"/>
                      <a:pt x="1460574" y="671931"/>
                      <a:pt x="1418093" y="675075"/>
                    </a:cubicBezTo>
                    <a:cubicBezTo>
                      <a:pt x="1345988" y="680504"/>
                      <a:pt x="1273122" y="676599"/>
                      <a:pt x="1197875" y="676599"/>
                    </a:cubicBezTo>
                    <a:cubicBezTo>
                      <a:pt x="1164918" y="877576"/>
                      <a:pt x="1062048" y="1029786"/>
                      <a:pt x="878025" y="1133894"/>
                    </a:cubicBezTo>
                    <a:cubicBezTo>
                      <a:pt x="1137772" y="1231430"/>
                      <a:pt x="1391423" y="1326775"/>
                      <a:pt x="1650884" y="1424216"/>
                    </a:cubicBezTo>
                    <a:cubicBezTo>
                      <a:pt x="1650884" y="1322298"/>
                      <a:pt x="1650884" y="1226477"/>
                      <a:pt x="1650884" y="1127322"/>
                    </a:cubicBezTo>
                    <a:cubicBezTo>
                      <a:pt x="1851956" y="1127322"/>
                      <a:pt x="2048933" y="1127322"/>
                      <a:pt x="2249435" y="1127322"/>
                    </a:cubicBezTo>
                    <a:cubicBezTo>
                      <a:pt x="2250292" y="1111701"/>
                      <a:pt x="2251530" y="1099128"/>
                      <a:pt x="2251530" y="1086650"/>
                    </a:cubicBezTo>
                    <a:cubicBezTo>
                      <a:pt x="2251721" y="975969"/>
                      <a:pt x="2250292" y="865194"/>
                      <a:pt x="2252102" y="754513"/>
                    </a:cubicBezTo>
                    <a:cubicBezTo>
                      <a:pt x="2254388" y="611257"/>
                      <a:pt x="2336684" y="503339"/>
                      <a:pt x="2470986" y="462953"/>
                    </a:cubicBezTo>
                    <a:cubicBezTo>
                      <a:pt x="2644055" y="410851"/>
                      <a:pt x="2834460" y="536010"/>
                      <a:pt x="2847033" y="716794"/>
                    </a:cubicBezTo>
                    <a:cubicBezTo>
                      <a:pt x="2855415" y="836428"/>
                      <a:pt x="2850843" y="957015"/>
                      <a:pt x="2851986" y="1077220"/>
                    </a:cubicBezTo>
                    <a:cubicBezTo>
                      <a:pt x="2852177" y="1092365"/>
                      <a:pt x="2851986" y="1107510"/>
                      <a:pt x="2851986" y="1125702"/>
                    </a:cubicBezTo>
                    <a:cubicBezTo>
                      <a:pt x="2953046" y="1125702"/>
                      <a:pt x="3050297" y="1125702"/>
                      <a:pt x="3151738" y="1125702"/>
                    </a:cubicBezTo>
                    <a:cubicBezTo>
                      <a:pt x="3151738" y="1206665"/>
                      <a:pt x="3151738" y="1284675"/>
                      <a:pt x="3151738" y="1369161"/>
                    </a:cubicBezTo>
                    <a:cubicBezTo>
                      <a:pt x="3361288" y="1290199"/>
                      <a:pt x="3564932" y="1213332"/>
                      <a:pt x="3775149" y="1134084"/>
                    </a:cubicBezTo>
                    <a:cubicBezTo>
                      <a:pt x="3619796" y="1046740"/>
                      <a:pt x="3518831" y="923677"/>
                      <a:pt x="3473111" y="759085"/>
                    </a:cubicBezTo>
                    <a:cubicBezTo>
                      <a:pt x="3439964" y="639356"/>
                      <a:pt x="3442251" y="519246"/>
                      <a:pt x="3484732" y="401136"/>
                    </a:cubicBezTo>
                    <a:cubicBezTo>
                      <a:pt x="3573029" y="155581"/>
                      <a:pt x="3808296" y="-5582"/>
                      <a:pt x="4068805" y="1371"/>
                    </a:cubicBezTo>
                    <a:cubicBezTo>
                      <a:pt x="4324837" y="8134"/>
                      <a:pt x="4551341" y="181203"/>
                      <a:pt x="4624970" y="428758"/>
                    </a:cubicBezTo>
                    <a:cubicBezTo>
                      <a:pt x="4699265" y="678504"/>
                      <a:pt x="4615349" y="960539"/>
                      <a:pt x="4346078" y="1125798"/>
                    </a:cubicBezTo>
                    <a:cubicBezTo>
                      <a:pt x="4368938" y="1142085"/>
                      <a:pt x="4391131" y="1156659"/>
                      <a:pt x="4411991" y="1172946"/>
                    </a:cubicBezTo>
                    <a:cubicBezTo>
                      <a:pt x="4573344" y="1298391"/>
                      <a:pt x="4651449" y="1464983"/>
                      <a:pt x="4651640" y="1667865"/>
                    </a:cubicBezTo>
                    <a:cubicBezTo>
                      <a:pt x="4652116" y="2558262"/>
                      <a:pt x="4652402" y="3448659"/>
                      <a:pt x="4651449" y="4339056"/>
                    </a:cubicBezTo>
                    <a:cubicBezTo>
                      <a:pt x="4651259" y="4550321"/>
                      <a:pt x="4466188" y="4695577"/>
                      <a:pt x="4271973" y="4639856"/>
                    </a:cubicBezTo>
                    <a:cubicBezTo>
                      <a:pt x="4244922" y="4632141"/>
                      <a:pt x="4218538" y="4619377"/>
                      <a:pt x="4194345" y="4604899"/>
                    </a:cubicBezTo>
                    <a:cubicBezTo>
                      <a:pt x="4170246" y="4590421"/>
                      <a:pt x="4149196" y="4570800"/>
                      <a:pt x="4125574" y="4552512"/>
                    </a:cubicBezTo>
                    <a:cubicBezTo>
                      <a:pt x="4113382" y="4562989"/>
                      <a:pt x="4101476" y="4574324"/>
                      <a:pt x="4088522" y="4584325"/>
                    </a:cubicBezTo>
                    <a:cubicBezTo>
                      <a:pt x="3994796" y="4656811"/>
                      <a:pt x="3891259" y="4672431"/>
                      <a:pt x="3783150" y="4625664"/>
                    </a:cubicBezTo>
                    <a:cubicBezTo>
                      <a:pt x="3675232" y="4578991"/>
                      <a:pt x="3614462" y="4493838"/>
                      <a:pt x="3603509" y="4375442"/>
                    </a:cubicBezTo>
                    <a:cubicBezTo>
                      <a:pt x="3601413" y="4352963"/>
                      <a:pt x="3601604" y="4330294"/>
                      <a:pt x="3601604" y="4307624"/>
                    </a:cubicBezTo>
                    <a:cubicBezTo>
                      <a:pt x="3601508" y="3502952"/>
                      <a:pt x="3601508" y="2698280"/>
                      <a:pt x="3601508" y="1893513"/>
                    </a:cubicBezTo>
                    <a:cubicBezTo>
                      <a:pt x="3601508" y="1878273"/>
                      <a:pt x="3601508" y="1863033"/>
                      <a:pt x="3601508" y="1841125"/>
                    </a:cubicBezTo>
                    <a:close/>
                    <a:moveTo>
                      <a:pt x="548936" y="1493272"/>
                    </a:moveTo>
                    <a:cubicBezTo>
                      <a:pt x="560938" y="1497463"/>
                      <a:pt x="568844" y="1500130"/>
                      <a:pt x="576559" y="1502988"/>
                    </a:cubicBezTo>
                    <a:cubicBezTo>
                      <a:pt x="753533" y="1569186"/>
                      <a:pt x="930508" y="1635290"/>
                      <a:pt x="1107387" y="1701584"/>
                    </a:cubicBezTo>
                    <a:cubicBezTo>
                      <a:pt x="1318842" y="1780832"/>
                      <a:pt x="1529821" y="1861032"/>
                      <a:pt x="1741657" y="1939137"/>
                    </a:cubicBezTo>
                    <a:cubicBezTo>
                      <a:pt x="1857290" y="1981809"/>
                      <a:pt x="1970066" y="1889131"/>
                      <a:pt x="1947778" y="1771212"/>
                    </a:cubicBezTo>
                    <a:cubicBezTo>
                      <a:pt x="1935014" y="1703394"/>
                      <a:pt x="1885770" y="1671580"/>
                      <a:pt x="1825667" y="1649101"/>
                    </a:cubicBezTo>
                    <a:cubicBezTo>
                      <a:pt x="1443810" y="1506607"/>
                      <a:pt x="1062143" y="1363732"/>
                      <a:pt x="680858" y="1219714"/>
                    </a:cubicBezTo>
                    <a:cubicBezTo>
                      <a:pt x="629518" y="1200378"/>
                      <a:pt x="578654" y="1199331"/>
                      <a:pt x="526553" y="1207808"/>
                    </a:cubicBezTo>
                    <a:cubicBezTo>
                      <a:pt x="319955" y="1241526"/>
                      <a:pt x="149648" y="1429074"/>
                      <a:pt x="150506" y="1669389"/>
                    </a:cubicBezTo>
                    <a:cubicBezTo>
                      <a:pt x="153839" y="2555119"/>
                      <a:pt x="151839" y="3440849"/>
                      <a:pt x="151839" y="4326484"/>
                    </a:cubicBezTo>
                    <a:cubicBezTo>
                      <a:pt x="151839" y="4340771"/>
                      <a:pt x="151934" y="4355154"/>
                      <a:pt x="153554" y="4369251"/>
                    </a:cubicBezTo>
                    <a:cubicBezTo>
                      <a:pt x="163936" y="4463167"/>
                      <a:pt x="257757" y="4522889"/>
                      <a:pt x="347387" y="4492885"/>
                    </a:cubicBezTo>
                    <a:cubicBezTo>
                      <a:pt x="417110" y="4469549"/>
                      <a:pt x="451305" y="4417447"/>
                      <a:pt x="451305" y="4332294"/>
                    </a:cubicBezTo>
                    <a:cubicBezTo>
                      <a:pt x="451496" y="3900144"/>
                      <a:pt x="451972" y="3467995"/>
                      <a:pt x="450924" y="3035846"/>
                    </a:cubicBezTo>
                    <a:cubicBezTo>
                      <a:pt x="450638" y="2931547"/>
                      <a:pt x="475594" y="2836107"/>
                      <a:pt x="549413" y="2761335"/>
                    </a:cubicBezTo>
                    <a:cubicBezTo>
                      <a:pt x="595704" y="2714472"/>
                      <a:pt x="652283" y="2677896"/>
                      <a:pt x="707147" y="2634462"/>
                    </a:cubicBezTo>
                    <a:cubicBezTo>
                      <a:pt x="738008" y="2681040"/>
                      <a:pt x="765059" y="2721997"/>
                      <a:pt x="792776" y="2763812"/>
                    </a:cubicBezTo>
                    <a:cubicBezTo>
                      <a:pt x="771917" y="2777718"/>
                      <a:pt x="755819" y="2790101"/>
                      <a:pt x="738293" y="2799912"/>
                    </a:cubicBezTo>
                    <a:cubicBezTo>
                      <a:pt x="639043" y="2855728"/>
                      <a:pt x="599419" y="2939262"/>
                      <a:pt x="600276" y="3053658"/>
                    </a:cubicBezTo>
                    <a:cubicBezTo>
                      <a:pt x="603610" y="3475044"/>
                      <a:pt x="601610" y="3896525"/>
                      <a:pt x="601705" y="4317911"/>
                    </a:cubicBezTo>
                    <a:cubicBezTo>
                      <a:pt x="601705" y="4335723"/>
                      <a:pt x="601610" y="4353725"/>
                      <a:pt x="603705" y="4371346"/>
                    </a:cubicBezTo>
                    <a:cubicBezTo>
                      <a:pt x="614373" y="4461738"/>
                      <a:pt x="705623" y="4521079"/>
                      <a:pt x="792586" y="4494695"/>
                    </a:cubicBezTo>
                    <a:cubicBezTo>
                      <a:pt x="865643" y="4472502"/>
                      <a:pt x="901171" y="4417733"/>
                      <a:pt x="901266" y="4326579"/>
                    </a:cubicBezTo>
                    <a:cubicBezTo>
                      <a:pt x="901361" y="3514668"/>
                      <a:pt x="901361" y="2702757"/>
                      <a:pt x="901266" y="1890846"/>
                    </a:cubicBezTo>
                    <a:cubicBezTo>
                      <a:pt x="901266" y="1856460"/>
                      <a:pt x="912125" y="1813312"/>
                      <a:pt x="895551" y="1789976"/>
                    </a:cubicBezTo>
                    <a:cubicBezTo>
                      <a:pt x="878120" y="1765497"/>
                      <a:pt x="834305" y="1759020"/>
                      <a:pt x="801444" y="1746447"/>
                    </a:cubicBezTo>
                    <a:cubicBezTo>
                      <a:pt x="700670" y="1707870"/>
                      <a:pt x="599514" y="1670247"/>
                      <a:pt x="496358" y="1631385"/>
                    </a:cubicBezTo>
                    <a:cubicBezTo>
                      <a:pt x="514170" y="1584903"/>
                      <a:pt x="530934" y="1540802"/>
                      <a:pt x="548936" y="1493272"/>
                    </a:cubicBezTo>
                    <a:close/>
                    <a:moveTo>
                      <a:pt x="4156435" y="1630527"/>
                    </a:moveTo>
                    <a:cubicBezTo>
                      <a:pt x="4145862" y="1634909"/>
                      <a:pt x="4137385" y="1638814"/>
                      <a:pt x="4128717" y="1642148"/>
                    </a:cubicBezTo>
                    <a:cubicBezTo>
                      <a:pt x="4017560" y="1684058"/>
                      <a:pt x="3906880" y="1727492"/>
                      <a:pt x="3794771" y="1766640"/>
                    </a:cubicBezTo>
                    <a:cubicBezTo>
                      <a:pt x="3760576" y="1778641"/>
                      <a:pt x="3750956" y="1794643"/>
                      <a:pt x="3751051" y="1830171"/>
                    </a:cubicBezTo>
                    <a:cubicBezTo>
                      <a:pt x="3752194" y="2662275"/>
                      <a:pt x="3751908" y="3494379"/>
                      <a:pt x="3752003" y="4326484"/>
                    </a:cubicBezTo>
                    <a:cubicBezTo>
                      <a:pt x="3752003" y="4340771"/>
                      <a:pt x="3752099" y="4355154"/>
                      <a:pt x="3753718" y="4369251"/>
                    </a:cubicBezTo>
                    <a:cubicBezTo>
                      <a:pt x="3764195" y="4463358"/>
                      <a:pt x="3857731" y="4523079"/>
                      <a:pt x="3947361" y="4493171"/>
                    </a:cubicBezTo>
                    <a:cubicBezTo>
                      <a:pt x="4017179" y="4469930"/>
                      <a:pt x="4051469" y="4417733"/>
                      <a:pt x="4051469" y="4332770"/>
                    </a:cubicBezTo>
                    <a:cubicBezTo>
                      <a:pt x="4051660" y="3900621"/>
                      <a:pt x="4051564" y="3468567"/>
                      <a:pt x="4051469" y="3036417"/>
                    </a:cubicBezTo>
                    <a:cubicBezTo>
                      <a:pt x="4051469" y="3025750"/>
                      <a:pt x="4050898" y="3014986"/>
                      <a:pt x="4050422" y="3004318"/>
                    </a:cubicBezTo>
                    <a:cubicBezTo>
                      <a:pt x="4046612" y="2924880"/>
                      <a:pt x="4011179" y="2863729"/>
                      <a:pt x="3944694" y="2820200"/>
                    </a:cubicBezTo>
                    <a:cubicBezTo>
                      <a:pt x="3917072" y="2802102"/>
                      <a:pt x="3889735" y="2783719"/>
                      <a:pt x="3860112" y="2764002"/>
                    </a:cubicBezTo>
                    <a:cubicBezTo>
                      <a:pt x="3888687" y="2721045"/>
                      <a:pt x="3915452" y="2680754"/>
                      <a:pt x="3944218" y="2637606"/>
                    </a:cubicBezTo>
                    <a:cubicBezTo>
                      <a:pt x="3990033" y="2670562"/>
                      <a:pt x="4036134" y="2698470"/>
                      <a:pt x="4076139" y="2733522"/>
                    </a:cubicBezTo>
                    <a:cubicBezTo>
                      <a:pt x="4167960" y="2814104"/>
                      <a:pt x="4202536" y="2919450"/>
                      <a:pt x="4202250" y="3039751"/>
                    </a:cubicBezTo>
                    <a:cubicBezTo>
                      <a:pt x="4201393" y="3465900"/>
                      <a:pt x="4201869" y="3892048"/>
                      <a:pt x="4202060" y="4318292"/>
                    </a:cubicBezTo>
                    <a:cubicBezTo>
                      <a:pt x="4202060" y="4338485"/>
                      <a:pt x="4201774" y="4359059"/>
                      <a:pt x="4205203" y="4378776"/>
                    </a:cubicBezTo>
                    <a:cubicBezTo>
                      <a:pt x="4213585" y="4427639"/>
                      <a:pt x="4240541" y="4464405"/>
                      <a:pt x="4285499" y="4485456"/>
                    </a:cubicBezTo>
                    <a:cubicBezTo>
                      <a:pt x="4392179" y="4535367"/>
                      <a:pt x="4501145" y="4463358"/>
                      <a:pt x="4501240" y="4341152"/>
                    </a:cubicBezTo>
                    <a:cubicBezTo>
                      <a:pt x="4501812" y="3448374"/>
                      <a:pt x="4501716" y="2555500"/>
                      <a:pt x="4501335" y="1662722"/>
                    </a:cubicBezTo>
                    <a:cubicBezTo>
                      <a:pt x="4501240" y="1504512"/>
                      <a:pt x="4438946" y="1374876"/>
                      <a:pt x="4308454" y="1284294"/>
                    </a:cubicBezTo>
                    <a:cubicBezTo>
                      <a:pt x="4196726" y="1206760"/>
                      <a:pt x="4077472" y="1178185"/>
                      <a:pt x="3941646" y="1231049"/>
                    </a:cubicBezTo>
                    <a:cubicBezTo>
                      <a:pt x="3649419" y="1344968"/>
                      <a:pt x="3354620" y="1452219"/>
                      <a:pt x="3060869" y="1562328"/>
                    </a:cubicBezTo>
                    <a:cubicBezTo>
                      <a:pt x="2972954" y="1595285"/>
                      <a:pt x="2884752" y="1627289"/>
                      <a:pt x="2797598" y="1662150"/>
                    </a:cubicBezTo>
                    <a:cubicBezTo>
                      <a:pt x="2739877" y="1685296"/>
                      <a:pt x="2705587" y="1729016"/>
                      <a:pt x="2702825" y="1792738"/>
                    </a:cubicBezTo>
                    <a:cubicBezTo>
                      <a:pt x="2700158" y="1855889"/>
                      <a:pt x="2728066" y="1903323"/>
                      <a:pt x="2783882" y="1932375"/>
                    </a:cubicBezTo>
                    <a:cubicBezTo>
                      <a:pt x="2832555" y="1957616"/>
                      <a:pt x="2881514" y="1951901"/>
                      <a:pt x="2931996" y="1932756"/>
                    </a:cubicBezTo>
                    <a:cubicBezTo>
                      <a:pt x="3258704" y="1809026"/>
                      <a:pt x="3585887" y="1686630"/>
                      <a:pt x="3912881" y="1563948"/>
                    </a:cubicBezTo>
                    <a:cubicBezTo>
                      <a:pt x="3975841" y="1540326"/>
                      <a:pt x="4038992" y="1517180"/>
                      <a:pt x="4104238" y="1492986"/>
                    </a:cubicBezTo>
                    <a:cubicBezTo>
                      <a:pt x="4122431" y="1540707"/>
                      <a:pt x="4139099" y="1584807"/>
                      <a:pt x="4156435" y="1630527"/>
                    </a:cubicBezTo>
                    <a:close/>
                    <a:moveTo>
                      <a:pt x="2251530" y="1279436"/>
                    </a:moveTo>
                    <a:cubicBezTo>
                      <a:pt x="2099606" y="1279436"/>
                      <a:pt x="1951778" y="1279436"/>
                      <a:pt x="1801950" y="1279436"/>
                    </a:cubicBezTo>
                    <a:cubicBezTo>
                      <a:pt x="1801950" y="1341825"/>
                      <a:pt x="1800807" y="1401356"/>
                      <a:pt x="1802998" y="1460697"/>
                    </a:cubicBezTo>
                    <a:cubicBezTo>
                      <a:pt x="1803379" y="1470888"/>
                      <a:pt x="1815666" y="1484890"/>
                      <a:pt x="1825858" y="1489653"/>
                    </a:cubicBezTo>
                    <a:cubicBezTo>
                      <a:pt x="1857100" y="1504035"/>
                      <a:pt x="1890437" y="1513560"/>
                      <a:pt x="1922156" y="1527086"/>
                    </a:cubicBezTo>
                    <a:cubicBezTo>
                      <a:pt x="2123705" y="1613382"/>
                      <a:pt x="2163138" y="1889607"/>
                      <a:pt x="1995022" y="2029815"/>
                    </a:cubicBezTo>
                    <a:cubicBezTo>
                      <a:pt x="1939777" y="2075821"/>
                      <a:pt x="1876150" y="2097633"/>
                      <a:pt x="1804998" y="2103158"/>
                    </a:cubicBezTo>
                    <a:cubicBezTo>
                      <a:pt x="1804998" y="2228507"/>
                      <a:pt x="1804998" y="2351284"/>
                      <a:pt x="1804998" y="2473966"/>
                    </a:cubicBezTo>
                    <a:cubicBezTo>
                      <a:pt x="2205048" y="2473966"/>
                      <a:pt x="2602050" y="2473966"/>
                      <a:pt x="2998290" y="2473966"/>
                    </a:cubicBezTo>
                    <a:cubicBezTo>
                      <a:pt x="2998290" y="2338044"/>
                      <a:pt x="2998290" y="2204504"/>
                      <a:pt x="2998290" y="2067915"/>
                    </a:cubicBezTo>
                    <a:cubicBezTo>
                      <a:pt x="2977716" y="2074773"/>
                      <a:pt x="2961047" y="2080679"/>
                      <a:pt x="2944188" y="2085918"/>
                    </a:cubicBezTo>
                    <a:cubicBezTo>
                      <a:pt x="2882276" y="2105349"/>
                      <a:pt x="2819220" y="2108873"/>
                      <a:pt x="2758736" y="2085156"/>
                    </a:cubicBezTo>
                    <a:cubicBezTo>
                      <a:pt x="2728161" y="2073154"/>
                      <a:pt x="2715112" y="2082489"/>
                      <a:pt x="2698443" y="2105539"/>
                    </a:cubicBezTo>
                    <a:cubicBezTo>
                      <a:pt x="2651389" y="2170785"/>
                      <a:pt x="2602050" y="2234317"/>
                      <a:pt x="2551663" y="2301183"/>
                    </a:cubicBezTo>
                    <a:cubicBezTo>
                      <a:pt x="2456222" y="2174024"/>
                      <a:pt x="2362877" y="2050866"/>
                      <a:pt x="2271437" y="1926279"/>
                    </a:cubicBezTo>
                    <a:cubicBezTo>
                      <a:pt x="2259912" y="1910562"/>
                      <a:pt x="2252578" y="1887702"/>
                      <a:pt x="2252483" y="1868081"/>
                    </a:cubicBezTo>
                    <a:cubicBezTo>
                      <a:pt x="2251054" y="1685963"/>
                      <a:pt x="2251625" y="1503845"/>
                      <a:pt x="2251625" y="1321727"/>
                    </a:cubicBezTo>
                    <a:cubicBezTo>
                      <a:pt x="2251530" y="1307916"/>
                      <a:pt x="2251530" y="1293914"/>
                      <a:pt x="2251530" y="1279436"/>
                    </a:cubicBezTo>
                    <a:close/>
                    <a:moveTo>
                      <a:pt x="4297596" y="973112"/>
                    </a:moveTo>
                    <a:cubicBezTo>
                      <a:pt x="4235588" y="869004"/>
                      <a:pt x="4175485" y="762609"/>
                      <a:pt x="4109572" y="660025"/>
                    </a:cubicBezTo>
                    <a:cubicBezTo>
                      <a:pt x="4077092" y="609447"/>
                      <a:pt x="4025752" y="576777"/>
                      <a:pt x="3969173" y="554202"/>
                    </a:cubicBezTo>
                    <a:cubicBezTo>
                      <a:pt x="3852016" y="507625"/>
                      <a:pt x="3730286" y="533628"/>
                      <a:pt x="3611510" y="526008"/>
                    </a:cubicBezTo>
                    <a:cubicBezTo>
                      <a:pt x="3572267" y="698030"/>
                      <a:pt x="3659706" y="887958"/>
                      <a:pt x="3820202" y="986733"/>
                    </a:cubicBezTo>
                    <a:cubicBezTo>
                      <a:pt x="3966411" y="1076649"/>
                      <a:pt x="4178533" y="1072077"/>
                      <a:pt x="4297596" y="973112"/>
                    </a:cubicBezTo>
                    <a:close/>
                    <a:moveTo>
                      <a:pt x="1040331" y="677932"/>
                    </a:moveTo>
                    <a:cubicBezTo>
                      <a:pt x="747913" y="677932"/>
                      <a:pt x="455591" y="677932"/>
                      <a:pt x="163174" y="677932"/>
                    </a:cubicBezTo>
                    <a:cubicBezTo>
                      <a:pt x="173461" y="833380"/>
                      <a:pt x="339958" y="1049693"/>
                      <a:pt x="597895" y="1051312"/>
                    </a:cubicBezTo>
                    <a:cubicBezTo>
                      <a:pt x="854308" y="1052836"/>
                      <a:pt x="1026425" y="843191"/>
                      <a:pt x="1040331" y="677932"/>
                    </a:cubicBezTo>
                    <a:close/>
                    <a:moveTo>
                      <a:pt x="3660087" y="376656"/>
                    </a:moveTo>
                    <a:cubicBezTo>
                      <a:pt x="3727619" y="376656"/>
                      <a:pt x="3785627" y="375323"/>
                      <a:pt x="3843634" y="376942"/>
                    </a:cubicBezTo>
                    <a:cubicBezTo>
                      <a:pt x="3934502" y="379514"/>
                      <a:pt x="4018799" y="404374"/>
                      <a:pt x="4096904" y="452190"/>
                    </a:cubicBezTo>
                    <a:cubicBezTo>
                      <a:pt x="4177199" y="501339"/>
                      <a:pt x="4237302" y="568776"/>
                      <a:pt x="4283689" y="649548"/>
                    </a:cubicBezTo>
                    <a:cubicBezTo>
                      <a:pt x="4325313" y="721842"/>
                      <a:pt x="4366747" y="794232"/>
                      <a:pt x="4410848" y="871099"/>
                    </a:cubicBezTo>
                    <a:cubicBezTo>
                      <a:pt x="4510574" y="726795"/>
                      <a:pt x="4530958" y="577729"/>
                      <a:pt x="4462473" y="423519"/>
                    </a:cubicBezTo>
                    <a:cubicBezTo>
                      <a:pt x="4386845" y="253308"/>
                      <a:pt x="4251399" y="159582"/>
                      <a:pt x="4063757" y="153295"/>
                    </a:cubicBezTo>
                    <a:cubicBezTo>
                      <a:pt x="3891068" y="147485"/>
                      <a:pt x="3761147" y="226542"/>
                      <a:pt x="3660087" y="376656"/>
                    </a:cubicBezTo>
                    <a:close/>
                    <a:moveTo>
                      <a:pt x="2699396" y="1055027"/>
                    </a:moveTo>
                    <a:cubicBezTo>
                      <a:pt x="2599288" y="1055027"/>
                      <a:pt x="2501752" y="1055027"/>
                      <a:pt x="2404978" y="1055027"/>
                    </a:cubicBezTo>
                    <a:cubicBezTo>
                      <a:pt x="2404978" y="1305058"/>
                      <a:pt x="2404978" y="1551565"/>
                      <a:pt x="2404978" y="1801215"/>
                    </a:cubicBezTo>
                    <a:cubicBezTo>
                      <a:pt x="2446983" y="1801215"/>
                      <a:pt x="2486036" y="1800358"/>
                      <a:pt x="2525088" y="1801596"/>
                    </a:cubicBezTo>
                    <a:cubicBezTo>
                      <a:pt x="2546234" y="1802263"/>
                      <a:pt x="2553377" y="1794929"/>
                      <a:pt x="2555187" y="1773307"/>
                    </a:cubicBezTo>
                    <a:cubicBezTo>
                      <a:pt x="2562521" y="1685582"/>
                      <a:pt x="2602907" y="1614906"/>
                      <a:pt x="2673583" y="1563090"/>
                    </a:cubicBezTo>
                    <a:cubicBezTo>
                      <a:pt x="2694062" y="1548041"/>
                      <a:pt x="2702444" y="1533087"/>
                      <a:pt x="2702158" y="1507750"/>
                    </a:cubicBezTo>
                    <a:cubicBezTo>
                      <a:pt x="2701015" y="1368685"/>
                      <a:pt x="2701682" y="1229620"/>
                      <a:pt x="2701491" y="1090555"/>
                    </a:cubicBezTo>
                    <a:cubicBezTo>
                      <a:pt x="2701396" y="1078935"/>
                      <a:pt x="2700158" y="1067409"/>
                      <a:pt x="2699396" y="1055027"/>
                    </a:cubicBezTo>
                    <a:close/>
                    <a:moveTo>
                      <a:pt x="157840" y="526294"/>
                    </a:moveTo>
                    <a:cubicBezTo>
                      <a:pt x="174890" y="526294"/>
                      <a:pt x="186701" y="526294"/>
                      <a:pt x="198416" y="526294"/>
                    </a:cubicBezTo>
                    <a:cubicBezTo>
                      <a:pt x="330338" y="526294"/>
                      <a:pt x="462354" y="525246"/>
                      <a:pt x="594275" y="527151"/>
                    </a:cubicBezTo>
                    <a:cubicBezTo>
                      <a:pt x="622755" y="527532"/>
                      <a:pt x="637043" y="518484"/>
                      <a:pt x="647425" y="493338"/>
                    </a:cubicBezTo>
                    <a:cubicBezTo>
                      <a:pt x="691907" y="384943"/>
                      <a:pt x="760772" y="298932"/>
                      <a:pt x="872120" y="252736"/>
                    </a:cubicBezTo>
                    <a:cubicBezTo>
                      <a:pt x="873358" y="252260"/>
                      <a:pt x="873358" y="248926"/>
                      <a:pt x="873929" y="246926"/>
                    </a:cubicBezTo>
                    <a:cubicBezTo>
                      <a:pt x="753343" y="144818"/>
                      <a:pt x="565891" y="121767"/>
                      <a:pt x="414348" y="193110"/>
                    </a:cubicBezTo>
                    <a:cubicBezTo>
                      <a:pt x="273854" y="259308"/>
                      <a:pt x="190225" y="370179"/>
                      <a:pt x="157840" y="526294"/>
                    </a:cubicBezTo>
                    <a:close/>
                    <a:moveTo>
                      <a:pt x="799539" y="526104"/>
                    </a:moveTo>
                    <a:cubicBezTo>
                      <a:pt x="1012709" y="526104"/>
                      <a:pt x="1220735" y="526675"/>
                      <a:pt x="1428665" y="525627"/>
                    </a:cubicBezTo>
                    <a:cubicBezTo>
                      <a:pt x="1472385" y="525437"/>
                      <a:pt x="1502198" y="490290"/>
                      <a:pt x="1500579" y="448570"/>
                    </a:cubicBezTo>
                    <a:cubicBezTo>
                      <a:pt x="1498865" y="406470"/>
                      <a:pt x="1468956" y="377133"/>
                      <a:pt x="1423046" y="376847"/>
                    </a:cubicBezTo>
                    <a:cubicBezTo>
                      <a:pt x="1282742" y="376180"/>
                      <a:pt x="1142249" y="373608"/>
                      <a:pt x="1002041" y="377895"/>
                    </a:cubicBezTo>
                    <a:cubicBezTo>
                      <a:pt x="907076" y="380752"/>
                      <a:pt x="840592" y="432568"/>
                      <a:pt x="799539" y="526104"/>
                    </a:cubicBezTo>
                    <a:close/>
                    <a:moveTo>
                      <a:pt x="2699872" y="899579"/>
                    </a:moveTo>
                    <a:cubicBezTo>
                      <a:pt x="2700539" y="884053"/>
                      <a:pt x="2701682" y="872337"/>
                      <a:pt x="2701491" y="860717"/>
                    </a:cubicBezTo>
                    <a:cubicBezTo>
                      <a:pt x="2700824" y="816711"/>
                      <a:pt x="2702634" y="772515"/>
                      <a:pt x="2698062" y="728891"/>
                    </a:cubicBezTo>
                    <a:cubicBezTo>
                      <a:pt x="2690728" y="659454"/>
                      <a:pt x="2631101" y="606590"/>
                      <a:pt x="2560521" y="601827"/>
                    </a:cubicBezTo>
                    <a:cubicBezTo>
                      <a:pt x="2492703" y="597255"/>
                      <a:pt x="2418218" y="644690"/>
                      <a:pt x="2408693" y="711079"/>
                    </a:cubicBezTo>
                    <a:cubicBezTo>
                      <a:pt x="2399930" y="772134"/>
                      <a:pt x="2406788" y="835476"/>
                      <a:pt x="2406788" y="899484"/>
                    </a:cubicBezTo>
                    <a:cubicBezTo>
                      <a:pt x="2503657" y="899579"/>
                      <a:pt x="2599574" y="899579"/>
                      <a:pt x="2699872" y="899579"/>
                    </a:cubicBezTo>
                    <a:close/>
                    <a:moveTo>
                      <a:pt x="2853605" y="1480509"/>
                    </a:moveTo>
                    <a:cubicBezTo>
                      <a:pt x="2901897" y="1462221"/>
                      <a:pt x="2945045" y="1446409"/>
                      <a:pt x="2987622" y="1429169"/>
                    </a:cubicBezTo>
                    <a:cubicBezTo>
                      <a:pt x="2993623" y="1426692"/>
                      <a:pt x="3000481" y="1417358"/>
                      <a:pt x="3000671" y="1411071"/>
                    </a:cubicBezTo>
                    <a:cubicBezTo>
                      <a:pt x="3001814" y="1367542"/>
                      <a:pt x="3001243" y="1323918"/>
                      <a:pt x="3001243" y="1279055"/>
                    </a:cubicBezTo>
                    <a:cubicBezTo>
                      <a:pt x="2949903" y="1279055"/>
                      <a:pt x="2902088" y="1279055"/>
                      <a:pt x="2853605" y="1279055"/>
                    </a:cubicBezTo>
                    <a:cubicBezTo>
                      <a:pt x="2853605" y="1345539"/>
                      <a:pt x="2853605" y="1409262"/>
                      <a:pt x="2853605" y="1480509"/>
                    </a:cubicBezTo>
                    <a:close/>
                    <a:moveTo>
                      <a:pt x="2477272" y="1951806"/>
                    </a:moveTo>
                    <a:cubicBezTo>
                      <a:pt x="2505562" y="1989525"/>
                      <a:pt x="2527660" y="2018957"/>
                      <a:pt x="2551568" y="2050770"/>
                    </a:cubicBezTo>
                    <a:cubicBezTo>
                      <a:pt x="2568618" y="2028482"/>
                      <a:pt x="2583572" y="2010289"/>
                      <a:pt x="2597002" y="1990953"/>
                    </a:cubicBezTo>
                    <a:cubicBezTo>
                      <a:pt x="2610622" y="1971332"/>
                      <a:pt x="2602622" y="1953615"/>
                      <a:pt x="2578619" y="1952187"/>
                    </a:cubicBezTo>
                    <a:cubicBezTo>
                      <a:pt x="2548139" y="1950472"/>
                      <a:pt x="2517563" y="1951806"/>
                      <a:pt x="2477272" y="1951806"/>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8" name="PPT世界-14-11"/>
              <p:cNvSpPr/>
              <p:nvPr/>
            </p:nvSpPr>
            <p:spPr>
              <a:xfrm>
                <a:off x="14992901" y="2696320"/>
                <a:ext cx="1952382" cy="1650306"/>
              </a:xfrm>
              <a:custGeom>
                <a:avLst/>
                <a:gdLst>
                  <a:gd name="connsiteX0" fmla="*/ 1504113 w 1952382"/>
                  <a:gd name="connsiteY0" fmla="*/ 1202833 h 1650306"/>
                  <a:gd name="connsiteX1" fmla="*/ 1647845 w 1952382"/>
                  <a:gd name="connsiteY1" fmla="*/ 1202833 h 1650306"/>
                  <a:gd name="connsiteX2" fmla="*/ 1647845 w 1952382"/>
                  <a:gd name="connsiteY2" fmla="*/ 1349042 h 1650306"/>
                  <a:gd name="connsiteX3" fmla="*/ 1504113 w 1952382"/>
                  <a:gd name="connsiteY3" fmla="*/ 1349042 h 1650306"/>
                  <a:gd name="connsiteX4" fmla="*/ 1504113 w 1952382"/>
                  <a:gd name="connsiteY4" fmla="*/ 1202833 h 1650306"/>
                  <a:gd name="connsiteX5" fmla="*/ 1203790 w 1952382"/>
                  <a:gd name="connsiteY5" fmla="*/ 1202453 h 1650306"/>
                  <a:gd name="connsiteX6" fmla="*/ 1347808 w 1952382"/>
                  <a:gd name="connsiteY6" fmla="*/ 1202453 h 1650306"/>
                  <a:gd name="connsiteX7" fmla="*/ 1347808 w 1952382"/>
                  <a:gd name="connsiteY7" fmla="*/ 1349043 h 1650306"/>
                  <a:gd name="connsiteX8" fmla="*/ 1203790 w 1952382"/>
                  <a:gd name="connsiteY8" fmla="*/ 1349043 h 1650306"/>
                  <a:gd name="connsiteX9" fmla="*/ 1203790 w 1952382"/>
                  <a:gd name="connsiteY9" fmla="*/ 1202453 h 1650306"/>
                  <a:gd name="connsiteX10" fmla="*/ 904038 w 1952382"/>
                  <a:gd name="connsiteY10" fmla="*/ 1201500 h 1650306"/>
                  <a:gd name="connsiteX11" fmla="*/ 1047961 w 1952382"/>
                  <a:gd name="connsiteY11" fmla="*/ 1201500 h 1650306"/>
                  <a:gd name="connsiteX12" fmla="*/ 1047961 w 1952382"/>
                  <a:gd name="connsiteY12" fmla="*/ 1347899 h 1650306"/>
                  <a:gd name="connsiteX13" fmla="*/ 904038 w 1952382"/>
                  <a:gd name="connsiteY13" fmla="*/ 1347899 h 1650306"/>
                  <a:gd name="connsiteX14" fmla="*/ 904038 w 1952382"/>
                  <a:gd name="connsiteY14" fmla="*/ 1201500 h 1650306"/>
                  <a:gd name="connsiteX15" fmla="*/ 770117 w 1952382"/>
                  <a:gd name="connsiteY15" fmla="*/ 153464 h 1650306"/>
                  <a:gd name="connsiteX16" fmla="*/ 750590 w 1952382"/>
                  <a:gd name="connsiteY16" fmla="*/ 178610 h 1650306"/>
                  <a:gd name="connsiteX17" fmla="*/ 749543 w 1952382"/>
                  <a:gd name="connsiteY17" fmla="*/ 417687 h 1650306"/>
                  <a:gd name="connsiteX18" fmla="*/ 780499 w 1952382"/>
                  <a:gd name="connsiteY18" fmla="*/ 450168 h 1650306"/>
                  <a:gd name="connsiteX19" fmla="*/ 1173024 w 1952382"/>
                  <a:gd name="connsiteY19" fmla="*/ 449977 h 1650306"/>
                  <a:gd name="connsiteX20" fmla="*/ 1202361 w 1952382"/>
                  <a:gd name="connsiteY20" fmla="*/ 419688 h 1650306"/>
                  <a:gd name="connsiteX21" fmla="*/ 1202266 w 1952382"/>
                  <a:gd name="connsiteY21" fmla="*/ 319770 h 1650306"/>
                  <a:gd name="connsiteX22" fmla="*/ 1202171 w 1952382"/>
                  <a:gd name="connsiteY22" fmla="*/ 159846 h 1650306"/>
                  <a:gd name="connsiteX23" fmla="*/ 1194265 w 1952382"/>
                  <a:gd name="connsiteY23" fmla="*/ 154988 h 1650306"/>
                  <a:gd name="connsiteX24" fmla="*/ 770117 w 1952382"/>
                  <a:gd name="connsiteY24" fmla="*/ 153464 h 1650306"/>
                  <a:gd name="connsiteX25" fmla="*/ 1392290 w 1952382"/>
                  <a:gd name="connsiteY25" fmla="*/ 151368 h 1650306"/>
                  <a:gd name="connsiteX26" fmla="*/ 1349618 w 1952382"/>
                  <a:gd name="connsiteY26" fmla="*/ 192707 h 1650306"/>
                  <a:gd name="connsiteX27" fmla="*/ 1350379 w 1952382"/>
                  <a:gd name="connsiteY27" fmla="*/ 560467 h 1650306"/>
                  <a:gd name="connsiteX28" fmla="*/ 1350189 w 1952382"/>
                  <a:gd name="connsiteY28" fmla="*/ 596377 h 1650306"/>
                  <a:gd name="connsiteX29" fmla="*/ 602096 w 1952382"/>
                  <a:gd name="connsiteY29" fmla="*/ 596377 h 1650306"/>
                  <a:gd name="connsiteX30" fmla="*/ 602096 w 1952382"/>
                  <a:gd name="connsiteY30" fmla="*/ 556086 h 1650306"/>
                  <a:gd name="connsiteX31" fmla="*/ 602572 w 1952382"/>
                  <a:gd name="connsiteY31" fmla="*/ 188326 h 1650306"/>
                  <a:gd name="connsiteX32" fmla="*/ 566472 w 1952382"/>
                  <a:gd name="connsiteY32" fmla="*/ 151464 h 1650306"/>
                  <a:gd name="connsiteX33" fmla="*/ 241574 w 1952382"/>
                  <a:gd name="connsiteY33" fmla="*/ 152226 h 1650306"/>
                  <a:gd name="connsiteX34" fmla="*/ 150134 w 1952382"/>
                  <a:gd name="connsiteY34" fmla="*/ 243475 h 1650306"/>
                  <a:gd name="connsiteX35" fmla="*/ 150134 w 1952382"/>
                  <a:gd name="connsiteY35" fmla="*/ 1403811 h 1650306"/>
                  <a:gd name="connsiteX36" fmla="*/ 245575 w 1952382"/>
                  <a:gd name="connsiteY36" fmla="*/ 1498489 h 1650306"/>
                  <a:gd name="connsiteX37" fmla="*/ 1705853 w 1952382"/>
                  <a:gd name="connsiteY37" fmla="*/ 1498489 h 1650306"/>
                  <a:gd name="connsiteX38" fmla="*/ 1800531 w 1952382"/>
                  <a:gd name="connsiteY38" fmla="*/ 1404001 h 1650306"/>
                  <a:gd name="connsiteX39" fmla="*/ 1800531 w 1952382"/>
                  <a:gd name="connsiteY39" fmla="*/ 247190 h 1650306"/>
                  <a:gd name="connsiteX40" fmla="*/ 1706424 w 1952382"/>
                  <a:gd name="connsiteY40" fmla="*/ 152130 h 1650306"/>
                  <a:gd name="connsiteX41" fmla="*/ 1392290 w 1952382"/>
                  <a:gd name="connsiteY41" fmla="*/ 151368 h 1650306"/>
                  <a:gd name="connsiteX42" fmla="*/ 255576 w 1952382"/>
                  <a:gd name="connsiteY42" fmla="*/ 16 h 1650306"/>
                  <a:gd name="connsiteX43" fmla="*/ 977000 w 1952382"/>
                  <a:gd name="connsiteY43" fmla="*/ 778 h 1650306"/>
                  <a:gd name="connsiteX44" fmla="*/ 1698423 w 1952382"/>
                  <a:gd name="connsiteY44" fmla="*/ 683 h 1650306"/>
                  <a:gd name="connsiteX45" fmla="*/ 1905211 w 1952382"/>
                  <a:gd name="connsiteY45" fmla="*/ 92028 h 1650306"/>
                  <a:gd name="connsiteX46" fmla="*/ 1951787 w 1952382"/>
                  <a:gd name="connsiteY46" fmla="*/ 242809 h 1650306"/>
                  <a:gd name="connsiteX47" fmla="*/ 1951599 w 1952382"/>
                  <a:gd name="connsiteY47" fmla="*/ 1407049 h 1650306"/>
                  <a:gd name="connsiteX48" fmla="*/ 1710044 w 1952382"/>
                  <a:gd name="connsiteY48" fmla="*/ 1649270 h 1650306"/>
                  <a:gd name="connsiteX49" fmla="*/ 242241 w 1952382"/>
                  <a:gd name="connsiteY49" fmla="*/ 1649270 h 1650306"/>
                  <a:gd name="connsiteX50" fmla="*/ 7831 w 1952382"/>
                  <a:gd name="connsiteY50" fmla="*/ 1475058 h 1650306"/>
                  <a:gd name="connsiteX51" fmla="*/ 1640 w 1952382"/>
                  <a:gd name="connsiteY51" fmla="*/ 1386380 h 1650306"/>
                  <a:gd name="connsiteX52" fmla="*/ 20 w 1952382"/>
                  <a:gd name="connsiteY52" fmla="*/ 254238 h 1650306"/>
                  <a:gd name="connsiteX53" fmla="*/ 255576 w 1952382"/>
                  <a:gd name="connsiteY53" fmla="*/ 16 h 165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952382" h="1650306">
                    <a:moveTo>
                      <a:pt x="1504113" y="1202833"/>
                    </a:moveTo>
                    <a:cubicBezTo>
                      <a:pt x="1550881" y="1202833"/>
                      <a:pt x="1597649" y="1202833"/>
                      <a:pt x="1647845" y="1202833"/>
                    </a:cubicBezTo>
                    <a:cubicBezTo>
                      <a:pt x="1647845" y="1249791"/>
                      <a:pt x="1647845" y="1297416"/>
                      <a:pt x="1647845" y="1349042"/>
                    </a:cubicBezTo>
                    <a:cubicBezTo>
                      <a:pt x="1599363" y="1349042"/>
                      <a:pt x="1553452" y="1349042"/>
                      <a:pt x="1504113" y="1349042"/>
                    </a:cubicBezTo>
                    <a:cubicBezTo>
                      <a:pt x="1504113" y="1300750"/>
                      <a:pt x="1504113" y="1253125"/>
                      <a:pt x="1504113" y="1202833"/>
                    </a:cubicBezTo>
                    <a:close/>
                    <a:moveTo>
                      <a:pt x="1203790" y="1202453"/>
                    </a:moveTo>
                    <a:cubicBezTo>
                      <a:pt x="1251796" y="1202453"/>
                      <a:pt x="1298564" y="1202453"/>
                      <a:pt x="1347808" y="1202453"/>
                    </a:cubicBezTo>
                    <a:cubicBezTo>
                      <a:pt x="1347808" y="1251507"/>
                      <a:pt x="1347808" y="1299989"/>
                      <a:pt x="1347808" y="1349043"/>
                    </a:cubicBezTo>
                    <a:cubicBezTo>
                      <a:pt x="1298469" y="1349043"/>
                      <a:pt x="1252558" y="1349043"/>
                      <a:pt x="1203790" y="1349043"/>
                    </a:cubicBezTo>
                    <a:cubicBezTo>
                      <a:pt x="1203790" y="1299989"/>
                      <a:pt x="1203790" y="1252364"/>
                      <a:pt x="1203790" y="1202453"/>
                    </a:cubicBezTo>
                    <a:close/>
                    <a:moveTo>
                      <a:pt x="904038" y="1201500"/>
                    </a:moveTo>
                    <a:cubicBezTo>
                      <a:pt x="952806" y="1201500"/>
                      <a:pt x="998812" y="1201500"/>
                      <a:pt x="1047961" y="1201500"/>
                    </a:cubicBezTo>
                    <a:cubicBezTo>
                      <a:pt x="1047961" y="1249982"/>
                      <a:pt x="1047961" y="1297607"/>
                      <a:pt x="1047961" y="1347899"/>
                    </a:cubicBezTo>
                    <a:cubicBezTo>
                      <a:pt x="1000907" y="1347899"/>
                      <a:pt x="954139" y="1347899"/>
                      <a:pt x="904038" y="1347899"/>
                    </a:cubicBezTo>
                    <a:cubicBezTo>
                      <a:pt x="904038" y="1300655"/>
                      <a:pt x="904038" y="1253030"/>
                      <a:pt x="904038" y="1201500"/>
                    </a:cubicBezTo>
                    <a:close/>
                    <a:moveTo>
                      <a:pt x="770117" y="153464"/>
                    </a:moveTo>
                    <a:cubicBezTo>
                      <a:pt x="763259" y="153464"/>
                      <a:pt x="750781" y="169752"/>
                      <a:pt x="750590" y="178610"/>
                    </a:cubicBezTo>
                    <a:cubicBezTo>
                      <a:pt x="749066" y="258239"/>
                      <a:pt x="749923" y="337963"/>
                      <a:pt x="749543" y="417687"/>
                    </a:cubicBezTo>
                    <a:cubicBezTo>
                      <a:pt x="749447" y="439500"/>
                      <a:pt x="756782" y="450263"/>
                      <a:pt x="780499" y="450168"/>
                    </a:cubicBezTo>
                    <a:cubicBezTo>
                      <a:pt x="911277" y="449596"/>
                      <a:pt x="1042151" y="449692"/>
                      <a:pt x="1173024" y="449977"/>
                    </a:cubicBezTo>
                    <a:cubicBezTo>
                      <a:pt x="1194455" y="450072"/>
                      <a:pt x="1202837" y="440643"/>
                      <a:pt x="1202361" y="419688"/>
                    </a:cubicBezTo>
                    <a:cubicBezTo>
                      <a:pt x="1201694" y="386445"/>
                      <a:pt x="1202266" y="353108"/>
                      <a:pt x="1202266" y="319770"/>
                    </a:cubicBezTo>
                    <a:cubicBezTo>
                      <a:pt x="1202171" y="265383"/>
                      <a:pt x="1202171" y="210995"/>
                      <a:pt x="1202171" y="159846"/>
                    </a:cubicBezTo>
                    <a:cubicBezTo>
                      <a:pt x="1196265" y="156131"/>
                      <a:pt x="1195217" y="154988"/>
                      <a:pt x="1194265" y="154988"/>
                    </a:cubicBezTo>
                    <a:cubicBezTo>
                      <a:pt x="1052914" y="154035"/>
                      <a:pt x="911468" y="152797"/>
                      <a:pt x="770117" y="153464"/>
                    </a:cubicBezTo>
                    <a:close/>
                    <a:moveTo>
                      <a:pt x="1392290" y="151368"/>
                    </a:moveTo>
                    <a:cubicBezTo>
                      <a:pt x="1360381" y="150797"/>
                      <a:pt x="1349046" y="158988"/>
                      <a:pt x="1349618" y="192707"/>
                    </a:cubicBezTo>
                    <a:cubicBezTo>
                      <a:pt x="1351523" y="315294"/>
                      <a:pt x="1350379" y="437880"/>
                      <a:pt x="1350379" y="560467"/>
                    </a:cubicBezTo>
                    <a:cubicBezTo>
                      <a:pt x="1350189" y="571993"/>
                      <a:pt x="1350189" y="583518"/>
                      <a:pt x="1350189" y="596377"/>
                    </a:cubicBezTo>
                    <a:cubicBezTo>
                      <a:pt x="1099586" y="596377"/>
                      <a:pt x="852794" y="596377"/>
                      <a:pt x="602096" y="596377"/>
                    </a:cubicBezTo>
                    <a:cubicBezTo>
                      <a:pt x="602096" y="581613"/>
                      <a:pt x="602096" y="568849"/>
                      <a:pt x="602096" y="556086"/>
                    </a:cubicBezTo>
                    <a:cubicBezTo>
                      <a:pt x="602096" y="433499"/>
                      <a:pt x="601429" y="310912"/>
                      <a:pt x="602572" y="188326"/>
                    </a:cubicBezTo>
                    <a:cubicBezTo>
                      <a:pt x="602858" y="160989"/>
                      <a:pt x="595142" y="150987"/>
                      <a:pt x="566472" y="151464"/>
                    </a:cubicBezTo>
                    <a:cubicBezTo>
                      <a:pt x="458173" y="152988"/>
                      <a:pt x="349873" y="151654"/>
                      <a:pt x="241574" y="152226"/>
                    </a:cubicBezTo>
                    <a:cubicBezTo>
                      <a:pt x="176138" y="152607"/>
                      <a:pt x="150230" y="178229"/>
                      <a:pt x="150134" y="243475"/>
                    </a:cubicBezTo>
                    <a:cubicBezTo>
                      <a:pt x="149753" y="630285"/>
                      <a:pt x="149848" y="1017001"/>
                      <a:pt x="150134" y="1403811"/>
                    </a:cubicBezTo>
                    <a:cubicBezTo>
                      <a:pt x="150230" y="1472677"/>
                      <a:pt x="176423" y="1498489"/>
                      <a:pt x="245575" y="1498489"/>
                    </a:cubicBezTo>
                    <a:cubicBezTo>
                      <a:pt x="732302" y="1498680"/>
                      <a:pt x="1219125" y="1498680"/>
                      <a:pt x="1705853" y="1498489"/>
                    </a:cubicBezTo>
                    <a:cubicBezTo>
                      <a:pt x="1776337" y="1498489"/>
                      <a:pt x="1800531" y="1474486"/>
                      <a:pt x="1800531" y="1404001"/>
                    </a:cubicBezTo>
                    <a:cubicBezTo>
                      <a:pt x="1800817" y="1018429"/>
                      <a:pt x="1800817" y="632857"/>
                      <a:pt x="1800531" y="247190"/>
                    </a:cubicBezTo>
                    <a:cubicBezTo>
                      <a:pt x="1800435" y="176134"/>
                      <a:pt x="1776528" y="152321"/>
                      <a:pt x="1706424" y="152130"/>
                    </a:cubicBezTo>
                    <a:cubicBezTo>
                      <a:pt x="1601649" y="151750"/>
                      <a:pt x="1496969" y="153083"/>
                      <a:pt x="1392290" y="151368"/>
                    </a:cubicBezTo>
                    <a:close/>
                    <a:moveTo>
                      <a:pt x="255576" y="16"/>
                    </a:moveTo>
                    <a:cubicBezTo>
                      <a:pt x="496082" y="2397"/>
                      <a:pt x="736589" y="778"/>
                      <a:pt x="977000" y="778"/>
                    </a:cubicBezTo>
                    <a:cubicBezTo>
                      <a:pt x="1217506" y="778"/>
                      <a:pt x="1457917" y="874"/>
                      <a:pt x="1698423" y="683"/>
                    </a:cubicBezTo>
                    <a:cubicBezTo>
                      <a:pt x="1780910" y="588"/>
                      <a:pt x="1853203" y="22876"/>
                      <a:pt x="1905211" y="92028"/>
                    </a:cubicBezTo>
                    <a:cubicBezTo>
                      <a:pt x="1938929" y="136891"/>
                      <a:pt x="1951693" y="188326"/>
                      <a:pt x="1951787" y="242809"/>
                    </a:cubicBezTo>
                    <a:cubicBezTo>
                      <a:pt x="1952263" y="630857"/>
                      <a:pt x="1952931" y="1019001"/>
                      <a:pt x="1951599" y="1407049"/>
                    </a:cubicBezTo>
                    <a:cubicBezTo>
                      <a:pt x="1951121" y="1555353"/>
                      <a:pt x="1858443" y="1648889"/>
                      <a:pt x="1710044" y="1649270"/>
                    </a:cubicBezTo>
                    <a:cubicBezTo>
                      <a:pt x="1220744" y="1650699"/>
                      <a:pt x="731540" y="1650603"/>
                      <a:pt x="242241" y="1649270"/>
                    </a:cubicBezTo>
                    <a:cubicBezTo>
                      <a:pt x="118130" y="1648889"/>
                      <a:pt x="34406" y="1584786"/>
                      <a:pt x="7831" y="1475058"/>
                    </a:cubicBezTo>
                    <a:cubicBezTo>
                      <a:pt x="973" y="1446673"/>
                      <a:pt x="1640" y="1416003"/>
                      <a:pt x="1640" y="1386380"/>
                    </a:cubicBezTo>
                    <a:cubicBezTo>
                      <a:pt x="1259" y="1009000"/>
                      <a:pt x="4116" y="631619"/>
                      <a:pt x="20" y="254238"/>
                    </a:cubicBezTo>
                    <a:cubicBezTo>
                      <a:pt x="-1599" y="105363"/>
                      <a:pt x="93937" y="-1508"/>
                      <a:pt x="255576" y="16"/>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39" name="组合 138"/>
            <p:cNvGrpSpPr/>
            <p:nvPr/>
          </p:nvGrpSpPr>
          <p:grpSpPr>
            <a:xfrm>
              <a:off x="9481814" y="4225152"/>
              <a:ext cx="444047" cy="444029"/>
              <a:chOff x="18549997" y="478790"/>
              <a:chExt cx="4648606" cy="4648413"/>
            </a:xfrm>
            <a:solidFill>
              <a:schemeClr val="tx1">
                <a:lumMod val="65000"/>
                <a:lumOff val="35000"/>
              </a:schemeClr>
            </a:solidFill>
          </p:grpSpPr>
          <p:sp>
            <p:nvSpPr>
              <p:cNvPr id="140" name="PPT世界-14-12"/>
              <p:cNvSpPr/>
              <p:nvPr/>
            </p:nvSpPr>
            <p:spPr>
              <a:xfrm>
                <a:off x="20048035" y="1977859"/>
                <a:ext cx="1652530" cy="1650897"/>
              </a:xfrm>
              <a:custGeom>
                <a:avLst/>
                <a:gdLst>
                  <a:gd name="connsiteX0" fmla="*/ 820103 w 1652530"/>
                  <a:gd name="connsiteY0" fmla="*/ 601386 h 1650897"/>
                  <a:gd name="connsiteX1" fmla="*/ 600933 w 1652530"/>
                  <a:gd name="connsiteY1" fmla="*/ 826557 h 1650897"/>
                  <a:gd name="connsiteX2" fmla="*/ 830009 w 1652530"/>
                  <a:gd name="connsiteY2" fmla="*/ 1049346 h 1650897"/>
                  <a:gd name="connsiteX3" fmla="*/ 1049560 w 1652530"/>
                  <a:gd name="connsiteY3" fmla="*/ 820461 h 1650897"/>
                  <a:gd name="connsiteX4" fmla="*/ 820103 w 1652530"/>
                  <a:gd name="connsiteY4" fmla="*/ 601386 h 1650897"/>
                  <a:gd name="connsiteX5" fmla="*/ 824294 w 1652530"/>
                  <a:gd name="connsiteY5" fmla="*/ 450700 h 1650897"/>
                  <a:gd name="connsiteX6" fmla="*/ 1199865 w 1652530"/>
                  <a:gd name="connsiteY6" fmla="*/ 824747 h 1650897"/>
                  <a:gd name="connsiteX7" fmla="*/ 825628 w 1652530"/>
                  <a:gd name="connsiteY7" fmla="*/ 1200127 h 1650897"/>
                  <a:gd name="connsiteX8" fmla="*/ 450533 w 1652530"/>
                  <a:gd name="connsiteY8" fmla="*/ 822270 h 1650897"/>
                  <a:gd name="connsiteX9" fmla="*/ 824294 w 1652530"/>
                  <a:gd name="connsiteY9" fmla="*/ 450700 h 1650897"/>
                  <a:gd name="connsiteX10" fmla="*/ 912305 w 1652530"/>
                  <a:gd name="connsiteY10" fmla="*/ 151520 h 1650897"/>
                  <a:gd name="connsiteX11" fmla="*/ 741046 w 1652530"/>
                  <a:gd name="connsiteY11" fmla="*/ 151710 h 1650897"/>
                  <a:gd name="connsiteX12" fmla="*/ 698659 w 1652530"/>
                  <a:gd name="connsiteY12" fmla="*/ 175046 h 1650897"/>
                  <a:gd name="connsiteX13" fmla="*/ 631413 w 1652530"/>
                  <a:gd name="connsiteY13" fmla="*/ 271440 h 1650897"/>
                  <a:gd name="connsiteX14" fmla="*/ 570167 w 1652530"/>
                  <a:gd name="connsiteY14" fmla="*/ 296300 h 1650897"/>
                  <a:gd name="connsiteX15" fmla="*/ 450819 w 1652530"/>
                  <a:gd name="connsiteY15" fmla="*/ 275726 h 1650897"/>
                  <a:gd name="connsiteX16" fmla="*/ 408337 w 1652530"/>
                  <a:gd name="connsiteY16" fmla="*/ 289728 h 1650897"/>
                  <a:gd name="connsiteX17" fmla="*/ 287275 w 1652530"/>
                  <a:gd name="connsiteY17" fmla="*/ 410886 h 1650897"/>
                  <a:gd name="connsiteX18" fmla="*/ 275273 w 1652530"/>
                  <a:gd name="connsiteY18" fmla="*/ 450605 h 1650897"/>
                  <a:gd name="connsiteX19" fmla="*/ 297181 w 1652530"/>
                  <a:gd name="connsiteY19" fmla="*/ 587860 h 1650897"/>
                  <a:gd name="connsiteX20" fmla="*/ 282988 w 1652530"/>
                  <a:gd name="connsiteY20" fmla="*/ 621769 h 1650897"/>
                  <a:gd name="connsiteX21" fmla="*/ 172689 w 1652530"/>
                  <a:gd name="connsiteY21" fmla="*/ 700350 h 1650897"/>
                  <a:gd name="connsiteX22" fmla="*/ 151639 w 1652530"/>
                  <a:gd name="connsiteY22" fmla="*/ 740355 h 1650897"/>
                  <a:gd name="connsiteX23" fmla="*/ 151639 w 1652530"/>
                  <a:gd name="connsiteY23" fmla="*/ 907995 h 1650897"/>
                  <a:gd name="connsiteX24" fmla="*/ 173832 w 1652530"/>
                  <a:gd name="connsiteY24" fmla="*/ 950953 h 1650897"/>
                  <a:gd name="connsiteX25" fmla="*/ 278988 w 1652530"/>
                  <a:gd name="connsiteY25" fmla="*/ 1024581 h 1650897"/>
                  <a:gd name="connsiteX26" fmla="*/ 298228 w 1652530"/>
                  <a:gd name="connsiteY26" fmla="*/ 1067825 h 1650897"/>
                  <a:gd name="connsiteX27" fmla="*/ 275845 w 1652530"/>
                  <a:gd name="connsiteY27" fmla="*/ 1197746 h 1650897"/>
                  <a:gd name="connsiteX28" fmla="*/ 288322 w 1652530"/>
                  <a:gd name="connsiteY28" fmla="*/ 1240513 h 1650897"/>
                  <a:gd name="connsiteX29" fmla="*/ 409290 w 1652530"/>
                  <a:gd name="connsiteY29" fmla="*/ 1361766 h 1650897"/>
                  <a:gd name="connsiteX30" fmla="*/ 452057 w 1652530"/>
                  <a:gd name="connsiteY30" fmla="*/ 1374816 h 1650897"/>
                  <a:gd name="connsiteX31" fmla="*/ 585788 w 1652530"/>
                  <a:gd name="connsiteY31" fmla="*/ 1353956 h 1650897"/>
                  <a:gd name="connsiteX32" fmla="*/ 622459 w 1652530"/>
                  <a:gd name="connsiteY32" fmla="*/ 1369482 h 1650897"/>
                  <a:gd name="connsiteX33" fmla="*/ 701326 w 1652530"/>
                  <a:gd name="connsiteY33" fmla="*/ 1479591 h 1650897"/>
                  <a:gd name="connsiteX34" fmla="*/ 738664 w 1652530"/>
                  <a:gd name="connsiteY34" fmla="*/ 1499212 h 1650897"/>
                  <a:gd name="connsiteX35" fmla="*/ 909924 w 1652530"/>
                  <a:gd name="connsiteY35" fmla="*/ 1499022 h 1650897"/>
                  <a:gd name="connsiteX36" fmla="*/ 952310 w 1652530"/>
                  <a:gd name="connsiteY36" fmla="*/ 1475590 h 1650897"/>
                  <a:gd name="connsiteX37" fmla="*/ 1019557 w 1652530"/>
                  <a:gd name="connsiteY37" fmla="*/ 1379102 h 1650897"/>
                  <a:gd name="connsiteX38" fmla="*/ 1080802 w 1652530"/>
                  <a:gd name="connsiteY38" fmla="*/ 1354337 h 1650897"/>
                  <a:gd name="connsiteX39" fmla="*/ 1200151 w 1652530"/>
                  <a:gd name="connsiteY39" fmla="*/ 1374816 h 1650897"/>
                  <a:gd name="connsiteX40" fmla="*/ 1242632 w 1652530"/>
                  <a:gd name="connsiteY40" fmla="*/ 1360814 h 1650897"/>
                  <a:gd name="connsiteX41" fmla="*/ 1361028 w 1652530"/>
                  <a:gd name="connsiteY41" fmla="*/ 1242037 h 1650897"/>
                  <a:gd name="connsiteX42" fmla="*/ 1374934 w 1652530"/>
                  <a:gd name="connsiteY42" fmla="*/ 1196317 h 1650897"/>
                  <a:gd name="connsiteX43" fmla="*/ 1353694 w 1652530"/>
                  <a:gd name="connsiteY43" fmla="*/ 1062586 h 1650897"/>
                  <a:gd name="connsiteX44" fmla="*/ 1367981 w 1652530"/>
                  <a:gd name="connsiteY44" fmla="*/ 1028772 h 1650897"/>
                  <a:gd name="connsiteX45" fmla="*/ 1478281 w 1652530"/>
                  <a:gd name="connsiteY45" fmla="*/ 950191 h 1650897"/>
                  <a:gd name="connsiteX46" fmla="*/ 1499331 w 1652530"/>
                  <a:gd name="connsiteY46" fmla="*/ 910186 h 1650897"/>
                  <a:gd name="connsiteX47" fmla="*/ 1499236 w 1652530"/>
                  <a:gd name="connsiteY47" fmla="*/ 742546 h 1650897"/>
                  <a:gd name="connsiteX48" fmla="*/ 1476947 w 1652530"/>
                  <a:gd name="connsiteY48" fmla="*/ 699588 h 1650897"/>
                  <a:gd name="connsiteX49" fmla="*/ 1380364 w 1652530"/>
                  <a:gd name="connsiteY49" fmla="*/ 632532 h 1650897"/>
                  <a:gd name="connsiteX50" fmla="*/ 1354456 w 1652530"/>
                  <a:gd name="connsiteY50" fmla="*/ 568620 h 1650897"/>
                  <a:gd name="connsiteX51" fmla="*/ 1379697 w 1652530"/>
                  <a:gd name="connsiteY51" fmla="*/ 435270 h 1650897"/>
                  <a:gd name="connsiteX52" fmla="*/ 1363028 w 1652530"/>
                  <a:gd name="connsiteY52" fmla="*/ 409742 h 1650897"/>
                  <a:gd name="connsiteX53" fmla="*/ 1241584 w 1652530"/>
                  <a:gd name="connsiteY53" fmla="*/ 288966 h 1650897"/>
                  <a:gd name="connsiteX54" fmla="*/ 1198817 w 1652530"/>
                  <a:gd name="connsiteY54" fmla="*/ 275916 h 1650897"/>
                  <a:gd name="connsiteX55" fmla="*/ 1065086 w 1652530"/>
                  <a:gd name="connsiteY55" fmla="*/ 296776 h 1650897"/>
                  <a:gd name="connsiteX56" fmla="*/ 1028510 w 1652530"/>
                  <a:gd name="connsiteY56" fmla="*/ 281250 h 1650897"/>
                  <a:gd name="connsiteX57" fmla="*/ 949548 w 1652530"/>
                  <a:gd name="connsiteY57" fmla="*/ 171141 h 1650897"/>
                  <a:gd name="connsiteX58" fmla="*/ 912305 w 1652530"/>
                  <a:gd name="connsiteY58" fmla="*/ 151520 h 1650897"/>
                  <a:gd name="connsiteX59" fmla="*/ 992410 w 1652530"/>
                  <a:gd name="connsiteY59" fmla="*/ 1025 h 1650897"/>
                  <a:gd name="connsiteX60" fmla="*/ 1026796 w 1652530"/>
                  <a:gd name="connsiteY60" fmla="*/ 19217 h 1650897"/>
                  <a:gd name="connsiteX61" fmla="*/ 1094423 w 1652530"/>
                  <a:gd name="connsiteY61" fmla="*/ 115515 h 1650897"/>
                  <a:gd name="connsiteX62" fmla="*/ 1135095 w 1652530"/>
                  <a:gd name="connsiteY62" fmla="*/ 133327 h 1650897"/>
                  <a:gd name="connsiteX63" fmla="*/ 1243585 w 1652530"/>
                  <a:gd name="connsiteY63" fmla="*/ 112467 h 1650897"/>
                  <a:gd name="connsiteX64" fmla="*/ 1297401 w 1652530"/>
                  <a:gd name="connsiteY64" fmla="*/ 128660 h 1650897"/>
                  <a:gd name="connsiteX65" fmla="*/ 1356265 w 1652530"/>
                  <a:gd name="connsiteY65" fmla="*/ 186667 h 1650897"/>
                  <a:gd name="connsiteX66" fmla="*/ 1359367 w 1652530"/>
                  <a:gd name="connsiteY66" fmla="*/ 181645 h 1650897"/>
                  <a:gd name="connsiteX67" fmla="*/ 1468686 w 1652530"/>
                  <a:gd name="connsiteY67" fmla="*/ 290964 h 1650897"/>
                  <a:gd name="connsiteX68" fmla="*/ 1459897 w 1652530"/>
                  <a:gd name="connsiteY68" fmla="*/ 296395 h 1650897"/>
                  <a:gd name="connsiteX69" fmla="*/ 1518190 w 1652530"/>
                  <a:gd name="connsiteY69" fmla="*/ 350211 h 1650897"/>
                  <a:gd name="connsiteX70" fmla="*/ 1537145 w 1652530"/>
                  <a:gd name="connsiteY70" fmla="*/ 409552 h 1650897"/>
                  <a:gd name="connsiteX71" fmla="*/ 1517333 w 1652530"/>
                  <a:gd name="connsiteY71" fmla="*/ 514613 h 1650897"/>
                  <a:gd name="connsiteX72" fmla="*/ 1535050 w 1652530"/>
                  <a:gd name="connsiteY72" fmla="*/ 555380 h 1650897"/>
                  <a:gd name="connsiteX73" fmla="*/ 1617252 w 1652530"/>
                  <a:gd name="connsiteY73" fmla="*/ 612054 h 1650897"/>
                  <a:gd name="connsiteX74" fmla="*/ 1651256 w 1652530"/>
                  <a:gd name="connsiteY74" fmla="*/ 675585 h 1650897"/>
                  <a:gd name="connsiteX75" fmla="*/ 1651924 w 1652530"/>
                  <a:gd name="connsiteY75" fmla="*/ 932475 h 1650897"/>
                  <a:gd name="connsiteX76" fmla="*/ 1584675 w 1652530"/>
                  <a:gd name="connsiteY76" fmla="*/ 1060872 h 1650897"/>
                  <a:gd name="connsiteX77" fmla="*/ 1528763 w 1652530"/>
                  <a:gd name="connsiteY77" fmla="*/ 1199365 h 1650897"/>
                  <a:gd name="connsiteX78" fmla="*/ 1490187 w 1652530"/>
                  <a:gd name="connsiteY78" fmla="*/ 1328334 h 1650897"/>
                  <a:gd name="connsiteX79" fmla="*/ 1463612 w 1652530"/>
                  <a:gd name="connsiteY79" fmla="*/ 1356623 h 1650897"/>
                  <a:gd name="connsiteX80" fmla="*/ 1468409 w 1652530"/>
                  <a:gd name="connsiteY80" fmla="*/ 1359588 h 1650897"/>
                  <a:gd name="connsiteX81" fmla="*/ 1359061 w 1652530"/>
                  <a:gd name="connsiteY81" fmla="*/ 1468936 h 1650897"/>
                  <a:gd name="connsiteX82" fmla="*/ 1354170 w 1652530"/>
                  <a:gd name="connsiteY82" fmla="*/ 1461017 h 1650897"/>
                  <a:gd name="connsiteX83" fmla="*/ 1302925 w 1652530"/>
                  <a:gd name="connsiteY83" fmla="*/ 1516167 h 1650897"/>
                  <a:gd name="connsiteX84" fmla="*/ 1237489 w 1652530"/>
                  <a:gd name="connsiteY84" fmla="*/ 1537217 h 1650897"/>
                  <a:gd name="connsiteX85" fmla="*/ 1136047 w 1652530"/>
                  <a:gd name="connsiteY85" fmla="*/ 1517595 h 1650897"/>
                  <a:gd name="connsiteX86" fmla="*/ 1094899 w 1652530"/>
                  <a:gd name="connsiteY86" fmla="*/ 1534359 h 1650897"/>
                  <a:gd name="connsiteX87" fmla="*/ 1029463 w 1652530"/>
                  <a:gd name="connsiteY87" fmla="*/ 1627800 h 1650897"/>
                  <a:gd name="connsiteX88" fmla="*/ 989839 w 1652530"/>
                  <a:gd name="connsiteY88" fmla="*/ 1649612 h 1650897"/>
                  <a:gd name="connsiteX89" fmla="*/ 661417 w 1652530"/>
                  <a:gd name="connsiteY89" fmla="*/ 1649612 h 1650897"/>
                  <a:gd name="connsiteX90" fmla="*/ 621602 w 1652530"/>
                  <a:gd name="connsiteY90" fmla="*/ 1628181 h 1650897"/>
                  <a:gd name="connsiteX91" fmla="*/ 553022 w 1652530"/>
                  <a:gd name="connsiteY91" fmla="*/ 1532645 h 1650897"/>
                  <a:gd name="connsiteX92" fmla="*/ 518923 w 1652530"/>
                  <a:gd name="connsiteY92" fmla="*/ 1518452 h 1650897"/>
                  <a:gd name="connsiteX93" fmla="*/ 403003 w 1652530"/>
                  <a:gd name="connsiteY93" fmla="*/ 1537693 h 1650897"/>
                  <a:gd name="connsiteX94" fmla="*/ 356617 w 1652530"/>
                  <a:gd name="connsiteY94" fmla="*/ 1523120 h 1650897"/>
                  <a:gd name="connsiteX95" fmla="*/ 294609 w 1652530"/>
                  <a:gd name="connsiteY95" fmla="*/ 1464160 h 1650897"/>
                  <a:gd name="connsiteX96" fmla="*/ 291517 w 1652530"/>
                  <a:gd name="connsiteY96" fmla="*/ 1469168 h 1650897"/>
                  <a:gd name="connsiteX97" fmla="*/ 182057 w 1652530"/>
                  <a:gd name="connsiteY97" fmla="*/ 1359708 h 1650897"/>
                  <a:gd name="connsiteX98" fmla="*/ 192596 w 1652530"/>
                  <a:gd name="connsiteY98" fmla="*/ 1353194 h 1650897"/>
                  <a:gd name="connsiteX99" fmla="*/ 133255 w 1652530"/>
                  <a:gd name="connsiteY99" fmla="*/ 1301092 h 1650897"/>
                  <a:gd name="connsiteX100" fmla="*/ 114110 w 1652530"/>
                  <a:gd name="connsiteY100" fmla="*/ 1238513 h 1650897"/>
                  <a:gd name="connsiteX101" fmla="*/ 133160 w 1652530"/>
                  <a:gd name="connsiteY101" fmla="*/ 1136881 h 1650897"/>
                  <a:gd name="connsiteX102" fmla="*/ 116491 w 1652530"/>
                  <a:gd name="connsiteY102" fmla="*/ 1095638 h 1650897"/>
                  <a:gd name="connsiteX103" fmla="*/ 23337 w 1652530"/>
                  <a:gd name="connsiteY103" fmla="*/ 1029820 h 1650897"/>
                  <a:gd name="connsiteX104" fmla="*/ 1239 w 1652530"/>
                  <a:gd name="connsiteY104" fmla="*/ 990291 h 1650897"/>
                  <a:gd name="connsiteX105" fmla="*/ 1048 w 1652530"/>
                  <a:gd name="connsiteY105" fmla="*/ 658250 h 1650897"/>
                  <a:gd name="connsiteX106" fmla="*/ 19336 w 1652530"/>
                  <a:gd name="connsiteY106" fmla="*/ 623960 h 1650897"/>
                  <a:gd name="connsiteX107" fmla="*/ 116015 w 1652530"/>
                  <a:gd name="connsiteY107" fmla="*/ 556904 h 1650897"/>
                  <a:gd name="connsiteX108" fmla="*/ 133255 w 1652530"/>
                  <a:gd name="connsiteY108" fmla="*/ 515851 h 1650897"/>
                  <a:gd name="connsiteX109" fmla="*/ 113253 w 1652530"/>
                  <a:gd name="connsiteY109" fmla="*/ 407171 h 1650897"/>
                  <a:gd name="connsiteX110" fmla="*/ 129445 w 1652530"/>
                  <a:gd name="connsiteY110" fmla="*/ 353640 h 1650897"/>
                  <a:gd name="connsiteX111" fmla="*/ 198216 w 1652530"/>
                  <a:gd name="connsiteY111" fmla="*/ 300872 h 1650897"/>
                  <a:gd name="connsiteX112" fmla="*/ 181860 w 1652530"/>
                  <a:gd name="connsiteY112" fmla="*/ 290765 h 1650897"/>
                  <a:gd name="connsiteX113" fmla="*/ 291292 w 1652530"/>
                  <a:gd name="connsiteY113" fmla="*/ 181332 h 1650897"/>
                  <a:gd name="connsiteX114" fmla="*/ 299943 w 1652530"/>
                  <a:gd name="connsiteY114" fmla="*/ 195335 h 1650897"/>
                  <a:gd name="connsiteX115" fmla="*/ 500063 w 1652530"/>
                  <a:gd name="connsiteY115" fmla="*/ 130755 h 1650897"/>
                  <a:gd name="connsiteX116" fmla="*/ 503587 w 1652530"/>
                  <a:gd name="connsiteY116" fmla="*/ 131422 h 1650897"/>
                  <a:gd name="connsiteX117" fmla="*/ 561976 w 1652530"/>
                  <a:gd name="connsiteY117" fmla="*/ 108371 h 1650897"/>
                  <a:gd name="connsiteX118" fmla="*/ 623126 w 1652530"/>
                  <a:gd name="connsiteY118" fmla="*/ 20742 h 1650897"/>
                  <a:gd name="connsiteX119" fmla="*/ 660369 w 1652530"/>
                  <a:gd name="connsiteY119" fmla="*/ 1120 h 1650897"/>
                  <a:gd name="connsiteX120" fmla="*/ 992410 w 1652530"/>
                  <a:gd name="connsiteY120" fmla="*/ 1025 h 165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652530" h="1650897">
                    <a:moveTo>
                      <a:pt x="820103" y="601386"/>
                    </a:moveTo>
                    <a:cubicBezTo>
                      <a:pt x="695611" y="605481"/>
                      <a:pt x="597028" y="706732"/>
                      <a:pt x="600933" y="826557"/>
                    </a:cubicBezTo>
                    <a:cubicBezTo>
                      <a:pt x="605219" y="956097"/>
                      <a:pt x="705136" y="1053252"/>
                      <a:pt x="830009" y="1049346"/>
                    </a:cubicBezTo>
                    <a:cubicBezTo>
                      <a:pt x="955072" y="1045441"/>
                      <a:pt x="1054228" y="942000"/>
                      <a:pt x="1049560" y="820461"/>
                    </a:cubicBezTo>
                    <a:cubicBezTo>
                      <a:pt x="1044607" y="694064"/>
                      <a:pt x="943262" y="597290"/>
                      <a:pt x="820103" y="601386"/>
                    </a:cubicBezTo>
                    <a:close/>
                    <a:moveTo>
                      <a:pt x="824294" y="450700"/>
                    </a:moveTo>
                    <a:cubicBezTo>
                      <a:pt x="1030320" y="449748"/>
                      <a:pt x="1197103" y="615768"/>
                      <a:pt x="1199865" y="824747"/>
                    </a:cubicBezTo>
                    <a:cubicBezTo>
                      <a:pt x="1202532" y="1027915"/>
                      <a:pt x="1031368" y="1199651"/>
                      <a:pt x="825628" y="1200127"/>
                    </a:cubicBezTo>
                    <a:cubicBezTo>
                      <a:pt x="617697" y="1200603"/>
                      <a:pt x="452057" y="1033725"/>
                      <a:pt x="450533" y="822270"/>
                    </a:cubicBezTo>
                    <a:cubicBezTo>
                      <a:pt x="449009" y="620055"/>
                      <a:pt x="618459" y="451653"/>
                      <a:pt x="824294" y="450700"/>
                    </a:cubicBezTo>
                    <a:close/>
                    <a:moveTo>
                      <a:pt x="912305" y="151520"/>
                    </a:moveTo>
                    <a:cubicBezTo>
                      <a:pt x="855250" y="149424"/>
                      <a:pt x="798005" y="149043"/>
                      <a:pt x="741046" y="151710"/>
                    </a:cubicBezTo>
                    <a:cubicBezTo>
                      <a:pt x="726377" y="152377"/>
                      <a:pt x="708280" y="163236"/>
                      <a:pt x="698659" y="175046"/>
                    </a:cubicBezTo>
                    <a:cubicBezTo>
                      <a:pt x="673990" y="205336"/>
                      <a:pt x="650939" y="237626"/>
                      <a:pt x="631413" y="271440"/>
                    </a:cubicBezTo>
                    <a:cubicBezTo>
                      <a:pt x="616173" y="297919"/>
                      <a:pt x="597599" y="302300"/>
                      <a:pt x="570167" y="296300"/>
                    </a:cubicBezTo>
                    <a:cubicBezTo>
                      <a:pt x="530734" y="287632"/>
                      <a:pt x="490919" y="280012"/>
                      <a:pt x="450819" y="275726"/>
                    </a:cubicBezTo>
                    <a:cubicBezTo>
                      <a:pt x="437103" y="274297"/>
                      <a:pt x="418434" y="280298"/>
                      <a:pt x="408337" y="289728"/>
                    </a:cubicBezTo>
                    <a:cubicBezTo>
                      <a:pt x="366427" y="328494"/>
                      <a:pt x="326137" y="369071"/>
                      <a:pt x="287275" y="410886"/>
                    </a:cubicBezTo>
                    <a:cubicBezTo>
                      <a:pt x="278702" y="420125"/>
                      <a:pt x="273749" y="437746"/>
                      <a:pt x="275273" y="450605"/>
                    </a:cubicBezTo>
                    <a:cubicBezTo>
                      <a:pt x="280988" y="496515"/>
                      <a:pt x="291466" y="541854"/>
                      <a:pt x="297181" y="587860"/>
                    </a:cubicBezTo>
                    <a:cubicBezTo>
                      <a:pt x="298514" y="598719"/>
                      <a:pt x="291656" y="615197"/>
                      <a:pt x="282988" y="621769"/>
                    </a:cubicBezTo>
                    <a:cubicBezTo>
                      <a:pt x="247174" y="649201"/>
                      <a:pt x="208217" y="672633"/>
                      <a:pt x="172689" y="700350"/>
                    </a:cubicBezTo>
                    <a:cubicBezTo>
                      <a:pt x="161640" y="709018"/>
                      <a:pt x="152210" y="726544"/>
                      <a:pt x="151639" y="740355"/>
                    </a:cubicBezTo>
                    <a:cubicBezTo>
                      <a:pt x="149257" y="796172"/>
                      <a:pt x="149067" y="852274"/>
                      <a:pt x="151639" y="907995"/>
                    </a:cubicBezTo>
                    <a:cubicBezTo>
                      <a:pt x="152305" y="922854"/>
                      <a:pt x="162116" y="941523"/>
                      <a:pt x="173832" y="950953"/>
                    </a:cubicBezTo>
                    <a:cubicBezTo>
                      <a:pt x="207169" y="977718"/>
                      <a:pt x="243174" y="1001150"/>
                      <a:pt x="278988" y="1024581"/>
                    </a:cubicBezTo>
                    <a:cubicBezTo>
                      <a:pt x="295657" y="1035535"/>
                      <a:pt x="303372" y="1045917"/>
                      <a:pt x="298228" y="1067825"/>
                    </a:cubicBezTo>
                    <a:cubicBezTo>
                      <a:pt x="288322" y="1110592"/>
                      <a:pt x="280893" y="1154121"/>
                      <a:pt x="275845" y="1197746"/>
                    </a:cubicBezTo>
                    <a:cubicBezTo>
                      <a:pt x="274225" y="1211557"/>
                      <a:pt x="279178" y="1230607"/>
                      <a:pt x="288322" y="1240513"/>
                    </a:cubicBezTo>
                    <a:cubicBezTo>
                      <a:pt x="326899" y="1282518"/>
                      <a:pt x="367380" y="1323095"/>
                      <a:pt x="409290" y="1361766"/>
                    </a:cubicBezTo>
                    <a:cubicBezTo>
                      <a:pt x="419291" y="1371006"/>
                      <a:pt x="438246" y="1376340"/>
                      <a:pt x="452057" y="1374816"/>
                    </a:cubicBezTo>
                    <a:cubicBezTo>
                      <a:pt x="496825" y="1369672"/>
                      <a:pt x="541021" y="1359099"/>
                      <a:pt x="585788" y="1353956"/>
                    </a:cubicBezTo>
                    <a:cubicBezTo>
                      <a:pt x="597504" y="1352622"/>
                      <a:pt x="615125" y="1360147"/>
                      <a:pt x="622459" y="1369482"/>
                    </a:cubicBezTo>
                    <a:cubicBezTo>
                      <a:pt x="650177" y="1405105"/>
                      <a:pt x="673704" y="1443967"/>
                      <a:pt x="701326" y="1479591"/>
                    </a:cubicBezTo>
                    <a:cubicBezTo>
                      <a:pt x="709327" y="1489877"/>
                      <a:pt x="725710" y="1498736"/>
                      <a:pt x="738664" y="1499212"/>
                    </a:cubicBezTo>
                    <a:cubicBezTo>
                      <a:pt x="795719" y="1501308"/>
                      <a:pt x="852964" y="1501689"/>
                      <a:pt x="909924" y="1499022"/>
                    </a:cubicBezTo>
                    <a:cubicBezTo>
                      <a:pt x="924592" y="1498355"/>
                      <a:pt x="942690" y="1487401"/>
                      <a:pt x="952310" y="1475590"/>
                    </a:cubicBezTo>
                    <a:cubicBezTo>
                      <a:pt x="976980" y="1445205"/>
                      <a:pt x="1000030" y="1413011"/>
                      <a:pt x="1019557" y="1379102"/>
                    </a:cubicBezTo>
                    <a:cubicBezTo>
                      <a:pt x="1034892" y="1352622"/>
                      <a:pt x="1053371" y="1348336"/>
                      <a:pt x="1080802" y="1354337"/>
                    </a:cubicBezTo>
                    <a:cubicBezTo>
                      <a:pt x="1120236" y="1363005"/>
                      <a:pt x="1160050" y="1370625"/>
                      <a:pt x="1200151" y="1374816"/>
                    </a:cubicBezTo>
                    <a:cubicBezTo>
                      <a:pt x="1213867" y="1376244"/>
                      <a:pt x="1232440" y="1370148"/>
                      <a:pt x="1242632" y="1360814"/>
                    </a:cubicBezTo>
                    <a:cubicBezTo>
                      <a:pt x="1283685" y="1322904"/>
                      <a:pt x="1323404" y="1283376"/>
                      <a:pt x="1361028" y="1242037"/>
                    </a:cubicBezTo>
                    <a:cubicBezTo>
                      <a:pt x="1370839" y="1231179"/>
                      <a:pt x="1376554" y="1211081"/>
                      <a:pt x="1374934" y="1196317"/>
                    </a:cubicBezTo>
                    <a:cubicBezTo>
                      <a:pt x="1369981" y="1151550"/>
                      <a:pt x="1359218" y="1107354"/>
                      <a:pt x="1353694" y="1062586"/>
                    </a:cubicBezTo>
                    <a:cubicBezTo>
                      <a:pt x="1352360" y="1051823"/>
                      <a:pt x="1359313" y="1035440"/>
                      <a:pt x="1367981" y="1028772"/>
                    </a:cubicBezTo>
                    <a:cubicBezTo>
                      <a:pt x="1403795" y="1001340"/>
                      <a:pt x="1442752" y="977909"/>
                      <a:pt x="1478281" y="950191"/>
                    </a:cubicBezTo>
                    <a:cubicBezTo>
                      <a:pt x="1489330" y="941618"/>
                      <a:pt x="1498759" y="923997"/>
                      <a:pt x="1499331" y="910186"/>
                    </a:cubicBezTo>
                    <a:cubicBezTo>
                      <a:pt x="1501712" y="854370"/>
                      <a:pt x="1501903" y="798267"/>
                      <a:pt x="1499236" y="742546"/>
                    </a:cubicBezTo>
                    <a:cubicBezTo>
                      <a:pt x="1498569" y="727687"/>
                      <a:pt x="1488663" y="709113"/>
                      <a:pt x="1476947" y="699588"/>
                    </a:cubicBezTo>
                    <a:cubicBezTo>
                      <a:pt x="1446658" y="674823"/>
                      <a:pt x="1414177" y="652249"/>
                      <a:pt x="1380364" y="632532"/>
                    </a:cubicBezTo>
                    <a:cubicBezTo>
                      <a:pt x="1353122" y="616721"/>
                      <a:pt x="1347407" y="597957"/>
                      <a:pt x="1354456" y="568620"/>
                    </a:cubicBezTo>
                    <a:cubicBezTo>
                      <a:pt x="1364552" y="527186"/>
                      <a:pt x="1370553" y="484704"/>
                      <a:pt x="1379697" y="435270"/>
                    </a:cubicBezTo>
                    <a:cubicBezTo>
                      <a:pt x="1375982" y="429554"/>
                      <a:pt x="1371124" y="418125"/>
                      <a:pt x="1363028" y="409742"/>
                    </a:cubicBezTo>
                    <a:cubicBezTo>
                      <a:pt x="1323214" y="368785"/>
                      <a:pt x="1283495" y="327637"/>
                      <a:pt x="1241584" y="288966"/>
                    </a:cubicBezTo>
                    <a:cubicBezTo>
                      <a:pt x="1231583" y="279726"/>
                      <a:pt x="1212629" y="274297"/>
                      <a:pt x="1198817" y="275916"/>
                    </a:cubicBezTo>
                    <a:cubicBezTo>
                      <a:pt x="1154050" y="281060"/>
                      <a:pt x="1109854" y="291728"/>
                      <a:pt x="1065086" y="296776"/>
                    </a:cubicBezTo>
                    <a:cubicBezTo>
                      <a:pt x="1053371" y="298109"/>
                      <a:pt x="1035749" y="290585"/>
                      <a:pt x="1028510" y="281250"/>
                    </a:cubicBezTo>
                    <a:cubicBezTo>
                      <a:pt x="1000792" y="245722"/>
                      <a:pt x="977266" y="206765"/>
                      <a:pt x="949548" y="171141"/>
                    </a:cubicBezTo>
                    <a:cubicBezTo>
                      <a:pt x="941547" y="160854"/>
                      <a:pt x="925164" y="151996"/>
                      <a:pt x="912305" y="151520"/>
                    </a:cubicBezTo>
                    <a:close/>
                    <a:moveTo>
                      <a:pt x="992410" y="1025"/>
                    </a:moveTo>
                    <a:cubicBezTo>
                      <a:pt x="1004126" y="1215"/>
                      <a:pt x="1019271" y="9788"/>
                      <a:pt x="1026796" y="19217"/>
                    </a:cubicBezTo>
                    <a:cubicBezTo>
                      <a:pt x="1050989" y="49983"/>
                      <a:pt x="1073373" y="82463"/>
                      <a:pt x="1094423" y="115515"/>
                    </a:cubicBezTo>
                    <a:cubicBezTo>
                      <a:pt x="1104901" y="131898"/>
                      <a:pt x="1115473" y="137804"/>
                      <a:pt x="1135095" y="133327"/>
                    </a:cubicBezTo>
                    <a:cubicBezTo>
                      <a:pt x="1171004" y="125040"/>
                      <a:pt x="1207580" y="120087"/>
                      <a:pt x="1243585" y="112467"/>
                    </a:cubicBezTo>
                    <a:cubicBezTo>
                      <a:pt x="1265111" y="107895"/>
                      <a:pt x="1281971" y="110562"/>
                      <a:pt x="1297401" y="128660"/>
                    </a:cubicBezTo>
                    <a:cubicBezTo>
                      <a:pt x="1314641" y="148853"/>
                      <a:pt x="1335215" y="166283"/>
                      <a:pt x="1356265" y="186667"/>
                    </a:cubicBezTo>
                    <a:lnTo>
                      <a:pt x="1359367" y="181645"/>
                    </a:lnTo>
                    <a:lnTo>
                      <a:pt x="1468686" y="290964"/>
                    </a:lnTo>
                    <a:lnTo>
                      <a:pt x="1459897" y="296395"/>
                    </a:lnTo>
                    <a:cubicBezTo>
                      <a:pt x="1481710" y="316779"/>
                      <a:pt x="1499045" y="334686"/>
                      <a:pt x="1518190" y="350211"/>
                    </a:cubicBezTo>
                    <a:cubicBezTo>
                      <a:pt x="1538193" y="366404"/>
                      <a:pt x="1543337" y="384406"/>
                      <a:pt x="1537145" y="409552"/>
                    </a:cubicBezTo>
                    <a:cubicBezTo>
                      <a:pt x="1528668" y="444128"/>
                      <a:pt x="1525144" y="479846"/>
                      <a:pt x="1517333" y="514613"/>
                    </a:cubicBezTo>
                    <a:cubicBezTo>
                      <a:pt x="1512952" y="534044"/>
                      <a:pt x="1518381" y="544902"/>
                      <a:pt x="1535050" y="555380"/>
                    </a:cubicBezTo>
                    <a:cubicBezTo>
                      <a:pt x="1563244" y="573001"/>
                      <a:pt x="1588675" y="595099"/>
                      <a:pt x="1617252" y="612054"/>
                    </a:cubicBezTo>
                    <a:cubicBezTo>
                      <a:pt x="1642684" y="627103"/>
                      <a:pt x="1652016" y="645582"/>
                      <a:pt x="1651256" y="675585"/>
                    </a:cubicBezTo>
                    <a:cubicBezTo>
                      <a:pt x="1649160" y="761215"/>
                      <a:pt x="1646396" y="847226"/>
                      <a:pt x="1651924" y="932475"/>
                    </a:cubicBezTo>
                    <a:cubicBezTo>
                      <a:pt x="1655828" y="992768"/>
                      <a:pt x="1641732" y="1036107"/>
                      <a:pt x="1584675" y="1060872"/>
                    </a:cubicBezTo>
                    <a:cubicBezTo>
                      <a:pt x="1520572" y="1088685"/>
                      <a:pt x="1503046" y="1134690"/>
                      <a:pt x="1528763" y="1199365"/>
                    </a:cubicBezTo>
                    <a:cubicBezTo>
                      <a:pt x="1549623" y="1251848"/>
                      <a:pt x="1538764" y="1295663"/>
                      <a:pt x="1490187" y="1328334"/>
                    </a:cubicBezTo>
                    <a:cubicBezTo>
                      <a:pt x="1480852" y="1334620"/>
                      <a:pt x="1474185" y="1345098"/>
                      <a:pt x="1463612" y="1356623"/>
                    </a:cubicBezTo>
                    <a:lnTo>
                      <a:pt x="1468409" y="1359588"/>
                    </a:lnTo>
                    <a:lnTo>
                      <a:pt x="1359061" y="1468936"/>
                    </a:lnTo>
                    <a:lnTo>
                      <a:pt x="1354170" y="1461017"/>
                    </a:lnTo>
                    <a:cubicBezTo>
                      <a:pt x="1334834" y="1481686"/>
                      <a:pt x="1317594" y="1497879"/>
                      <a:pt x="1302925" y="1516167"/>
                    </a:cubicBezTo>
                    <a:cubicBezTo>
                      <a:pt x="1285209" y="1538265"/>
                      <a:pt x="1265206" y="1544360"/>
                      <a:pt x="1237489" y="1537217"/>
                    </a:cubicBezTo>
                    <a:cubicBezTo>
                      <a:pt x="1204247" y="1528644"/>
                      <a:pt x="1169671" y="1525120"/>
                      <a:pt x="1136047" y="1517595"/>
                    </a:cubicBezTo>
                    <a:cubicBezTo>
                      <a:pt x="1117283" y="1513404"/>
                      <a:pt x="1105663" y="1517024"/>
                      <a:pt x="1094899" y="1534359"/>
                    </a:cubicBezTo>
                    <a:cubicBezTo>
                      <a:pt x="1074897" y="1566649"/>
                      <a:pt x="1053275" y="1598272"/>
                      <a:pt x="1029463" y="1627800"/>
                    </a:cubicBezTo>
                    <a:cubicBezTo>
                      <a:pt x="1020509" y="1638849"/>
                      <a:pt x="1003459" y="1649421"/>
                      <a:pt x="989839" y="1649612"/>
                    </a:cubicBezTo>
                    <a:cubicBezTo>
                      <a:pt x="880397" y="1651326"/>
                      <a:pt x="770859" y="1651326"/>
                      <a:pt x="661417" y="1649612"/>
                    </a:cubicBezTo>
                    <a:cubicBezTo>
                      <a:pt x="647796" y="1649421"/>
                      <a:pt x="630460" y="1639134"/>
                      <a:pt x="621602" y="1628181"/>
                    </a:cubicBezTo>
                    <a:cubicBezTo>
                      <a:pt x="597028" y="1597701"/>
                      <a:pt x="577216" y="1563410"/>
                      <a:pt x="553022" y="1532645"/>
                    </a:cubicBezTo>
                    <a:cubicBezTo>
                      <a:pt x="546164" y="1523977"/>
                      <a:pt x="529876" y="1517119"/>
                      <a:pt x="518923" y="1518452"/>
                    </a:cubicBezTo>
                    <a:cubicBezTo>
                      <a:pt x="480061" y="1523120"/>
                      <a:pt x="441865" y="1533788"/>
                      <a:pt x="403003" y="1537693"/>
                    </a:cubicBezTo>
                    <a:cubicBezTo>
                      <a:pt x="387954" y="1539217"/>
                      <a:pt x="368999" y="1532454"/>
                      <a:pt x="356617" y="1523120"/>
                    </a:cubicBezTo>
                    <a:cubicBezTo>
                      <a:pt x="334614" y="1506546"/>
                      <a:pt x="316231" y="1485210"/>
                      <a:pt x="294609" y="1464160"/>
                    </a:cubicBezTo>
                    <a:lnTo>
                      <a:pt x="291517" y="1469168"/>
                    </a:lnTo>
                    <a:lnTo>
                      <a:pt x="182057" y="1359708"/>
                    </a:lnTo>
                    <a:lnTo>
                      <a:pt x="192596" y="1353194"/>
                    </a:lnTo>
                    <a:cubicBezTo>
                      <a:pt x="170498" y="1333572"/>
                      <a:pt x="152877" y="1316046"/>
                      <a:pt x="133255" y="1301092"/>
                    </a:cubicBezTo>
                    <a:cubicBezTo>
                      <a:pt x="111062" y="1284233"/>
                      <a:pt x="107919" y="1264326"/>
                      <a:pt x="114110" y="1238513"/>
                    </a:cubicBezTo>
                    <a:cubicBezTo>
                      <a:pt x="122111" y="1205080"/>
                      <a:pt x="125826" y="1170600"/>
                      <a:pt x="133160" y="1136881"/>
                    </a:cubicBezTo>
                    <a:cubicBezTo>
                      <a:pt x="137256" y="1118117"/>
                      <a:pt x="133636" y="1106496"/>
                      <a:pt x="116491" y="1095638"/>
                    </a:cubicBezTo>
                    <a:cubicBezTo>
                      <a:pt x="84297" y="1075445"/>
                      <a:pt x="52769" y="1053728"/>
                      <a:pt x="23337" y="1029820"/>
                    </a:cubicBezTo>
                    <a:cubicBezTo>
                      <a:pt x="12288" y="1020771"/>
                      <a:pt x="1525" y="1003817"/>
                      <a:pt x="1239" y="990291"/>
                    </a:cubicBezTo>
                    <a:cubicBezTo>
                      <a:pt x="-476" y="879611"/>
                      <a:pt x="-285" y="768930"/>
                      <a:pt x="1048" y="658250"/>
                    </a:cubicBezTo>
                    <a:cubicBezTo>
                      <a:pt x="1239" y="646534"/>
                      <a:pt x="9811" y="631389"/>
                      <a:pt x="19336" y="623960"/>
                    </a:cubicBezTo>
                    <a:cubicBezTo>
                      <a:pt x="50293" y="599862"/>
                      <a:pt x="82773" y="577573"/>
                      <a:pt x="116015" y="556904"/>
                    </a:cubicBezTo>
                    <a:cubicBezTo>
                      <a:pt x="133065" y="546331"/>
                      <a:pt x="137351" y="534901"/>
                      <a:pt x="133255" y="515851"/>
                    </a:cubicBezTo>
                    <a:cubicBezTo>
                      <a:pt x="125445" y="479846"/>
                      <a:pt x="120778" y="443175"/>
                      <a:pt x="113253" y="407171"/>
                    </a:cubicBezTo>
                    <a:cubicBezTo>
                      <a:pt x="108681" y="385549"/>
                      <a:pt x="110205" y="367737"/>
                      <a:pt x="129445" y="353640"/>
                    </a:cubicBezTo>
                    <a:cubicBezTo>
                      <a:pt x="151258" y="337638"/>
                      <a:pt x="172308" y="320779"/>
                      <a:pt x="198216" y="300872"/>
                    </a:cubicBezTo>
                    <a:lnTo>
                      <a:pt x="181860" y="290765"/>
                    </a:lnTo>
                    <a:lnTo>
                      <a:pt x="291292" y="181332"/>
                    </a:lnTo>
                    <a:lnTo>
                      <a:pt x="299943" y="195335"/>
                    </a:lnTo>
                    <a:cubicBezTo>
                      <a:pt x="346901" y="90179"/>
                      <a:pt x="423292" y="109705"/>
                      <a:pt x="500063" y="130755"/>
                    </a:cubicBezTo>
                    <a:cubicBezTo>
                      <a:pt x="501206" y="131041"/>
                      <a:pt x="502444" y="131041"/>
                      <a:pt x="503587" y="131422"/>
                    </a:cubicBezTo>
                    <a:cubicBezTo>
                      <a:pt x="529305" y="139709"/>
                      <a:pt x="547402" y="134279"/>
                      <a:pt x="561976" y="108371"/>
                    </a:cubicBezTo>
                    <a:cubicBezTo>
                      <a:pt x="579406" y="77415"/>
                      <a:pt x="600742" y="48364"/>
                      <a:pt x="623126" y="20742"/>
                    </a:cubicBezTo>
                    <a:cubicBezTo>
                      <a:pt x="631413" y="10550"/>
                      <a:pt x="647605" y="1311"/>
                      <a:pt x="660369" y="1120"/>
                    </a:cubicBezTo>
                    <a:cubicBezTo>
                      <a:pt x="771049" y="-404"/>
                      <a:pt x="881730" y="-309"/>
                      <a:pt x="992410" y="1025"/>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1" name="PPT世界-14-13"/>
              <p:cNvSpPr/>
              <p:nvPr/>
            </p:nvSpPr>
            <p:spPr>
              <a:xfrm>
                <a:off x="18549997" y="478790"/>
                <a:ext cx="4648606" cy="4648413"/>
              </a:xfrm>
              <a:custGeom>
                <a:avLst/>
                <a:gdLst>
                  <a:gd name="connsiteX0" fmla="*/ 2102922 w 4648606"/>
                  <a:gd name="connsiteY0" fmla="*/ 4352831 h 4648413"/>
                  <a:gd name="connsiteX1" fmla="*/ 2102922 w 4648606"/>
                  <a:gd name="connsiteY1" fmla="*/ 4492373 h 4648413"/>
                  <a:gd name="connsiteX2" fmla="*/ 2547072 w 4648606"/>
                  <a:gd name="connsiteY2" fmla="*/ 4492373 h 4648413"/>
                  <a:gd name="connsiteX3" fmla="*/ 2547072 w 4648606"/>
                  <a:gd name="connsiteY3" fmla="*/ 4352831 h 4648413"/>
                  <a:gd name="connsiteX4" fmla="*/ 2102922 w 4648606"/>
                  <a:gd name="connsiteY4" fmla="*/ 4352831 h 4648413"/>
                  <a:gd name="connsiteX5" fmla="*/ 1802312 w 4648606"/>
                  <a:gd name="connsiteY5" fmla="*/ 4052984 h 4648413"/>
                  <a:gd name="connsiteX6" fmla="*/ 1928328 w 4648606"/>
                  <a:gd name="connsiteY6" fmla="*/ 4200241 h 4648413"/>
                  <a:gd name="connsiteX7" fmla="*/ 2731190 w 4648606"/>
                  <a:gd name="connsiteY7" fmla="*/ 4199193 h 4648413"/>
                  <a:gd name="connsiteX8" fmla="*/ 2849206 w 4648606"/>
                  <a:gd name="connsiteY8" fmla="*/ 4077368 h 4648413"/>
                  <a:gd name="connsiteX9" fmla="*/ 2847394 w 4648606"/>
                  <a:gd name="connsiteY9" fmla="*/ 4052984 h 4648413"/>
                  <a:gd name="connsiteX10" fmla="*/ 1802312 w 4648606"/>
                  <a:gd name="connsiteY10" fmla="*/ 4052984 h 4648413"/>
                  <a:gd name="connsiteX11" fmla="*/ 1888610 w 4648606"/>
                  <a:gd name="connsiteY11" fmla="*/ 3449766 h 4648413"/>
                  <a:gd name="connsiteX12" fmla="*/ 1799742 w 4648606"/>
                  <a:gd name="connsiteY12" fmla="*/ 3539301 h 4648413"/>
                  <a:gd name="connsiteX13" fmla="*/ 1799550 w 4648606"/>
                  <a:gd name="connsiteY13" fmla="*/ 3828385 h 4648413"/>
                  <a:gd name="connsiteX14" fmla="*/ 1799550 w 4648606"/>
                  <a:gd name="connsiteY14" fmla="*/ 3896870 h 4648413"/>
                  <a:gd name="connsiteX15" fmla="*/ 2846824 w 4648606"/>
                  <a:gd name="connsiteY15" fmla="*/ 3896965 h 4648413"/>
                  <a:gd name="connsiteX16" fmla="*/ 2849206 w 4648606"/>
                  <a:gd name="connsiteY16" fmla="*/ 3870962 h 4648413"/>
                  <a:gd name="connsiteX17" fmla="*/ 2849110 w 4648606"/>
                  <a:gd name="connsiteY17" fmla="*/ 3539015 h 4648413"/>
                  <a:gd name="connsiteX18" fmla="*/ 2759574 w 4648606"/>
                  <a:gd name="connsiteY18" fmla="*/ 3449766 h 4648413"/>
                  <a:gd name="connsiteX19" fmla="*/ 1888610 w 4648606"/>
                  <a:gd name="connsiteY19" fmla="*/ 3449766 h 4648413"/>
                  <a:gd name="connsiteX20" fmla="*/ 3971440 w 4648606"/>
                  <a:gd name="connsiteY20" fmla="*/ 2700148 h 4648413"/>
                  <a:gd name="connsiteX21" fmla="*/ 3785512 w 4648606"/>
                  <a:gd name="connsiteY21" fmla="*/ 2700339 h 4648413"/>
                  <a:gd name="connsiteX22" fmla="*/ 3679594 w 4648606"/>
                  <a:gd name="connsiteY22" fmla="*/ 2704339 h 4648413"/>
                  <a:gd name="connsiteX23" fmla="*/ 3673594 w 4648606"/>
                  <a:gd name="connsiteY23" fmla="*/ 2816734 h 4648413"/>
                  <a:gd name="connsiteX24" fmla="*/ 3706264 w 4648606"/>
                  <a:gd name="connsiteY24" fmla="*/ 2849214 h 4648413"/>
                  <a:gd name="connsiteX25" fmla="*/ 3944674 w 4648606"/>
                  <a:gd name="connsiteY25" fmla="*/ 2848548 h 4648413"/>
                  <a:gd name="connsiteX26" fmla="*/ 3971440 w 4648606"/>
                  <a:gd name="connsiteY26" fmla="*/ 2844833 h 4648413"/>
                  <a:gd name="connsiteX27" fmla="*/ 3971440 w 4648606"/>
                  <a:gd name="connsiteY27" fmla="*/ 2700148 h 4648413"/>
                  <a:gd name="connsiteX28" fmla="*/ 752182 w 4648606"/>
                  <a:gd name="connsiteY28" fmla="*/ 2626330 h 4648413"/>
                  <a:gd name="connsiteX29" fmla="*/ 752182 w 4648606"/>
                  <a:gd name="connsiteY29" fmla="*/ 2772444 h 4648413"/>
                  <a:gd name="connsiteX30" fmla="*/ 897342 w 4648606"/>
                  <a:gd name="connsiteY30" fmla="*/ 2772444 h 4648413"/>
                  <a:gd name="connsiteX31" fmla="*/ 897342 w 4648606"/>
                  <a:gd name="connsiteY31" fmla="*/ 2626330 h 4648413"/>
                  <a:gd name="connsiteX32" fmla="*/ 752182 w 4648606"/>
                  <a:gd name="connsiteY32" fmla="*/ 2626330 h 4648413"/>
                  <a:gd name="connsiteX33" fmla="*/ 3825898 w 4648606"/>
                  <a:gd name="connsiteY33" fmla="*/ 2099787 h 4648413"/>
                  <a:gd name="connsiteX34" fmla="*/ 3751032 w 4648606"/>
                  <a:gd name="connsiteY34" fmla="*/ 2173320 h 4648413"/>
                  <a:gd name="connsiteX35" fmla="*/ 3824660 w 4648606"/>
                  <a:gd name="connsiteY35" fmla="*/ 2246949 h 4648413"/>
                  <a:gd name="connsiteX36" fmla="*/ 3898860 w 4648606"/>
                  <a:gd name="connsiteY36" fmla="*/ 2172844 h 4648413"/>
                  <a:gd name="connsiteX37" fmla="*/ 3825898 w 4648606"/>
                  <a:gd name="connsiteY37" fmla="*/ 2099787 h 4648413"/>
                  <a:gd name="connsiteX38" fmla="*/ 1049170 w 4648606"/>
                  <a:gd name="connsiteY38" fmla="*/ 2026446 h 4648413"/>
                  <a:gd name="connsiteX39" fmla="*/ 1049170 w 4648606"/>
                  <a:gd name="connsiteY39" fmla="*/ 2322768 h 4648413"/>
                  <a:gd name="connsiteX40" fmla="*/ 598638 w 4648606"/>
                  <a:gd name="connsiteY40" fmla="*/ 2322768 h 4648413"/>
                  <a:gd name="connsiteX41" fmla="*/ 598638 w 4648606"/>
                  <a:gd name="connsiteY41" fmla="*/ 2026636 h 4648413"/>
                  <a:gd name="connsiteX42" fmla="*/ 452810 w 4648606"/>
                  <a:gd name="connsiteY42" fmla="*/ 2026636 h 4648413"/>
                  <a:gd name="connsiteX43" fmla="*/ 452810 w 4648606"/>
                  <a:gd name="connsiteY43" fmla="*/ 2772920 h 4648413"/>
                  <a:gd name="connsiteX44" fmla="*/ 600162 w 4648606"/>
                  <a:gd name="connsiteY44" fmla="*/ 2772920 h 4648413"/>
                  <a:gd name="connsiteX45" fmla="*/ 600162 w 4648606"/>
                  <a:gd name="connsiteY45" fmla="*/ 2476883 h 4648413"/>
                  <a:gd name="connsiteX46" fmla="*/ 1050218 w 4648606"/>
                  <a:gd name="connsiteY46" fmla="*/ 2476883 h 4648413"/>
                  <a:gd name="connsiteX47" fmla="*/ 1050218 w 4648606"/>
                  <a:gd name="connsiteY47" fmla="*/ 2771586 h 4648413"/>
                  <a:gd name="connsiteX48" fmla="*/ 1197094 w 4648606"/>
                  <a:gd name="connsiteY48" fmla="*/ 2771586 h 4648413"/>
                  <a:gd name="connsiteX49" fmla="*/ 1197094 w 4648606"/>
                  <a:gd name="connsiteY49" fmla="*/ 2026446 h 4648413"/>
                  <a:gd name="connsiteX50" fmla="*/ 1049170 w 4648606"/>
                  <a:gd name="connsiteY50" fmla="*/ 2026446 h 4648413"/>
                  <a:gd name="connsiteX51" fmla="*/ 752658 w 4648606"/>
                  <a:gd name="connsiteY51" fmla="*/ 2025779 h 4648413"/>
                  <a:gd name="connsiteX52" fmla="*/ 752658 w 4648606"/>
                  <a:gd name="connsiteY52" fmla="*/ 2172273 h 4648413"/>
                  <a:gd name="connsiteX53" fmla="*/ 896390 w 4648606"/>
                  <a:gd name="connsiteY53" fmla="*/ 2172273 h 4648413"/>
                  <a:gd name="connsiteX54" fmla="*/ 896390 w 4648606"/>
                  <a:gd name="connsiteY54" fmla="*/ 2025779 h 4648413"/>
                  <a:gd name="connsiteX55" fmla="*/ 752658 w 4648606"/>
                  <a:gd name="connsiteY55" fmla="*/ 2025779 h 4648413"/>
                  <a:gd name="connsiteX56" fmla="*/ 302314 w 4648606"/>
                  <a:gd name="connsiteY56" fmla="*/ 1875379 h 4648413"/>
                  <a:gd name="connsiteX57" fmla="*/ 1346922 w 4648606"/>
                  <a:gd name="connsiteY57" fmla="*/ 1875379 h 4648413"/>
                  <a:gd name="connsiteX58" fmla="*/ 1346922 w 4648606"/>
                  <a:gd name="connsiteY58" fmla="*/ 2922367 h 4648413"/>
                  <a:gd name="connsiteX59" fmla="*/ 302314 w 4648606"/>
                  <a:gd name="connsiteY59" fmla="*/ 2922367 h 4648413"/>
                  <a:gd name="connsiteX60" fmla="*/ 302314 w 4648606"/>
                  <a:gd name="connsiteY60" fmla="*/ 1875379 h 4648413"/>
                  <a:gd name="connsiteX61" fmla="*/ 3838058 w 4648606"/>
                  <a:gd name="connsiteY61" fmla="*/ 1725913 h 4648413"/>
                  <a:gd name="connsiteX62" fmla="*/ 3743506 w 4648606"/>
                  <a:gd name="connsiteY62" fmla="*/ 1733170 h 4648413"/>
                  <a:gd name="connsiteX63" fmla="*/ 3389750 w 4648606"/>
                  <a:gd name="connsiteY63" fmla="*/ 2286954 h 4648413"/>
                  <a:gd name="connsiteX64" fmla="*/ 3542720 w 4648606"/>
                  <a:gd name="connsiteY64" fmla="*/ 2504790 h 4648413"/>
                  <a:gd name="connsiteX65" fmla="*/ 3716550 w 4648606"/>
                  <a:gd name="connsiteY65" fmla="*/ 2550796 h 4648413"/>
                  <a:gd name="connsiteX66" fmla="*/ 3750842 w 4648606"/>
                  <a:gd name="connsiteY66" fmla="*/ 2515458 h 4648413"/>
                  <a:gd name="connsiteX67" fmla="*/ 3750842 w 4648606"/>
                  <a:gd name="connsiteY67" fmla="*/ 2426209 h 4648413"/>
                  <a:gd name="connsiteX68" fmla="*/ 3719218 w 4648606"/>
                  <a:gd name="connsiteY68" fmla="*/ 2370869 h 4648413"/>
                  <a:gd name="connsiteX69" fmla="*/ 3641398 w 4648606"/>
                  <a:gd name="connsiteY69" fmla="*/ 2043209 h 4648413"/>
                  <a:gd name="connsiteX70" fmla="*/ 3964106 w 4648606"/>
                  <a:gd name="connsiteY70" fmla="*/ 1998251 h 4648413"/>
                  <a:gd name="connsiteX71" fmla="*/ 3928198 w 4648606"/>
                  <a:gd name="connsiteY71" fmla="*/ 2373155 h 4648413"/>
                  <a:gd name="connsiteX72" fmla="*/ 3901814 w 4648606"/>
                  <a:gd name="connsiteY72" fmla="*/ 2396872 h 4648413"/>
                  <a:gd name="connsiteX73" fmla="*/ 3900478 w 4648606"/>
                  <a:gd name="connsiteY73" fmla="*/ 2552796 h 4648413"/>
                  <a:gd name="connsiteX74" fmla="*/ 4040974 w 4648606"/>
                  <a:gd name="connsiteY74" fmla="*/ 2541271 h 4648413"/>
                  <a:gd name="connsiteX75" fmla="*/ 4269478 w 4648606"/>
                  <a:gd name="connsiteY75" fmla="*/ 2123790 h 4648413"/>
                  <a:gd name="connsiteX76" fmla="*/ 3838058 w 4648606"/>
                  <a:gd name="connsiteY76" fmla="*/ 1725913 h 4648413"/>
                  <a:gd name="connsiteX77" fmla="*/ 3832954 w 4648606"/>
                  <a:gd name="connsiteY77" fmla="*/ 1574222 h 4648413"/>
                  <a:gd name="connsiteX78" fmla="*/ 4406352 w 4648606"/>
                  <a:gd name="connsiteY78" fmla="*/ 2032922 h 4648413"/>
                  <a:gd name="connsiteX79" fmla="*/ 4165560 w 4648606"/>
                  <a:gd name="connsiteY79" fmla="*/ 2643570 h 4648413"/>
                  <a:gd name="connsiteX80" fmla="*/ 4122982 w 4648606"/>
                  <a:gd name="connsiteY80" fmla="*/ 2724056 h 4648413"/>
                  <a:gd name="connsiteX81" fmla="*/ 4123840 w 4648606"/>
                  <a:gd name="connsiteY81" fmla="*/ 2959609 h 4648413"/>
                  <a:gd name="connsiteX82" fmla="*/ 4123746 w 4648606"/>
                  <a:gd name="connsiteY82" fmla="*/ 2996757 h 4648413"/>
                  <a:gd name="connsiteX83" fmla="*/ 4084978 w 4648606"/>
                  <a:gd name="connsiteY83" fmla="*/ 2998757 h 4648413"/>
                  <a:gd name="connsiteX84" fmla="*/ 3563962 w 4648606"/>
                  <a:gd name="connsiteY84" fmla="*/ 2999519 h 4648413"/>
                  <a:gd name="connsiteX85" fmla="*/ 3523098 w 4648606"/>
                  <a:gd name="connsiteY85" fmla="*/ 2959990 h 4648413"/>
                  <a:gd name="connsiteX86" fmla="*/ 3524432 w 4648606"/>
                  <a:gd name="connsiteY86" fmla="*/ 2710149 h 4648413"/>
                  <a:gd name="connsiteX87" fmla="*/ 3492618 w 4648606"/>
                  <a:gd name="connsiteY87" fmla="*/ 2650618 h 4648413"/>
                  <a:gd name="connsiteX88" fmla="*/ 3234966 w 4648606"/>
                  <a:gd name="connsiteY88" fmla="*/ 2285525 h 4648413"/>
                  <a:gd name="connsiteX89" fmla="*/ 3483474 w 4648606"/>
                  <a:gd name="connsiteY89" fmla="*/ 1680973 h 4648413"/>
                  <a:gd name="connsiteX90" fmla="*/ 3832954 w 4648606"/>
                  <a:gd name="connsiteY90" fmla="*/ 1574222 h 4648413"/>
                  <a:gd name="connsiteX91" fmla="*/ 2304850 w 4648606"/>
                  <a:gd name="connsiteY91" fmla="*/ 452439 h 4648413"/>
                  <a:gd name="connsiteX92" fmla="*/ 2174644 w 4648606"/>
                  <a:gd name="connsiteY92" fmla="*/ 601696 h 4648413"/>
                  <a:gd name="connsiteX93" fmla="*/ 2176168 w 4648606"/>
                  <a:gd name="connsiteY93" fmla="*/ 747810 h 4648413"/>
                  <a:gd name="connsiteX94" fmla="*/ 2215126 w 4648606"/>
                  <a:gd name="connsiteY94" fmla="*/ 847061 h 4648413"/>
                  <a:gd name="connsiteX95" fmla="*/ 2249892 w 4648606"/>
                  <a:gd name="connsiteY95" fmla="*/ 941452 h 4648413"/>
                  <a:gd name="connsiteX96" fmla="*/ 2249986 w 4648606"/>
                  <a:gd name="connsiteY96" fmla="*/ 991363 h 4648413"/>
                  <a:gd name="connsiteX97" fmla="*/ 2222842 w 4648606"/>
                  <a:gd name="connsiteY97" fmla="*/ 1034702 h 4648413"/>
                  <a:gd name="connsiteX98" fmla="*/ 2044342 w 4648606"/>
                  <a:gd name="connsiteY98" fmla="*/ 1123856 h 4648413"/>
                  <a:gd name="connsiteX99" fmla="*/ 1971094 w 4648606"/>
                  <a:gd name="connsiteY99" fmla="*/ 1196818 h 4648413"/>
                  <a:gd name="connsiteX100" fmla="*/ 2672898 w 4648606"/>
                  <a:gd name="connsiteY100" fmla="*/ 1196913 h 4648413"/>
                  <a:gd name="connsiteX101" fmla="*/ 2679566 w 4648606"/>
                  <a:gd name="connsiteY101" fmla="*/ 1184627 h 4648413"/>
                  <a:gd name="connsiteX102" fmla="*/ 2603746 w 4648606"/>
                  <a:gd name="connsiteY102" fmla="*/ 1124237 h 4648413"/>
                  <a:gd name="connsiteX103" fmla="*/ 2489160 w 4648606"/>
                  <a:gd name="connsiteY103" fmla="*/ 1067183 h 4648413"/>
                  <a:gd name="connsiteX104" fmla="*/ 2398102 w 4648606"/>
                  <a:gd name="connsiteY104" fmla="*/ 919259 h 4648413"/>
                  <a:gd name="connsiteX105" fmla="*/ 2424866 w 4648606"/>
                  <a:gd name="connsiteY105" fmla="*/ 857347 h 4648413"/>
                  <a:gd name="connsiteX106" fmla="*/ 2466966 w 4648606"/>
                  <a:gd name="connsiteY106" fmla="*/ 785719 h 4648413"/>
                  <a:gd name="connsiteX107" fmla="*/ 2464014 w 4648606"/>
                  <a:gd name="connsiteY107" fmla="*/ 562738 h 4648413"/>
                  <a:gd name="connsiteX108" fmla="*/ 2304850 w 4648606"/>
                  <a:gd name="connsiteY108" fmla="*/ 452439 h 4648413"/>
                  <a:gd name="connsiteX109" fmla="*/ 2328568 w 4648606"/>
                  <a:gd name="connsiteY109" fmla="*/ 299372 h 4648413"/>
                  <a:gd name="connsiteX110" fmla="*/ 2614510 w 4648606"/>
                  <a:gd name="connsiteY110" fmla="*/ 542355 h 4648413"/>
                  <a:gd name="connsiteX111" fmla="*/ 2619748 w 4648606"/>
                  <a:gd name="connsiteY111" fmla="*/ 787529 h 4648413"/>
                  <a:gd name="connsiteX112" fmla="*/ 2569266 w 4648606"/>
                  <a:gd name="connsiteY112" fmla="*/ 940500 h 4648413"/>
                  <a:gd name="connsiteX113" fmla="*/ 2845966 w 4648606"/>
                  <a:gd name="connsiteY113" fmla="*/ 1348170 h 4648413"/>
                  <a:gd name="connsiteX114" fmla="*/ 1802502 w 4648606"/>
                  <a:gd name="connsiteY114" fmla="*/ 1348170 h 4648413"/>
                  <a:gd name="connsiteX115" fmla="*/ 1859748 w 4648606"/>
                  <a:gd name="connsiteY115" fmla="*/ 1086710 h 4648413"/>
                  <a:gd name="connsiteX116" fmla="*/ 2086346 w 4648606"/>
                  <a:gd name="connsiteY116" fmla="*/ 933737 h 4648413"/>
                  <a:gd name="connsiteX117" fmla="*/ 2032150 w 4648606"/>
                  <a:gd name="connsiteY117" fmla="*/ 545593 h 4648413"/>
                  <a:gd name="connsiteX118" fmla="*/ 2328568 w 4648606"/>
                  <a:gd name="connsiteY118" fmla="*/ 299372 h 4648413"/>
                  <a:gd name="connsiteX119" fmla="*/ 2284718 w 4648606"/>
                  <a:gd name="connsiteY119" fmla="*/ 151176 h 4648413"/>
                  <a:gd name="connsiteX120" fmla="*/ 1086032 w 4648606"/>
                  <a:gd name="connsiteY120" fmla="*/ 540069 h 4648413"/>
                  <a:gd name="connsiteX121" fmla="*/ 1439732 w 4648606"/>
                  <a:gd name="connsiteY121" fmla="*/ 1112736 h 4648413"/>
                  <a:gd name="connsiteX122" fmla="*/ 1790424 w 4648606"/>
                  <a:gd name="connsiteY122" fmla="*/ 1680401 h 4648413"/>
                  <a:gd name="connsiteX123" fmla="*/ 1680990 w 4648606"/>
                  <a:gd name="connsiteY123" fmla="*/ 1789834 h 4648413"/>
                  <a:gd name="connsiteX124" fmla="*/ 1113108 w 4648606"/>
                  <a:gd name="connsiteY124" fmla="*/ 1438908 h 4648413"/>
                  <a:gd name="connsiteX125" fmla="*/ 540154 w 4648606"/>
                  <a:gd name="connsiteY125" fmla="*/ 1084804 h 4648413"/>
                  <a:gd name="connsiteX126" fmla="*/ 541106 w 4648606"/>
                  <a:gd name="connsiteY126" fmla="*/ 3563399 h 4648413"/>
                  <a:gd name="connsiteX127" fmla="*/ 1113166 w 4648606"/>
                  <a:gd name="connsiteY127" fmla="*/ 3209831 h 4648413"/>
                  <a:gd name="connsiteX128" fmla="*/ 1681188 w 4648606"/>
                  <a:gd name="connsiteY128" fmla="*/ 2858776 h 4648413"/>
                  <a:gd name="connsiteX129" fmla="*/ 1790648 w 4648606"/>
                  <a:gd name="connsiteY129" fmla="*/ 2968237 h 4648413"/>
                  <a:gd name="connsiteX130" fmla="*/ 1084318 w 4648606"/>
                  <a:gd name="connsiteY130" fmla="*/ 4112039 h 4648413"/>
                  <a:gd name="connsiteX131" fmla="*/ 1945950 w 4648606"/>
                  <a:gd name="connsiteY131" fmla="*/ 4464655 h 4648413"/>
                  <a:gd name="connsiteX132" fmla="*/ 1945950 w 4648606"/>
                  <a:gd name="connsiteY132" fmla="*/ 4349688 h 4648413"/>
                  <a:gd name="connsiteX133" fmla="*/ 1907086 w 4648606"/>
                  <a:gd name="connsiteY133" fmla="*/ 4349784 h 4648413"/>
                  <a:gd name="connsiteX134" fmla="*/ 1648006 w 4648606"/>
                  <a:gd name="connsiteY134" fmla="*/ 4089275 h 4648413"/>
                  <a:gd name="connsiteX135" fmla="*/ 1647818 w 4648606"/>
                  <a:gd name="connsiteY135" fmla="*/ 3550255 h 4648413"/>
                  <a:gd name="connsiteX136" fmla="*/ 1898514 w 4648606"/>
                  <a:gd name="connsiteY136" fmla="*/ 3298509 h 4648413"/>
                  <a:gd name="connsiteX137" fmla="*/ 2751764 w 4648606"/>
                  <a:gd name="connsiteY137" fmla="*/ 3299462 h 4648413"/>
                  <a:gd name="connsiteX138" fmla="*/ 2999606 w 4648606"/>
                  <a:gd name="connsiteY138" fmla="*/ 3548921 h 4648413"/>
                  <a:gd name="connsiteX139" fmla="*/ 2999606 w 4648606"/>
                  <a:gd name="connsiteY139" fmla="*/ 3795238 h 4648413"/>
                  <a:gd name="connsiteX140" fmla="*/ 2996652 w 4648606"/>
                  <a:gd name="connsiteY140" fmla="*/ 4144996 h 4648413"/>
                  <a:gd name="connsiteX141" fmla="*/ 2799390 w 4648606"/>
                  <a:gd name="connsiteY141" fmla="*/ 4346545 h 4648413"/>
                  <a:gd name="connsiteX142" fmla="*/ 2701950 w 4648606"/>
                  <a:gd name="connsiteY142" fmla="*/ 4351879 h 4648413"/>
                  <a:gd name="connsiteX143" fmla="*/ 2702044 w 4648606"/>
                  <a:gd name="connsiteY143" fmla="*/ 4461797 h 4648413"/>
                  <a:gd name="connsiteX144" fmla="*/ 3562342 w 4648606"/>
                  <a:gd name="connsiteY144" fmla="*/ 4108039 h 4648413"/>
                  <a:gd name="connsiteX145" fmla="*/ 3209356 w 4648606"/>
                  <a:gd name="connsiteY145" fmla="*/ 3536491 h 4648413"/>
                  <a:gd name="connsiteX146" fmla="*/ 2858192 w 4648606"/>
                  <a:gd name="connsiteY146" fmla="*/ 2968004 h 4648413"/>
                  <a:gd name="connsiteX147" fmla="*/ 2967540 w 4648606"/>
                  <a:gd name="connsiteY147" fmla="*/ 2858657 h 4648413"/>
                  <a:gd name="connsiteX148" fmla="*/ 4109268 w 4648606"/>
                  <a:gd name="connsiteY148" fmla="*/ 3564257 h 4648413"/>
                  <a:gd name="connsiteX149" fmla="*/ 4109362 w 4648606"/>
                  <a:gd name="connsiteY149" fmla="*/ 1084613 h 4648413"/>
                  <a:gd name="connsiteX150" fmla="*/ 3535766 w 4648606"/>
                  <a:gd name="connsiteY150" fmla="*/ 1439074 h 4648413"/>
                  <a:gd name="connsiteX151" fmla="*/ 2967816 w 4648606"/>
                  <a:gd name="connsiteY151" fmla="*/ 1790033 h 4648413"/>
                  <a:gd name="connsiteX152" fmla="*/ 2858498 w 4648606"/>
                  <a:gd name="connsiteY152" fmla="*/ 1680715 h 4648413"/>
                  <a:gd name="connsiteX153" fmla="*/ 3563770 w 4648606"/>
                  <a:gd name="connsiteY153" fmla="*/ 539021 h 4648413"/>
                  <a:gd name="connsiteX154" fmla="*/ 2284718 w 4648606"/>
                  <a:gd name="connsiteY154" fmla="*/ 151176 h 4648413"/>
                  <a:gd name="connsiteX155" fmla="*/ 2289254 w 4648606"/>
                  <a:gd name="connsiteY155" fmla="*/ 263 h 4648413"/>
                  <a:gd name="connsiteX156" fmla="*/ 3764082 w 4648606"/>
                  <a:gd name="connsiteY156" fmla="*/ 501397 h 4648413"/>
                  <a:gd name="connsiteX157" fmla="*/ 3152578 w 4648606"/>
                  <a:gd name="connsiteY157" fmla="*/ 1490378 h 4648413"/>
                  <a:gd name="connsiteX158" fmla="*/ 3157910 w 4648606"/>
                  <a:gd name="connsiteY158" fmla="*/ 1495712 h 4648413"/>
                  <a:gd name="connsiteX159" fmla="*/ 4148034 w 4648606"/>
                  <a:gd name="connsiteY159" fmla="*/ 884874 h 4648413"/>
                  <a:gd name="connsiteX160" fmla="*/ 4147844 w 4648606"/>
                  <a:gd name="connsiteY160" fmla="*/ 3763996 h 4648413"/>
                  <a:gd name="connsiteX161" fmla="*/ 3158958 w 4648606"/>
                  <a:gd name="connsiteY161" fmla="*/ 3153824 h 4648413"/>
                  <a:gd name="connsiteX162" fmla="*/ 3152672 w 4648606"/>
                  <a:gd name="connsiteY162" fmla="*/ 3158492 h 4648413"/>
                  <a:gd name="connsiteX163" fmla="*/ 3763034 w 4648606"/>
                  <a:gd name="connsiteY163" fmla="*/ 4145567 h 4648413"/>
                  <a:gd name="connsiteX164" fmla="*/ 885246 w 4648606"/>
                  <a:gd name="connsiteY164" fmla="*/ 4146710 h 4648413"/>
                  <a:gd name="connsiteX165" fmla="*/ 1496274 w 4648606"/>
                  <a:gd name="connsiteY165" fmla="*/ 3158873 h 4648413"/>
                  <a:gd name="connsiteX166" fmla="*/ 1491512 w 4648606"/>
                  <a:gd name="connsiteY166" fmla="*/ 3153062 h 4648413"/>
                  <a:gd name="connsiteX167" fmla="*/ 502150 w 4648606"/>
                  <a:gd name="connsiteY167" fmla="*/ 3763424 h 4648413"/>
                  <a:gd name="connsiteX168" fmla="*/ 500246 w 4648606"/>
                  <a:gd name="connsiteY168" fmla="*/ 884398 h 4648413"/>
                  <a:gd name="connsiteX169" fmla="*/ 1490846 w 4648606"/>
                  <a:gd name="connsiteY169" fmla="*/ 1495617 h 4648413"/>
                  <a:gd name="connsiteX170" fmla="*/ 1496846 w 4648606"/>
                  <a:gd name="connsiteY170" fmla="*/ 1491140 h 4648413"/>
                  <a:gd name="connsiteX171" fmla="*/ 885722 w 4648606"/>
                  <a:gd name="connsiteY171" fmla="*/ 502540 h 4648413"/>
                  <a:gd name="connsiteX172" fmla="*/ 2289254 w 4648606"/>
                  <a:gd name="connsiteY172" fmla="*/ 263 h 464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4648606" h="4648413">
                    <a:moveTo>
                      <a:pt x="2102922" y="4352831"/>
                    </a:moveTo>
                    <a:cubicBezTo>
                      <a:pt x="2102922" y="4399218"/>
                      <a:pt x="2102922" y="4442462"/>
                      <a:pt x="2102922" y="4492373"/>
                    </a:cubicBezTo>
                    <a:cubicBezTo>
                      <a:pt x="2251510" y="4492373"/>
                      <a:pt x="2396862" y="4492373"/>
                      <a:pt x="2547072" y="4492373"/>
                    </a:cubicBezTo>
                    <a:cubicBezTo>
                      <a:pt x="2547072" y="4440652"/>
                      <a:pt x="2547072" y="4397409"/>
                      <a:pt x="2547072" y="4352831"/>
                    </a:cubicBezTo>
                    <a:cubicBezTo>
                      <a:pt x="2397338" y="4352831"/>
                      <a:pt x="2249892" y="4352831"/>
                      <a:pt x="2102922" y="4352831"/>
                    </a:cubicBezTo>
                    <a:close/>
                    <a:moveTo>
                      <a:pt x="1802312" y="4052984"/>
                    </a:moveTo>
                    <a:cubicBezTo>
                      <a:pt x="1791454" y="4167665"/>
                      <a:pt x="1809456" y="4201765"/>
                      <a:pt x="1928328" y="4200241"/>
                    </a:cubicBezTo>
                    <a:cubicBezTo>
                      <a:pt x="2195886" y="4196812"/>
                      <a:pt x="2463538" y="4199193"/>
                      <a:pt x="2731190" y="4199193"/>
                    </a:cubicBezTo>
                    <a:cubicBezTo>
                      <a:pt x="2832726" y="4199193"/>
                      <a:pt x="2851586" y="4179762"/>
                      <a:pt x="2849206" y="4077368"/>
                    </a:cubicBezTo>
                    <a:cubicBezTo>
                      <a:pt x="2849110" y="4070415"/>
                      <a:pt x="2848254" y="4063367"/>
                      <a:pt x="2847394" y="4052984"/>
                    </a:cubicBezTo>
                    <a:cubicBezTo>
                      <a:pt x="2496970" y="4052984"/>
                      <a:pt x="2149498" y="4052984"/>
                      <a:pt x="1802312" y="4052984"/>
                    </a:cubicBezTo>
                    <a:close/>
                    <a:moveTo>
                      <a:pt x="1888610" y="3449766"/>
                    </a:moveTo>
                    <a:cubicBezTo>
                      <a:pt x="1825650" y="3449861"/>
                      <a:pt x="1800122" y="3476150"/>
                      <a:pt x="1799742" y="3539301"/>
                    </a:cubicBezTo>
                    <a:cubicBezTo>
                      <a:pt x="1799170" y="3635694"/>
                      <a:pt x="1799550" y="3732087"/>
                      <a:pt x="1799550" y="3828385"/>
                    </a:cubicBezTo>
                    <a:cubicBezTo>
                      <a:pt x="1799550" y="3850578"/>
                      <a:pt x="1799550" y="3872867"/>
                      <a:pt x="1799550" y="3896870"/>
                    </a:cubicBezTo>
                    <a:cubicBezTo>
                      <a:pt x="2151308" y="3896965"/>
                      <a:pt x="2498018" y="3896965"/>
                      <a:pt x="2846824" y="3896965"/>
                    </a:cubicBezTo>
                    <a:cubicBezTo>
                      <a:pt x="2847778" y="3886963"/>
                      <a:pt x="2849206" y="3878962"/>
                      <a:pt x="2849206" y="3870962"/>
                    </a:cubicBezTo>
                    <a:cubicBezTo>
                      <a:pt x="2849396" y="3760281"/>
                      <a:pt x="2849872" y="3649696"/>
                      <a:pt x="2849110" y="3539015"/>
                    </a:cubicBezTo>
                    <a:cubicBezTo>
                      <a:pt x="2848730" y="3476150"/>
                      <a:pt x="2822534" y="3449861"/>
                      <a:pt x="2759574" y="3449766"/>
                    </a:cubicBezTo>
                    <a:cubicBezTo>
                      <a:pt x="2469254" y="3449385"/>
                      <a:pt x="2178930" y="3449290"/>
                      <a:pt x="1888610" y="3449766"/>
                    </a:cubicBezTo>
                    <a:close/>
                    <a:moveTo>
                      <a:pt x="3971440" y="2700148"/>
                    </a:moveTo>
                    <a:cubicBezTo>
                      <a:pt x="3908098" y="2700148"/>
                      <a:pt x="3846758" y="2699672"/>
                      <a:pt x="3785512" y="2700339"/>
                    </a:cubicBezTo>
                    <a:cubicBezTo>
                      <a:pt x="3750174" y="2700720"/>
                      <a:pt x="3714932" y="2702910"/>
                      <a:pt x="3679594" y="2704339"/>
                    </a:cubicBezTo>
                    <a:cubicBezTo>
                      <a:pt x="3677690" y="2741772"/>
                      <a:pt x="3676546" y="2779301"/>
                      <a:pt x="3673594" y="2816734"/>
                    </a:cubicBezTo>
                    <a:cubicBezTo>
                      <a:pt x="3671594" y="2841880"/>
                      <a:pt x="3681690" y="2849596"/>
                      <a:pt x="3706264" y="2849214"/>
                    </a:cubicBezTo>
                    <a:cubicBezTo>
                      <a:pt x="3785702" y="2847976"/>
                      <a:pt x="3865236" y="2848833"/>
                      <a:pt x="3944674" y="2848548"/>
                    </a:cubicBezTo>
                    <a:cubicBezTo>
                      <a:pt x="3953534" y="2848548"/>
                      <a:pt x="3962486" y="2846166"/>
                      <a:pt x="3971440" y="2844833"/>
                    </a:cubicBezTo>
                    <a:cubicBezTo>
                      <a:pt x="3971440" y="2796160"/>
                      <a:pt x="3971440" y="2750440"/>
                      <a:pt x="3971440" y="2700148"/>
                    </a:cubicBezTo>
                    <a:close/>
                    <a:moveTo>
                      <a:pt x="752182" y="2626330"/>
                    </a:moveTo>
                    <a:cubicBezTo>
                      <a:pt x="752182" y="2675860"/>
                      <a:pt x="752182" y="2723580"/>
                      <a:pt x="752182" y="2772444"/>
                    </a:cubicBezTo>
                    <a:cubicBezTo>
                      <a:pt x="801520" y="2772444"/>
                      <a:pt x="848478" y="2772444"/>
                      <a:pt x="897342" y="2772444"/>
                    </a:cubicBezTo>
                    <a:cubicBezTo>
                      <a:pt x="897342" y="2723676"/>
                      <a:pt x="897342" y="2676717"/>
                      <a:pt x="897342" y="2626330"/>
                    </a:cubicBezTo>
                    <a:cubicBezTo>
                      <a:pt x="847430" y="2626330"/>
                      <a:pt x="800568" y="2626330"/>
                      <a:pt x="752182" y="2626330"/>
                    </a:cubicBezTo>
                    <a:close/>
                    <a:moveTo>
                      <a:pt x="3825898" y="2099787"/>
                    </a:moveTo>
                    <a:cubicBezTo>
                      <a:pt x="3783988" y="2099216"/>
                      <a:pt x="3751032" y="2131601"/>
                      <a:pt x="3751032" y="2173320"/>
                    </a:cubicBezTo>
                    <a:cubicBezTo>
                      <a:pt x="3751032" y="2216469"/>
                      <a:pt x="3781702" y="2247044"/>
                      <a:pt x="3824660" y="2246949"/>
                    </a:cubicBezTo>
                    <a:cubicBezTo>
                      <a:pt x="3866474" y="2246853"/>
                      <a:pt x="3900002" y="2213421"/>
                      <a:pt x="3898860" y="2172844"/>
                    </a:cubicBezTo>
                    <a:cubicBezTo>
                      <a:pt x="3897812" y="2133982"/>
                      <a:pt x="3864094" y="2100359"/>
                      <a:pt x="3825898" y="2099787"/>
                    </a:cubicBezTo>
                    <a:close/>
                    <a:moveTo>
                      <a:pt x="1049170" y="2026446"/>
                    </a:moveTo>
                    <a:cubicBezTo>
                      <a:pt x="1049170" y="2126363"/>
                      <a:pt x="1049170" y="2224375"/>
                      <a:pt x="1049170" y="2322768"/>
                    </a:cubicBezTo>
                    <a:cubicBezTo>
                      <a:pt x="897532" y="2322768"/>
                      <a:pt x="750370" y="2322768"/>
                      <a:pt x="598638" y="2322768"/>
                    </a:cubicBezTo>
                    <a:cubicBezTo>
                      <a:pt x="598638" y="2223137"/>
                      <a:pt x="598638" y="2125125"/>
                      <a:pt x="598638" y="2026636"/>
                    </a:cubicBezTo>
                    <a:cubicBezTo>
                      <a:pt x="546918" y="2026636"/>
                      <a:pt x="499958" y="2026636"/>
                      <a:pt x="452810" y="2026636"/>
                    </a:cubicBezTo>
                    <a:cubicBezTo>
                      <a:pt x="452810" y="2276572"/>
                      <a:pt x="452810" y="2524317"/>
                      <a:pt x="452810" y="2772920"/>
                    </a:cubicBezTo>
                    <a:cubicBezTo>
                      <a:pt x="501958" y="2772920"/>
                      <a:pt x="547966" y="2772920"/>
                      <a:pt x="600162" y="2772920"/>
                    </a:cubicBezTo>
                    <a:cubicBezTo>
                      <a:pt x="600162" y="2672240"/>
                      <a:pt x="600162" y="2574990"/>
                      <a:pt x="600162" y="2476883"/>
                    </a:cubicBezTo>
                    <a:cubicBezTo>
                      <a:pt x="751134" y="2476883"/>
                      <a:pt x="898962" y="2476883"/>
                      <a:pt x="1050218" y="2476883"/>
                    </a:cubicBezTo>
                    <a:cubicBezTo>
                      <a:pt x="1050218" y="2576419"/>
                      <a:pt x="1050218" y="2673574"/>
                      <a:pt x="1050218" y="2771586"/>
                    </a:cubicBezTo>
                    <a:cubicBezTo>
                      <a:pt x="1101558" y="2771586"/>
                      <a:pt x="1149374" y="2771586"/>
                      <a:pt x="1197094" y="2771586"/>
                    </a:cubicBezTo>
                    <a:cubicBezTo>
                      <a:pt x="1197094" y="2521746"/>
                      <a:pt x="1197094" y="2274762"/>
                      <a:pt x="1197094" y="2026446"/>
                    </a:cubicBezTo>
                    <a:cubicBezTo>
                      <a:pt x="1147754" y="2026446"/>
                      <a:pt x="1100702" y="2026446"/>
                      <a:pt x="1049170" y="2026446"/>
                    </a:cubicBezTo>
                    <a:close/>
                    <a:moveTo>
                      <a:pt x="752658" y="2025779"/>
                    </a:moveTo>
                    <a:cubicBezTo>
                      <a:pt x="752658" y="2076642"/>
                      <a:pt x="752658" y="2124267"/>
                      <a:pt x="752658" y="2172273"/>
                    </a:cubicBezTo>
                    <a:cubicBezTo>
                      <a:pt x="802474" y="2172273"/>
                      <a:pt x="849336" y="2172273"/>
                      <a:pt x="896390" y="2172273"/>
                    </a:cubicBezTo>
                    <a:cubicBezTo>
                      <a:pt x="896390" y="2122362"/>
                      <a:pt x="896390" y="2074642"/>
                      <a:pt x="896390" y="2025779"/>
                    </a:cubicBezTo>
                    <a:cubicBezTo>
                      <a:pt x="847622" y="2025779"/>
                      <a:pt x="801710" y="2025779"/>
                      <a:pt x="752658" y="2025779"/>
                    </a:cubicBezTo>
                    <a:close/>
                    <a:moveTo>
                      <a:pt x="302314" y="1875379"/>
                    </a:moveTo>
                    <a:cubicBezTo>
                      <a:pt x="651502" y="1875379"/>
                      <a:pt x="997734" y="1875379"/>
                      <a:pt x="1346922" y="1875379"/>
                    </a:cubicBezTo>
                    <a:cubicBezTo>
                      <a:pt x="1346922" y="2224280"/>
                      <a:pt x="1346922" y="2572323"/>
                      <a:pt x="1346922" y="2922367"/>
                    </a:cubicBezTo>
                    <a:cubicBezTo>
                      <a:pt x="999354" y="2922367"/>
                      <a:pt x="652264" y="2922367"/>
                      <a:pt x="302314" y="2922367"/>
                    </a:cubicBezTo>
                    <a:cubicBezTo>
                      <a:pt x="302314" y="2574609"/>
                      <a:pt x="302314" y="2226661"/>
                      <a:pt x="302314" y="1875379"/>
                    </a:cubicBezTo>
                    <a:close/>
                    <a:moveTo>
                      <a:pt x="3838058" y="1725913"/>
                    </a:moveTo>
                    <a:cubicBezTo>
                      <a:pt x="3806992" y="1724979"/>
                      <a:pt x="3775344" y="1727300"/>
                      <a:pt x="3743506" y="1733170"/>
                    </a:cubicBezTo>
                    <a:cubicBezTo>
                      <a:pt x="3485856" y="1780700"/>
                      <a:pt x="3322502" y="2035589"/>
                      <a:pt x="3389750" y="2286954"/>
                    </a:cubicBezTo>
                    <a:cubicBezTo>
                      <a:pt x="3414038" y="2377727"/>
                      <a:pt x="3469854" y="2446021"/>
                      <a:pt x="3542720" y="2504790"/>
                    </a:cubicBezTo>
                    <a:cubicBezTo>
                      <a:pt x="3595870" y="2547653"/>
                      <a:pt x="3653590" y="2552415"/>
                      <a:pt x="3716550" y="2550796"/>
                    </a:cubicBezTo>
                    <a:cubicBezTo>
                      <a:pt x="3743506" y="2550129"/>
                      <a:pt x="3752366" y="2541652"/>
                      <a:pt x="3750842" y="2515458"/>
                    </a:cubicBezTo>
                    <a:cubicBezTo>
                      <a:pt x="3749126" y="2485836"/>
                      <a:pt x="3749032" y="2455927"/>
                      <a:pt x="3750842" y="2426209"/>
                    </a:cubicBezTo>
                    <a:cubicBezTo>
                      <a:pt x="3752556" y="2399634"/>
                      <a:pt x="3744842" y="2384585"/>
                      <a:pt x="3719218" y="2370869"/>
                    </a:cubicBezTo>
                    <a:cubicBezTo>
                      <a:pt x="3598060" y="2306004"/>
                      <a:pt x="3564056" y="2157795"/>
                      <a:pt x="3641398" y="2043209"/>
                    </a:cubicBezTo>
                    <a:cubicBezTo>
                      <a:pt x="3710170" y="1941291"/>
                      <a:pt x="3865808" y="1919574"/>
                      <a:pt x="3964106" y="1998251"/>
                    </a:cubicBezTo>
                    <a:cubicBezTo>
                      <a:pt x="4091360" y="2100073"/>
                      <a:pt x="4072690" y="2292478"/>
                      <a:pt x="3928198" y="2373155"/>
                    </a:cubicBezTo>
                    <a:cubicBezTo>
                      <a:pt x="3917814" y="2378965"/>
                      <a:pt x="3902194" y="2388490"/>
                      <a:pt x="3901814" y="2396872"/>
                    </a:cubicBezTo>
                    <a:cubicBezTo>
                      <a:pt x="3899242" y="2446592"/>
                      <a:pt x="3900478" y="2496313"/>
                      <a:pt x="3900478" y="2552796"/>
                    </a:cubicBezTo>
                    <a:cubicBezTo>
                      <a:pt x="3950676" y="2549463"/>
                      <a:pt x="4001826" y="2558797"/>
                      <a:pt x="4040974" y="2541271"/>
                    </a:cubicBezTo>
                    <a:cubicBezTo>
                      <a:pt x="4203374" y="2468691"/>
                      <a:pt x="4289574" y="2304194"/>
                      <a:pt x="4269478" y="2123790"/>
                    </a:cubicBezTo>
                    <a:cubicBezTo>
                      <a:pt x="4244390" y="1898513"/>
                      <a:pt x="4055514" y="1732450"/>
                      <a:pt x="3838058" y="1725913"/>
                    </a:cubicBezTo>
                    <a:close/>
                    <a:moveTo>
                      <a:pt x="3832954" y="1574222"/>
                    </a:moveTo>
                    <a:cubicBezTo>
                      <a:pt x="4092182" y="1577065"/>
                      <a:pt x="4334582" y="1749506"/>
                      <a:pt x="4406352" y="2032922"/>
                    </a:cubicBezTo>
                    <a:cubicBezTo>
                      <a:pt x="4466836" y="2271809"/>
                      <a:pt x="4376062" y="2505171"/>
                      <a:pt x="4165560" y="2643570"/>
                    </a:cubicBezTo>
                    <a:cubicBezTo>
                      <a:pt x="4133556" y="2664620"/>
                      <a:pt x="4121554" y="2686337"/>
                      <a:pt x="4122982" y="2724056"/>
                    </a:cubicBezTo>
                    <a:cubicBezTo>
                      <a:pt x="4125936" y="2802447"/>
                      <a:pt x="4123840" y="2881028"/>
                      <a:pt x="4123840" y="2959609"/>
                    </a:cubicBezTo>
                    <a:cubicBezTo>
                      <a:pt x="4123746" y="2971039"/>
                      <a:pt x="4123746" y="2982564"/>
                      <a:pt x="4123746" y="2996757"/>
                    </a:cubicBezTo>
                    <a:cubicBezTo>
                      <a:pt x="4108124" y="2997614"/>
                      <a:pt x="4096502" y="2998757"/>
                      <a:pt x="4084978" y="2998757"/>
                    </a:cubicBezTo>
                    <a:cubicBezTo>
                      <a:pt x="3911242" y="2998852"/>
                      <a:pt x="3737602" y="2998185"/>
                      <a:pt x="3563962" y="2999519"/>
                    </a:cubicBezTo>
                    <a:cubicBezTo>
                      <a:pt x="3533386" y="2999709"/>
                      <a:pt x="3522242" y="2992375"/>
                      <a:pt x="3523098" y="2959990"/>
                    </a:cubicBezTo>
                    <a:cubicBezTo>
                      <a:pt x="3525290" y="2876742"/>
                      <a:pt x="3522718" y="2793398"/>
                      <a:pt x="3524432" y="2710149"/>
                    </a:cubicBezTo>
                    <a:cubicBezTo>
                      <a:pt x="3525002" y="2682336"/>
                      <a:pt x="3517194" y="2666049"/>
                      <a:pt x="3492618" y="2650618"/>
                    </a:cubicBezTo>
                    <a:cubicBezTo>
                      <a:pt x="3356030" y="2565274"/>
                      <a:pt x="3268306" y="2444116"/>
                      <a:pt x="3234966" y="2285525"/>
                    </a:cubicBezTo>
                    <a:cubicBezTo>
                      <a:pt x="3187534" y="2059878"/>
                      <a:pt x="3289926" y="1811180"/>
                      <a:pt x="3483474" y="1680973"/>
                    </a:cubicBezTo>
                    <a:cubicBezTo>
                      <a:pt x="3593816" y="1606678"/>
                      <a:pt x="3715124" y="1572930"/>
                      <a:pt x="3832954" y="1574222"/>
                    </a:cubicBezTo>
                    <a:close/>
                    <a:moveTo>
                      <a:pt x="2304850" y="452439"/>
                    </a:moveTo>
                    <a:cubicBezTo>
                      <a:pt x="2227794" y="462535"/>
                      <a:pt x="2175598" y="522067"/>
                      <a:pt x="2174644" y="601696"/>
                    </a:cubicBezTo>
                    <a:cubicBezTo>
                      <a:pt x="2174074" y="650465"/>
                      <a:pt x="2169786" y="699899"/>
                      <a:pt x="2176168" y="747810"/>
                    </a:cubicBezTo>
                    <a:cubicBezTo>
                      <a:pt x="2180836" y="782576"/>
                      <a:pt x="2192362" y="822676"/>
                      <a:pt x="2215126" y="847061"/>
                    </a:cubicBezTo>
                    <a:cubicBezTo>
                      <a:pt x="2242654" y="876493"/>
                      <a:pt x="2253416" y="904019"/>
                      <a:pt x="2249892" y="941452"/>
                    </a:cubicBezTo>
                    <a:cubicBezTo>
                      <a:pt x="2248368" y="957932"/>
                      <a:pt x="2248272" y="974885"/>
                      <a:pt x="2249986" y="991363"/>
                    </a:cubicBezTo>
                    <a:cubicBezTo>
                      <a:pt x="2252178" y="1013652"/>
                      <a:pt x="2243034" y="1025177"/>
                      <a:pt x="2222842" y="1034702"/>
                    </a:cubicBezTo>
                    <a:cubicBezTo>
                      <a:pt x="2162738" y="1063087"/>
                      <a:pt x="2103492" y="1093376"/>
                      <a:pt x="2044342" y="1123856"/>
                    </a:cubicBezTo>
                    <a:cubicBezTo>
                      <a:pt x="2013862" y="1139573"/>
                      <a:pt x="1987382" y="1160146"/>
                      <a:pt x="1971094" y="1196818"/>
                    </a:cubicBezTo>
                    <a:cubicBezTo>
                      <a:pt x="2208554" y="1196913"/>
                      <a:pt x="2440678" y="1196913"/>
                      <a:pt x="2672898" y="1196913"/>
                    </a:cubicBezTo>
                    <a:cubicBezTo>
                      <a:pt x="2675088" y="1192818"/>
                      <a:pt x="2677374" y="1188721"/>
                      <a:pt x="2679566" y="1184627"/>
                    </a:cubicBezTo>
                    <a:cubicBezTo>
                      <a:pt x="2654418" y="1164242"/>
                      <a:pt x="2631178" y="1140907"/>
                      <a:pt x="2603746" y="1124237"/>
                    </a:cubicBezTo>
                    <a:cubicBezTo>
                      <a:pt x="2567360" y="1102140"/>
                      <a:pt x="2529354" y="1080041"/>
                      <a:pt x="2489160" y="1067183"/>
                    </a:cubicBezTo>
                    <a:cubicBezTo>
                      <a:pt x="2413912" y="1043084"/>
                      <a:pt x="2385146" y="997269"/>
                      <a:pt x="2398102" y="919259"/>
                    </a:cubicBezTo>
                    <a:cubicBezTo>
                      <a:pt x="2402196" y="894589"/>
                      <a:pt x="2407340" y="876207"/>
                      <a:pt x="2424866" y="857347"/>
                    </a:cubicBezTo>
                    <a:cubicBezTo>
                      <a:pt x="2443534" y="837250"/>
                      <a:pt x="2465346" y="810674"/>
                      <a:pt x="2466966" y="785719"/>
                    </a:cubicBezTo>
                    <a:cubicBezTo>
                      <a:pt x="2471730" y="711615"/>
                      <a:pt x="2475538" y="635605"/>
                      <a:pt x="2464014" y="562738"/>
                    </a:cubicBezTo>
                    <a:cubicBezTo>
                      <a:pt x="2451726" y="485110"/>
                      <a:pt x="2379718" y="442628"/>
                      <a:pt x="2304850" y="452439"/>
                    </a:cubicBezTo>
                    <a:close/>
                    <a:moveTo>
                      <a:pt x="2328568" y="299372"/>
                    </a:moveTo>
                    <a:cubicBezTo>
                      <a:pt x="2463728" y="298610"/>
                      <a:pt x="2593554" y="403290"/>
                      <a:pt x="2614510" y="542355"/>
                    </a:cubicBezTo>
                    <a:cubicBezTo>
                      <a:pt x="2626606" y="622651"/>
                      <a:pt x="2626606" y="706376"/>
                      <a:pt x="2619748" y="787529"/>
                    </a:cubicBezTo>
                    <a:cubicBezTo>
                      <a:pt x="2615558" y="837344"/>
                      <a:pt x="2588314" y="885255"/>
                      <a:pt x="2569266" y="940500"/>
                    </a:cubicBezTo>
                    <a:cubicBezTo>
                      <a:pt x="2753478" y="1006223"/>
                      <a:pt x="2872732" y="1126047"/>
                      <a:pt x="2845966" y="1348170"/>
                    </a:cubicBezTo>
                    <a:cubicBezTo>
                      <a:pt x="2497256" y="1348170"/>
                      <a:pt x="2151214" y="1348170"/>
                      <a:pt x="1802502" y="1348170"/>
                    </a:cubicBezTo>
                    <a:cubicBezTo>
                      <a:pt x="1791550" y="1253396"/>
                      <a:pt x="1803170" y="1165576"/>
                      <a:pt x="1859748" y="1086710"/>
                    </a:cubicBezTo>
                    <a:cubicBezTo>
                      <a:pt x="1915754" y="1008605"/>
                      <a:pt x="2004338" y="978219"/>
                      <a:pt x="2086346" y="933737"/>
                    </a:cubicBezTo>
                    <a:cubicBezTo>
                      <a:pt x="1999478" y="812198"/>
                      <a:pt x="2016530" y="676372"/>
                      <a:pt x="2032150" y="545593"/>
                    </a:cubicBezTo>
                    <a:cubicBezTo>
                      <a:pt x="2049582" y="399480"/>
                      <a:pt x="2178550" y="300229"/>
                      <a:pt x="2328568" y="299372"/>
                    </a:cubicBezTo>
                    <a:close/>
                    <a:moveTo>
                      <a:pt x="2284718" y="151176"/>
                    </a:moveTo>
                    <a:cubicBezTo>
                      <a:pt x="1845198" y="158998"/>
                      <a:pt x="1419074" y="296277"/>
                      <a:pt x="1086032" y="540069"/>
                    </a:cubicBezTo>
                    <a:cubicBezTo>
                      <a:pt x="1203572" y="730426"/>
                      <a:pt x="1321182" y="920831"/>
                      <a:pt x="1439732" y="1112736"/>
                    </a:cubicBezTo>
                    <a:lnTo>
                      <a:pt x="1790424" y="1680401"/>
                    </a:lnTo>
                    <a:lnTo>
                      <a:pt x="1680990" y="1789834"/>
                    </a:lnTo>
                    <a:lnTo>
                      <a:pt x="1113108" y="1438908"/>
                    </a:lnTo>
                    <a:cubicBezTo>
                      <a:pt x="920846" y="1320095"/>
                      <a:pt x="730464" y="1202438"/>
                      <a:pt x="540154" y="1084804"/>
                    </a:cubicBezTo>
                    <a:cubicBezTo>
                      <a:pt x="-6962" y="1844708"/>
                      <a:pt x="48284" y="2895602"/>
                      <a:pt x="541106" y="3563399"/>
                    </a:cubicBezTo>
                    <a:cubicBezTo>
                      <a:pt x="731368" y="3445766"/>
                      <a:pt x="921726" y="3328132"/>
                      <a:pt x="1113166" y="3209831"/>
                    </a:cubicBezTo>
                    <a:lnTo>
                      <a:pt x="1681188" y="2858776"/>
                    </a:lnTo>
                    <a:lnTo>
                      <a:pt x="1790648" y="2968237"/>
                    </a:lnTo>
                    <a:lnTo>
                      <a:pt x="1084318" y="4112039"/>
                    </a:lnTo>
                    <a:cubicBezTo>
                      <a:pt x="1348446" y="4293395"/>
                      <a:pt x="1632766" y="4411315"/>
                      <a:pt x="1945950" y="4464655"/>
                    </a:cubicBezTo>
                    <a:cubicBezTo>
                      <a:pt x="1945950" y="4423697"/>
                      <a:pt x="1945950" y="4387788"/>
                      <a:pt x="1945950" y="4349688"/>
                    </a:cubicBezTo>
                    <a:cubicBezTo>
                      <a:pt x="1930806" y="4349688"/>
                      <a:pt x="1918898" y="4349117"/>
                      <a:pt x="1907086" y="4349784"/>
                    </a:cubicBezTo>
                    <a:cubicBezTo>
                      <a:pt x="1746686" y="4358737"/>
                      <a:pt x="1642958" y="4248342"/>
                      <a:pt x="1648006" y="4089275"/>
                    </a:cubicBezTo>
                    <a:cubicBezTo>
                      <a:pt x="1653626" y="3909728"/>
                      <a:pt x="1653914" y="3729706"/>
                      <a:pt x="1647818" y="3550255"/>
                    </a:cubicBezTo>
                    <a:cubicBezTo>
                      <a:pt x="1643150" y="3413095"/>
                      <a:pt x="1738590" y="3296890"/>
                      <a:pt x="1898514" y="3298509"/>
                    </a:cubicBezTo>
                    <a:cubicBezTo>
                      <a:pt x="2182930" y="3301557"/>
                      <a:pt x="2467348" y="3299080"/>
                      <a:pt x="2751764" y="3299462"/>
                    </a:cubicBezTo>
                    <a:cubicBezTo>
                      <a:pt x="2908450" y="3299747"/>
                      <a:pt x="2998938" y="3391283"/>
                      <a:pt x="2999606" y="3548921"/>
                    </a:cubicBezTo>
                    <a:cubicBezTo>
                      <a:pt x="2999890" y="3631027"/>
                      <a:pt x="2999890" y="3713132"/>
                      <a:pt x="2999606" y="3795238"/>
                    </a:cubicBezTo>
                    <a:cubicBezTo>
                      <a:pt x="2999224" y="3911824"/>
                      <a:pt x="3002178" y="4028600"/>
                      <a:pt x="2996652" y="4144996"/>
                    </a:cubicBezTo>
                    <a:cubicBezTo>
                      <a:pt x="2991604" y="4252057"/>
                      <a:pt x="2906070" y="4335305"/>
                      <a:pt x="2799390" y="4346545"/>
                    </a:cubicBezTo>
                    <a:cubicBezTo>
                      <a:pt x="2767766" y="4349879"/>
                      <a:pt x="2735858" y="4350164"/>
                      <a:pt x="2701950" y="4351879"/>
                    </a:cubicBezTo>
                    <a:cubicBezTo>
                      <a:pt x="2702044" y="4389027"/>
                      <a:pt x="2702044" y="4424078"/>
                      <a:pt x="2702044" y="4461797"/>
                    </a:cubicBezTo>
                    <a:cubicBezTo>
                      <a:pt x="2928358" y="4446177"/>
                      <a:pt x="3423372" y="4242532"/>
                      <a:pt x="3562342" y="4108039"/>
                    </a:cubicBezTo>
                    <a:cubicBezTo>
                      <a:pt x="3444898" y="3917872"/>
                      <a:pt x="3327382" y="3727587"/>
                      <a:pt x="3209356" y="3536491"/>
                    </a:cubicBezTo>
                    <a:lnTo>
                      <a:pt x="2858192" y="2968004"/>
                    </a:lnTo>
                    <a:lnTo>
                      <a:pt x="2967540" y="2858657"/>
                    </a:lnTo>
                    <a:lnTo>
                      <a:pt x="4109268" y="3564257"/>
                    </a:lnTo>
                    <a:cubicBezTo>
                      <a:pt x="4646192" y="2803971"/>
                      <a:pt x="4608758" y="1785463"/>
                      <a:pt x="4109362" y="1084613"/>
                    </a:cubicBezTo>
                    <a:cubicBezTo>
                      <a:pt x="3918004" y="1202866"/>
                      <a:pt x="3727148" y="1320809"/>
                      <a:pt x="3535766" y="1439074"/>
                    </a:cubicBezTo>
                    <a:lnTo>
                      <a:pt x="2967816" y="1790033"/>
                    </a:lnTo>
                    <a:lnTo>
                      <a:pt x="2858498" y="1680715"/>
                    </a:lnTo>
                    <a:lnTo>
                      <a:pt x="3563770" y="539021"/>
                    </a:lnTo>
                    <a:cubicBezTo>
                      <a:pt x="3177150" y="264987"/>
                      <a:pt x="2724238" y="143353"/>
                      <a:pt x="2284718" y="151176"/>
                    </a:cubicBezTo>
                    <a:close/>
                    <a:moveTo>
                      <a:pt x="2289254" y="263"/>
                    </a:moveTo>
                    <a:cubicBezTo>
                      <a:pt x="2803890" y="-7404"/>
                      <a:pt x="3330408" y="152163"/>
                      <a:pt x="3764082" y="501397"/>
                    </a:cubicBezTo>
                    <a:cubicBezTo>
                      <a:pt x="3560438" y="830773"/>
                      <a:pt x="3356506" y="1160624"/>
                      <a:pt x="3152578" y="1490378"/>
                    </a:cubicBezTo>
                    <a:cubicBezTo>
                      <a:pt x="3154386" y="1492188"/>
                      <a:pt x="3156102" y="1493902"/>
                      <a:pt x="3157910" y="1495712"/>
                    </a:cubicBezTo>
                    <a:cubicBezTo>
                      <a:pt x="3488046" y="1292068"/>
                      <a:pt x="3818182" y="1088328"/>
                      <a:pt x="4148034" y="884874"/>
                    </a:cubicBezTo>
                    <a:cubicBezTo>
                      <a:pt x="4804498" y="1697166"/>
                      <a:pt x="4826406" y="2923224"/>
                      <a:pt x="4147844" y="3763996"/>
                    </a:cubicBezTo>
                    <a:cubicBezTo>
                      <a:pt x="3818470" y="3560732"/>
                      <a:pt x="3488714" y="3357278"/>
                      <a:pt x="3158958" y="3153824"/>
                    </a:cubicBezTo>
                    <a:cubicBezTo>
                      <a:pt x="3156862" y="3155348"/>
                      <a:pt x="3154766" y="3156872"/>
                      <a:pt x="3152672" y="3158492"/>
                    </a:cubicBezTo>
                    <a:cubicBezTo>
                      <a:pt x="3356222" y="3487580"/>
                      <a:pt x="3559770" y="3816764"/>
                      <a:pt x="3763034" y="4145567"/>
                    </a:cubicBezTo>
                    <a:cubicBezTo>
                      <a:pt x="2995128" y="4793839"/>
                      <a:pt x="1721922" y="4837463"/>
                      <a:pt x="885246" y="4146710"/>
                    </a:cubicBezTo>
                    <a:cubicBezTo>
                      <a:pt x="1088794" y="3817621"/>
                      <a:pt x="1292534" y="3488247"/>
                      <a:pt x="1496274" y="3158873"/>
                    </a:cubicBezTo>
                    <a:cubicBezTo>
                      <a:pt x="1494654" y="3156968"/>
                      <a:pt x="1493130" y="3154967"/>
                      <a:pt x="1491512" y="3153062"/>
                    </a:cubicBezTo>
                    <a:cubicBezTo>
                      <a:pt x="1161662" y="3356516"/>
                      <a:pt x="831810" y="3560066"/>
                      <a:pt x="502150" y="3763424"/>
                    </a:cubicBezTo>
                    <a:cubicBezTo>
                      <a:pt x="-111832" y="3023999"/>
                      <a:pt x="-220036" y="1790225"/>
                      <a:pt x="500246" y="884398"/>
                    </a:cubicBezTo>
                    <a:cubicBezTo>
                      <a:pt x="830096" y="1087948"/>
                      <a:pt x="1160422" y="1291782"/>
                      <a:pt x="1490846" y="1495617"/>
                    </a:cubicBezTo>
                    <a:cubicBezTo>
                      <a:pt x="1492846" y="1494093"/>
                      <a:pt x="1494846" y="1492664"/>
                      <a:pt x="1496846" y="1491140"/>
                    </a:cubicBezTo>
                    <a:cubicBezTo>
                      <a:pt x="1293106" y="1161480"/>
                      <a:pt x="1089270" y="831915"/>
                      <a:pt x="885722" y="502540"/>
                    </a:cubicBezTo>
                    <a:cubicBezTo>
                      <a:pt x="1271866" y="182834"/>
                      <a:pt x="1774618" y="7931"/>
                      <a:pt x="2289254" y="263"/>
                    </a:cubicBezTo>
                    <a:close/>
                  </a:path>
                </a:pathLst>
              </a:custGeom>
              <a:grpFill/>
              <a:ln w="952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47" name="PPT世界-14-14"/>
            <p:cNvSpPr/>
            <p:nvPr/>
          </p:nvSpPr>
          <p:spPr>
            <a:xfrm>
              <a:off x="11318801" y="1949783"/>
              <a:ext cx="182743" cy="184666"/>
            </a:xfrm>
            <a:prstGeom prst="rect">
              <a:avLst/>
            </a:prstGeom>
          </p:spPr>
          <p:txBody>
            <a:bodyPr wrap="non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200" b="0" i="0" u="none" strike="noStrike" kern="120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56" name="PPT世界-14-15"/>
            <p:cNvCxnSpPr/>
            <p:nvPr/>
          </p:nvCxnSpPr>
          <p:spPr>
            <a:xfrm>
              <a:off x="9424306" y="3159393"/>
              <a:ext cx="2092775"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2"/>
          <p:cNvGrpSpPr/>
          <p:nvPr/>
        </p:nvGrpSpPr>
        <p:grpSpPr>
          <a:xfrm>
            <a:off x="624020" y="1665819"/>
            <a:ext cx="2850338" cy="3845843"/>
            <a:chOff x="624020" y="1665819"/>
            <a:chExt cx="2850338" cy="3845843"/>
          </a:xfrm>
        </p:grpSpPr>
        <p:sp>
          <p:nvSpPr>
            <p:cNvPr id="23" name="PPT世界-2-1"/>
            <p:cNvSpPr/>
            <p:nvPr/>
          </p:nvSpPr>
          <p:spPr>
            <a:xfrm>
              <a:off x="624020" y="1665819"/>
              <a:ext cx="2850338" cy="3845843"/>
            </a:xfrm>
            <a:prstGeom prst="roundRect">
              <a:avLst>
                <a:gd name="adj" fmla="val 6486"/>
              </a:avLst>
            </a:prstGeom>
            <a:solidFill>
              <a:srgbClr val="FFFFFF"/>
            </a:solidFill>
            <a:ln w="12700">
              <a:solidFill>
                <a:schemeClr val="accent1">
                  <a:lumMod val="20000"/>
                  <a:lumOff val="80000"/>
                </a:schemeClr>
              </a:solidFill>
              <a:miter lim="400000"/>
            </a:ln>
            <a:effectLst>
              <a:outerShdw blurRad="190500" dist="110334" dir="5400000" rotWithShape="0">
                <a:srgbClr val="475D84">
                  <a:alpha val="40000"/>
                </a:srgbClr>
              </a:outerShdw>
            </a:effectLst>
          </p:spPr>
          <p:txBody>
            <a:bodyPr lIns="25400" tIns="25400" rIns="25400" bIns="25400"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24" name="PPT世界-2-2"/>
            <p:cNvSpPr/>
            <p:nvPr/>
          </p:nvSpPr>
          <p:spPr>
            <a:xfrm>
              <a:off x="995689" y="2676294"/>
              <a:ext cx="1980000" cy="1"/>
            </a:xfrm>
            <a:prstGeom prst="line">
              <a:avLst/>
            </a:prstGeom>
            <a:ln w="25400">
              <a:solidFill>
                <a:schemeClr val="accent1">
                  <a:lumMod val="20000"/>
                  <a:lumOff val="80000"/>
                </a:schemeClr>
              </a:solidFill>
              <a:miter lim="400000"/>
            </a:ln>
          </p:spPr>
          <p:txBody>
            <a:bodyPr lIns="25400" tIns="25400" rIns="25400" bIns="25400" anchor="ctr">
              <a:noAutofit/>
            </a:bodyPr>
            <a:lstStyle/>
            <a:p>
              <a:pPr algn="ctr">
                <a:lnSpc>
                  <a:spcPct val="100000"/>
                </a:lnSpc>
                <a:defRPr sz="3200" baseline="0">
                  <a:solidFill>
                    <a:srgbClr val="000000"/>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25" name="PPT世界-2-3"/>
            <p:cNvSpPr/>
            <p:nvPr/>
          </p:nvSpPr>
          <p:spPr>
            <a:xfrm>
              <a:off x="866939" y="2067643"/>
              <a:ext cx="2031325" cy="461665"/>
            </a:xfrm>
            <a:prstGeom prst="rect">
              <a:avLst/>
            </a:prstGeom>
            <a:noFill/>
          </p:spPr>
          <p:txBody>
            <a:bodyPr wrap="none" rtlCol="0">
              <a:noAutofit/>
            </a:bodyPr>
            <a:lstStyle/>
            <a:p>
              <a:r>
                <a:rPr lang="zh-CN" altLang="en-US" sz="2400" dirty="0">
                  <a:solidFill>
                    <a:schemeClr val="accent1"/>
                  </a:solidFill>
                  <a:latin typeface="+mj-ea"/>
                  <a:ea typeface="+mj-ea"/>
                  <a:cs typeface="思源黑体 CN Bold" panose="020B0800000000000000" pitchFamily="34" charset="-122"/>
                  <a:sym typeface="思源黑体 CN Bold" panose="020B0800000000000000" pitchFamily="34" charset="-122"/>
                </a:rPr>
                <a:t>标题文字添加</a:t>
              </a:r>
            </a:p>
          </p:txBody>
        </p:sp>
        <p:sp>
          <p:nvSpPr>
            <p:cNvPr id="26" name="PPT世界-2-4"/>
            <p:cNvSpPr/>
            <p:nvPr/>
          </p:nvSpPr>
          <p:spPr>
            <a:xfrm>
              <a:off x="915601" y="4823708"/>
              <a:ext cx="579748" cy="360000"/>
            </a:xfrm>
            <a:prstGeom prst="roundRect">
              <a:avLst>
                <a:gd name="adj" fmla="val 50000"/>
              </a:avLst>
            </a:prstGeom>
            <a:solidFill>
              <a:schemeClr val="accent1"/>
            </a:solidFill>
            <a:ln>
              <a:noFill/>
            </a:ln>
            <a:effectLst>
              <a:outerShdw blurRad="2413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2-5"/>
            <p:cNvSpPr txBox="1"/>
            <p:nvPr/>
          </p:nvSpPr>
          <p:spPr>
            <a:xfrm>
              <a:off x="858265" y="2831066"/>
              <a:ext cx="2381847" cy="176996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cs typeface="思源黑体 CN Bold" panose="020B0800000000000000" pitchFamily="34" charset="-122"/>
                </a:rPr>
                <a:t>单击此处键入文本单击此处键入文本单击此处键入文本单击此处键入文本单击此处键入文本单击此处键入文本单击此处键入文本</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3"/>
          <p:cNvGrpSpPr/>
          <p:nvPr/>
        </p:nvGrpSpPr>
        <p:grpSpPr>
          <a:xfrm>
            <a:off x="3316111" y="2235500"/>
            <a:ext cx="2850338" cy="3845843"/>
            <a:chOff x="3316111" y="2235500"/>
            <a:chExt cx="2850338" cy="3845843"/>
          </a:xfrm>
        </p:grpSpPr>
        <p:sp>
          <p:nvSpPr>
            <p:cNvPr id="29" name="PPT世界-3-1"/>
            <p:cNvSpPr/>
            <p:nvPr/>
          </p:nvSpPr>
          <p:spPr>
            <a:xfrm>
              <a:off x="3316111" y="2235500"/>
              <a:ext cx="2850338" cy="3845843"/>
            </a:xfrm>
            <a:prstGeom prst="roundRect">
              <a:avLst>
                <a:gd name="adj" fmla="val 5977"/>
              </a:avLst>
            </a:prstGeom>
            <a:solidFill>
              <a:srgbClr val="FFFFFF"/>
            </a:solidFill>
            <a:ln w="12700">
              <a:solidFill>
                <a:schemeClr val="bg1">
                  <a:lumMod val="85000"/>
                </a:schemeClr>
              </a:solidFill>
              <a:miter lim="400000"/>
            </a:ln>
            <a:effectLst>
              <a:outerShdw blurRad="190500" dist="110334" dir="5400000" rotWithShape="0">
                <a:srgbClr val="475D84">
                  <a:alpha val="40000"/>
                </a:srgbClr>
              </a:outerShdw>
            </a:effectLst>
          </p:spPr>
          <p:txBody>
            <a:bodyPr lIns="25400" tIns="25400" rIns="25400" bIns="25400"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0" name="PPT世界-3-2"/>
            <p:cNvSpPr/>
            <p:nvPr/>
          </p:nvSpPr>
          <p:spPr>
            <a:xfrm>
              <a:off x="3687780" y="3245975"/>
              <a:ext cx="1980000" cy="1"/>
            </a:xfrm>
            <a:prstGeom prst="line">
              <a:avLst/>
            </a:prstGeom>
            <a:ln w="25400">
              <a:solidFill>
                <a:schemeClr val="tx1">
                  <a:lumMod val="65000"/>
                  <a:lumOff val="35000"/>
                </a:schemeClr>
              </a:solidFill>
              <a:miter lim="400000"/>
            </a:ln>
          </p:spPr>
          <p:txBody>
            <a:bodyPr lIns="25400" tIns="25400" rIns="25400" bIns="25400" anchor="ctr">
              <a:noAutofit/>
            </a:bodyPr>
            <a:lstStyle/>
            <a:p>
              <a:pPr algn="ctr">
                <a:lnSpc>
                  <a:spcPct val="100000"/>
                </a:lnSpc>
                <a:defRPr sz="3200" baseline="0">
                  <a:solidFill>
                    <a:srgbClr val="000000"/>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1" name="PPT世界-3-3"/>
            <p:cNvSpPr/>
            <p:nvPr/>
          </p:nvSpPr>
          <p:spPr>
            <a:xfrm>
              <a:off x="3559030" y="2641787"/>
              <a:ext cx="2031325" cy="461665"/>
            </a:xfrm>
            <a:prstGeom prst="rect">
              <a:avLst/>
            </a:prstGeom>
            <a:noFill/>
          </p:spPr>
          <p:txBody>
            <a:bodyPr wrap="none" rtlCol="0">
              <a:noAutofit/>
            </a:bodyPr>
            <a:lstStyle/>
            <a:p>
              <a:r>
                <a:rPr lang="zh-CN" altLang="en-US" sz="2400" dirty="0">
                  <a:solidFill>
                    <a:schemeClr val="tx1">
                      <a:lumMod val="65000"/>
                      <a:lumOff val="35000"/>
                    </a:schemeClr>
                  </a:solidFill>
                  <a:latin typeface="+mj-ea"/>
                  <a:ea typeface="+mj-ea"/>
                  <a:cs typeface="思源黑体 CN Bold" panose="020B0800000000000000" pitchFamily="34" charset="-122"/>
                  <a:sym typeface="思源黑体 CN Bold" panose="020B0800000000000000" pitchFamily="34" charset="-122"/>
                </a:rPr>
                <a:t>标题文字添加</a:t>
              </a:r>
            </a:p>
          </p:txBody>
        </p:sp>
        <p:sp>
          <p:nvSpPr>
            <p:cNvPr id="32" name="PPT世界-3-4"/>
            <p:cNvSpPr/>
            <p:nvPr/>
          </p:nvSpPr>
          <p:spPr>
            <a:xfrm>
              <a:off x="3604479" y="5391157"/>
              <a:ext cx="579748" cy="360000"/>
            </a:xfrm>
            <a:prstGeom prst="roundRect">
              <a:avLst>
                <a:gd name="adj" fmla="val 50000"/>
              </a:avLst>
            </a:prstGeom>
            <a:solidFill>
              <a:schemeClr val="tx1">
                <a:lumMod val="65000"/>
                <a:lumOff val="35000"/>
              </a:schemeClr>
            </a:solidFill>
            <a:ln>
              <a:noFill/>
            </a:ln>
            <a:effectLst>
              <a:outerShdw blurRad="2413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3-5"/>
            <p:cNvSpPr txBox="1"/>
            <p:nvPr/>
          </p:nvSpPr>
          <p:spPr>
            <a:xfrm>
              <a:off x="3550156" y="3400747"/>
              <a:ext cx="2381847" cy="176996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cs typeface="思源黑体 CN Bold" panose="020B0800000000000000" pitchFamily="34" charset="-122"/>
                </a:rPr>
                <a:t>单击此处键入文本单击此处键入文本单击此处键入文本单击此处键入文本单击此处键入文本单击此处键入文本单击此处键入文本</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4"/>
          <p:cNvGrpSpPr/>
          <p:nvPr/>
        </p:nvGrpSpPr>
        <p:grpSpPr>
          <a:xfrm>
            <a:off x="6008202" y="1665819"/>
            <a:ext cx="2850338" cy="3845843"/>
            <a:chOff x="6008202" y="1665819"/>
            <a:chExt cx="2850338" cy="3845843"/>
          </a:xfrm>
        </p:grpSpPr>
        <p:sp>
          <p:nvSpPr>
            <p:cNvPr id="35" name="PPT世界-4-1"/>
            <p:cNvSpPr/>
            <p:nvPr/>
          </p:nvSpPr>
          <p:spPr>
            <a:xfrm>
              <a:off x="6008202" y="1665819"/>
              <a:ext cx="2850338" cy="3845843"/>
            </a:xfrm>
            <a:prstGeom prst="roundRect">
              <a:avLst>
                <a:gd name="adj" fmla="val 6486"/>
              </a:avLst>
            </a:prstGeom>
            <a:solidFill>
              <a:srgbClr val="FFFFFF"/>
            </a:solidFill>
            <a:ln w="12700">
              <a:solidFill>
                <a:schemeClr val="accent1">
                  <a:lumMod val="20000"/>
                  <a:lumOff val="80000"/>
                </a:schemeClr>
              </a:solidFill>
              <a:miter lim="400000"/>
            </a:ln>
            <a:effectLst>
              <a:outerShdw blurRad="190500" dist="110334" dir="5400000" rotWithShape="0">
                <a:srgbClr val="475D84">
                  <a:alpha val="40000"/>
                </a:srgbClr>
              </a:outerShdw>
            </a:effectLst>
          </p:spPr>
          <p:txBody>
            <a:bodyPr lIns="25400" tIns="25400" rIns="25400" bIns="25400"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6" name="PPT世界-4-2"/>
            <p:cNvSpPr/>
            <p:nvPr/>
          </p:nvSpPr>
          <p:spPr>
            <a:xfrm>
              <a:off x="6379871" y="2676294"/>
              <a:ext cx="1980000" cy="1"/>
            </a:xfrm>
            <a:prstGeom prst="line">
              <a:avLst/>
            </a:prstGeom>
            <a:ln w="25400">
              <a:solidFill>
                <a:schemeClr val="accent1">
                  <a:lumMod val="20000"/>
                  <a:lumOff val="80000"/>
                </a:schemeClr>
              </a:solidFill>
              <a:miter lim="400000"/>
            </a:ln>
          </p:spPr>
          <p:txBody>
            <a:bodyPr lIns="25400" tIns="25400" rIns="25400" bIns="25400" anchor="ctr">
              <a:noAutofit/>
            </a:bodyPr>
            <a:lstStyle/>
            <a:p>
              <a:pPr algn="ctr">
                <a:lnSpc>
                  <a:spcPct val="100000"/>
                </a:lnSpc>
                <a:defRPr sz="3200" baseline="0">
                  <a:solidFill>
                    <a:srgbClr val="000000"/>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37" name="PPT世界-4-3"/>
            <p:cNvSpPr/>
            <p:nvPr/>
          </p:nvSpPr>
          <p:spPr>
            <a:xfrm>
              <a:off x="6251121" y="2072106"/>
              <a:ext cx="2031325" cy="461665"/>
            </a:xfrm>
            <a:prstGeom prst="rect">
              <a:avLst/>
            </a:prstGeom>
            <a:noFill/>
          </p:spPr>
          <p:txBody>
            <a:bodyPr wrap="none" rtlCol="0">
              <a:noAutofit/>
            </a:bodyPr>
            <a:lstStyle/>
            <a:p>
              <a:r>
                <a:rPr lang="zh-CN" altLang="en-US" sz="2400" dirty="0">
                  <a:solidFill>
                    <a:schemeClr val="accent1"/>
                  </a:solidFill>
                  <a:latin typeface="+mj-ea"/>
                  <a:ea typeface="+mj-ea"/>
                  <a:cs typeface="思源黑体 CN Bold" panose="020B0800000000000000" pitchFamily="34" charset="-122"/>
                  <a:sym typeface="思源黑体 CN Bold" panose="020B0800000000000000" pitchFamily="34" charset="-122"/>
                </a:rPr>
                <a:t>标题文字添加</a:t>
              </a:r>
            </a:p>
          </p:txBody>
        </p:sp>
        <p:sp>
          <p:nvSpPr>
            <p:cNvPr id="38" name="PPT世界-4-4"/>
            <p:cNvSpPr/>
            <p:nvPr/>
          </p:nvSpPr>
          <p:spPr>
            <a:xfrm>
              <a:off x="6299781" y="4821476"/>
              <a:ext cx="579748" cy="360000"/>
            </a:xfrm>
            <a:prstGeom prst="roundRect">
              <a:avLst>
                <a:gd name="adj" fmla="val 50000"/>
              </a:avLst>
            </a:prstGeom>
            <a:solidFill>
              <a:schemeClr val="accent1"/>
            </a:solidFill>
            <a:ln>
              <a:noFill/>
            </a:ln>
            <a:effectLst>
              <a:outerShdw blurRad="2413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4-5"/>
            <p:cNvSpPr txBox="1"/>
            <p:nvPr/>
          </p:nvSpPr>
          <p:spPr>
            <a:xfrm>
              <a:off x="6242247" y="2831066"/>
              <a:ext cx="2381847" cy="176996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cs typeface="思源黑体 CN Bold" panose="020B0800000000000000" pitchFamily="34" charset="-122"/>
                </a:rPr>
                <a:t>单击此处键入文本单击此处键入文本单击此处键入文本单击此处键入文本单击此处键入文本单击此处键入文本单击此处键入文本</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5"/>
          <p:cNvGrpSpPr/>
          <p:nvPr/>
        </p:nvGrpSpPr>
        <p:grpSpPr>
          <a:xfrm>
            <a:off x="8700292" y="2235500"/>
            <a:ext cx="2850338" cy="3845843"/>
            <a:chOff x="8700292" y="2235500"/>
            <a:chExt cx="2850338" cy="3845843"/>
          </a:xfrm>
        </p:grpSpPr>
        <p:sp>
          <p:nvSpPr>
            <p:cNvPr id="41" name="PPT世界-5-1"/>
            <p:cNvSpPr/>
            <p:nvPr/>
          </p:nvSpPr>
          <p:spPr>
            <a:xfrm>
              <a:off x="8700292" y="2235500"/>
              <a:ext cx="2850338" cy="3845843"/>
            </a:xfrm>
            <a:prstGeom prst="roundRect">
              <a:avLst>
                <a:gd name="adj" fmla="val 8014"/>
              </a:avLst>
            </a:prstGeom>
            <a:solidFill>
              <a:srgbClr val="FFFFFF"/>
            </a:solidFill>
            <a:ln w="12700">
              <a:solidFill>
                <a:schemeClr val="bg1">
                  <a:lumMod val="85000"/>
                </a:schemeClr>
              </a:solidFill>
              <a:miter lim="400000"/>
            </a:ln>
            <a:effectLst>
              <a:outerShdw blurRad="190500" dist="110334" dir="5400000" rotWithShape="0">
                <a:srgbClr val="475D84">
                  <a:alpha val="40000"/>
                </a:srgbClr>
              </a:outerShdw>
            </a:effectLst>
          </p:spPr>
          <p:txBody>
            <a:bodyPr lIns="25400" tIns="25400" rIns="25400" bIns="25400"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42" name="PPT世界-5-2"/>
            <p:cNvSpPr/>
            <p:nvPr/>
          </p:nvSpPr>
          <p:spPr>
            <a:xfrm>
              <a:off x="9071961" y="3245975"/>
              <a:ext cx="1980000" cy="1"/>
            </a:xfrm>
            <a:prstGeom prst="line">
              <a:avLst/>
            </a:prstGeom>
            <a:ln w="25400">
              <a:solidFill>
                <a:schemeClr val="tx1">
                  <a:lumMod val="65000"/>
                  <a:lumOff val="35000"/>
                </a:schemeClr>
              </a:solidFill>
              <a:miter lim="400000"/>
            </a:ln>
          </p:spPr>
          <p:txBody>
            <a:bodyPr lIns="25400" tIns="25400" rIns="25400" bIns="25400" anchor="ctr">
              <a:noAutofit/>
            </a:bodyPr>
            <a:lstStyle/>
            <a:p>
              <a:pPr algn="ctr">
                <a:lnSpc>
                  <a:spcPct val="100000"/>
                </a:lnSpc>
                <a:defRPr sz="3200" baseline="0">
                  <a:solidFill>
                    <a:srgbClr val="000000"/>
                  </a:solidFill>
                  <a:latin typeface="Helvetica Light"/>
                  <a:ea typeface="Helvetica Light"/>
                  <a:cs typeface="Helvetica Light"/>
                  <a:sym typeface="Helvetica Light"/>
                </a:defRPr>
              </a:pPr>
              <a:endParaRPr sz="1600" dirty="0">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43" name="PPT世界-5-3"/>
            <p:cNvSpPr/>
            <p:nvPr/>
          </p:nvSpPr>
          <p:spPr>
            <a:xfrm>
              <a:off x="8943211" y="2641787"/>
              <a:ext cx="2031325" cy="461665"/>
            </a:xfrm>
            <a:prstGeom prst="rect">
              <a:avLst/>
            </a:prstGeom>
            <a:noFill/>
          </p:spPr>
          <p:txBody>
            <a:bodyPr wrap="none" rtlCol="0">
              <a:noAutofit/>
            </a:bodyPr>
            <a:lstStyle/>
            <a:p>
              <a:r>
                <a:rPr lang="zh-CN" altLang="en-US" sz="2400" dirty="0">
                  <a:solidFill>
                    <a:schemeClr val="tx1">
                      <a:lumMod val="65000"/>
                      <a:lumOff val="35000"/>
                    </a:schemeClr>
                  </a:solidFill>
                  <a:latin typeface="+mj-ea"/>
                  <a:ea typeface="+mj-ea"/>
                  <a:cs typeface="思源黑体 CN Bold" panose="020B0800000000000000" pitchFamily="34" charset="-122"/>
                  <a:sym typeface="思源黑体 CN Bold" panose="020B0800000000000000" pitchFamily="34" charset="-122"/>
                </a:rPr>
                <a:t>标题文字添加</a:t>
              </a:r>
            </a:p>
          </p:txBody>
        </p:sp>
        <p:sp>
          <p:nvSpPr>
            <p:cNvPr id="44" name="PPT世界-5-4"/>
            <p:cNvSpPr/>
            <p:nvPr/>
          </p:nvSpPr>
          <p:spPr>
            <a:xfrm>
              <a:off x="8991872" y="5391157"/>
              <a:ext cx="579748" cy="360000"/>
            </a:xfrm>
            <a:prstGeom prst="roundRect">
              <a:avLst>
                <a:gd name="adj" fmla="val 50000"/>
              </a:avLst>
            </a:prstGeom>
            <a:solidFill>
              <a:schemeClr val="tx1">
                <a:lumMod val="65000"/>
                <a:lumOff val="35000"/>
              </a:schemeClr>
            </a:solidFill>
            <a:ln>
              <a:noFill/>
            </a:ln>
            <a:effectLst>
              <a:outerShdw blurRad="2413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5-5"/>
            <p:cNvSpPr txBox="1"/>
            <p:nvPr/>
          </p:nvSpPr>
          <p:spPr>
            <a:xfrm>
              <a:off x="8934738" y="3400747"/>
              <a:ext cx="2381847" cy="176996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cs typeface="思源黑体 CN Bold" panose="020B0800000000000000" pitchFamily="34" charset="-122"/>
                </a:rPr>
                <a:t>单击此处键入文本单击此处键入文本单击此处键入文本单击此处键入文本单击此处键入文本单击此处键入文本单击此处键入文本</a:t>
              </a:r>
              <a:endParaRPr lang="en-US" altLang="zh-CN" sz="1400" dirty="0">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6" name="PPT世界-6"/>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7" name="PPT世界-7"/>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8" name="PPT世界-8"/>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49" name="PPT世界-9"/>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0" name="PPT世界-10"/>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1" name="PPT世界-11"/>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2" name="PPT世界-12"/>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53" name="PPT世界-13"/>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0" name="PPT世界-14"/>
          <p:cNvGrpSpPr/>
          <p:nvPr/>
        </p:nvGrpSpPr>
        <p:grpSpPr>
          <a:xfrm>
            <a:off x="415436" y="150584"/>
            <a:ext cx="4070738" cy="1028440"/>
            <a:chOff x="7095636" y="5035617"/>
            <a:chExt cx="4070738" cy="1028440"/>
          </a:xfrm>
        </p:grpSpPr>
        <p:sp>
          <p:nvSpPr>
            <p:cNvPr id="59" name="PPT世界-14-1"/>
            <p:cNvSpPr/>
            <p:nvPr/>
          </p:nvSpPr>
          <p:spPr>
            <a:xfrm>
              <a:off x="7095636" y="5035617"/>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4-2"/>
            <p:cNvSpPr txBox="1"/>
            <p:nvPr/>
          </p:nvSpPr>
          <p:spPr>
            <a:xfrm>
              <a:off x="7595801" y="5194052"/>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14-3"/>
            <p:cNvSpPr txBox="1"/>
            <p:nvPr/>
          </p:nvSpPr>
          <p:spPr>
            <a:xfrm>
              <a:off x="8625316" y="5253318"/>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sp>
          <p:nvSpPr>
            <p:cNvPr id="62" name="PPT世界-14-4"/>
            <p:cNvSpPr txBox="1"/>
            <p:nvPr/>
          </p:nvSpPr>
          <p:spPr>
            <a:xfrm>
              <a:off x="8625314" y="5661690"/>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TECHNOLOGY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PT世界-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0"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31" name="PPT世界-2"/>
          <p:cNvSpPr/>
          <p:nvPr/>
        </p:nvSpPr>
        <p:spPr>
          <a:xfrm>
            <a:off x="6096000"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6"/>
          <p:cNvSpPr/>
          <p:nvPr/>
        </p:nvSpPr>
        <p:spPr>
          <a:xfrm>
            <a:off x="917520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 name="PPT世界-7"/>
          <p:cNvSpPr/>
          <p:nvPr/>
        </p:nvSpPr>
        <p:spPr>
          <a:xfrm>
            <a:off x="5714228"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 name="PPT世界-8"/>
          <p:cNvSpPr/>
          <p:nvPr/>
        </p:nvSpPr>
        <p:spPr>
          <a:xfrm>
            <a:off x="5153142"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7" name="PPT世界-9"/>
          <p:cNvSpPr/>
          <p:nvPr/>
        </p:nvSpPr>
        <p:spPr>
          <a:xfrm>
            <a:off x="5269611"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0" name="PPT世界-10"/>
          <p:cNvSpPr/>
          <p:nvPr/>
        </p:nvSpPr>
        <p:spPr>
          <a:xfrm>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1" name="PPT世界-11"/>
          <p:cNvSpPr/>
          <p:nvPr/>
        </p:nvSpPr>
        <p:spPr>
          <a:xfrm>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2" name="PPT世界-12"/>
          <p:cNvSpPr/>
          <p:nvPr/>
        </p:nvSpPr>
        <p:spPr>
          <a:xfrm>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3" name="PPT世界-13"/>
          <p:cNvSpPr/>
          <p:nvPr/>
        </p:nvSpPr>
        <p:spPr>
          <a:xfrm>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36" name="PPT世界-14" descr="图片包含 室内, 桌子, 小, 水槽&#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97719" y="67368"/>
            <a:ext cx="4910099" cy="6565469"/>
          </a:xfrm>
          <a:prstGeom prst="rect">
            <a:avLst/>
          </a:prstGeom>
          <a:effectLst>
            <a:outerShdw blurRad="127000" dist="63500" dir="2700000" algn="tl" rotWithShape="0">
              <a:prstClr val="black">
                <a:alpha val="30000"/>
              </a:prstClr>
            </a:outerShdw>
          </a:effectLst>
        </p:spPr>
      </p:pic>
      <p:sp>
        <p:nvSpPr>
          <p:cNvPr id="13" name="PPT世界-15"/>
          <p:cNvSpPr/>
          <p:nvPr/>
        </p:nvSpPr>
        <p:spPr>
          <a:xfrm>
            <a:off x="11229016"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4" name="PPT世界-16"/>
          <p:cNvSpPr/>
          <p:nvPr/>
        </p:nvSpPr>
        <p:spPr>
          <a:xfrm>
            <a:off x="9386914"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5" name="PPT世界-17"/>
          <p:cNvSpPr/>
          <p:nvPr/>
        </p:nvSpPr>
        <p:spPr>
          <a:xfrm>
            <a:off x="9825737"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2" name="PPT世界-18"/>
          <p:cNvGrpSpPr/>
          <p:nvPr/>
        </p:nvGrpSpPr>
        <p:grpSpPr>
          <a:xfrm>
            <a:off x="413119" y="1331036"/>
            <a:ext cx="6825881" cy="3477010"/>
            <a:chOff x="413119" y="1331036"/>
            <a:chExt cx="6825881" cy="3477010"/>
          </a:xfrm>
        </p:grpSpPr>
        <p:sp>
          <p:nvSpPr>
            <p:cNvPr id="28" name="PPT世界-18-1"/>
            <p:cNvSpPr txBox="1"/>
            <p:nvPr/>
          </p:nvSpPr>
          <p:spPr>
            <a:xfrm>
              <a:off x="4366770" y="1429539"/>
              <a:ext cx="2872230" cy="1077218"/>
            </a:xfrm>
            <a:prstGeom prst="rect">
              <a:avLst/>
            </a:prstGeom>
            <a:noFill/>
          </p:spPr>
          <p:txBody>
            <a:bodyPr wrap="square" rtlCol="0">
              <a:noAutofit/>
            </a:bodyPr>
            <a:lstStyle/>
            <a:p>
              <a:r>
                <a:rPr lang="en-US" altLang="zh-CN" sz="3200" dirty="0">
                  <a:solidFill>
                    <a:schemeClr val="accent1">
                      <a:alpha val="20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3200" dirty="0">
                <a:solidFill>
                  <a:schemeClr val="accent1">
                    <a:alpha val="20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18-2"/>
            <p:cNvSpPr/>
            <p:nvPr/>
          </p:nvSpPr>
          <p:spPr>
            <a:xfrm>
              <a:off x="515442" y="2843358"/>
              <a:ext cx="4968000" cy="54641"/>
            </a:xfrm>
            <a:custGeom>
              <a:avLst/>
              <a:gdLst>
                <a:gd name="connsiteX0" fmla="*/ 0 w 3958388"/>
                <a:gd name="connsiteY0" fmla="*/ 0 h 54641"/>
                <a:gd name="connsiteX1" fmla="*/ 3958389 w 3958388"/>
                <a:gd name="connsiteY1" fmla="*/ 0 h 54641"/>
                <a:gd name="connsiteX2" fmla="*/ 3958389 w 3958388"/>
                <a:gd name="connsiteY2" fmla="*/ 54641 h 54641"/>
                <a:gd name="connsiteX3" fmla="*/ 0 w 3958388"/>
                <a:gd name="connsiteY3" fmla="*/ 54641 h 54641"/>
              </a:gdLst>
              <a:ahLst/>
              <a:cxnLst>
                <a:cxn ang="0">
                  <a:pos x="connsiteX0" y="connsiteY0"/>
                </a:cxn>
                <a:cxn ang="0">
                  <a:pos x="connsiteX1" y="connsiteY1"/>
                </a:cxn>
                <a:cxn ang="0">
                  <a:pos x="connsiteX2" y="connsiteY2"/>
                </a:cxn>
                <a:cxn ang="0">
                  <a:pos x="connsiteX3" y="connsiteY3"/>
                </a:cxn>
              </a:cxnLst>
              <a:rect l="l" t="t" r="r" b="b"/>
              <a:pathLst>
                <a:path w="3958388" h="54641">
                  <a:moveTo>
                    <a:pt x="0" y="0"/>
                  </a:moveTo>
                  <a:lnTo>
                    <a:pt x="3958389" y="0"/>
                  </a:lnTo>
                  <a:lnTo>
                    <a:pt x="3958389" y="54641"/>
                  </a:lnTo>
                  <a:lnTo>
                    <a:pt x="0" y="54641"/>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9" name="PPT世界-18-3"/>
            <p:cNvSpPr/>
            <p:nvPr/>
          </p:nvSpPr>
          <p:spPr>
            <a:xfrm>
              <a:off x="515442" y="1331036"/>
              <a:ext cx="3780000" cy="1236047"/>
            </a:xfrm>
            <a:custGeom>
              <a:avLst/>
              <a:gdLst>
                <a:gd name="connsiteX0" fmla="*/ 0 w 1312179"/>
                <a:gd name="connsiteY0" fmla="*/ 0 h 929465"/>
                <a:gd name="connsiteX1" fmla="*/ 1312179 w 1312179"/>
                <a:gd name="connsiteY1" fmla="*/ 0 h 929465"/>
                <a:gd name="connsiteX2" fmla="*/ 1312179 w 1312179"/>
                <a:gd name="connsiteY2" fmla="*/ 929465 h 929465"/>
                <a:gd name="connsiteX3" fmla="*/ 0 w 1312179"/>
                <a:gd name="connsiteY3" fmla="*/ 929465 h 929465"/>
              </a:gdLst>
              <a:ahLst/>
              <a:cxnLst>
                <a:cxn ang="0">
                  <a:pos x="connsiteX0" y="connsiteY0"/>
                </a:cxn>
                <a:cxn ang="0">
                  <a:pos x="connsiteX1" y="connsiteY1"/>
                </a:cxn>
                <a:cxn ang="0">
                  <a:pos x="connsiteX2" y="connsiteY2"/>
                </a:cxn>
                <a:cxn ang="0">
                  <a:pos x="connsiteX3" y="connsiteY3"/>
                </a:cxn>
              </a:cxnLst>
              <a:rect l="l" t="t" r="r" b="b"/>
              <a:pathLst>
                <a:path w="1312179" h="929465">
                  <a:moveTo>
                    <a:pt x="0" y="0"/>
                  </a:moveTo>
                  <a:lnTo>
                    <a:pt x="1312179" y="0"/>
                  </a:lnTo>
                  <a:lnTo>
                    <a:pt x="1312179" y="929465"/>
                  </a:lnTo>
                  <a:lnTo>
                    <a:pt x="0" y="929465"/>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18-4"/>
            <p:cNvSpPr txBox="1"/>
            <p:nvPr/>
          </p:nvSpPr>
          <p:spPr>
            <a:xfrm>
              <a:off x="611135" y="1420014"/>
              <a:ext cx="3856257" cy="1107996"/>
            </a:xfrm>
            <a:prstGeom prst="rect">
              <a:avLst/>
            </a:prstGeom>
            <a:noFill/>
          </p:spPr>
          <p:txBody>
            <a:bodyPr wrap="square" rtlCol="0">
              <a:noAutofit/>
            </a:bodyPr>
            <a:lstStyle/>
            <a:p>
              <a:r>
                <a:rPr lang="zh-CN" altLang="en-US" sz="6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34" name="PPT世界-18-5"/>
            <p:cNvSpPr/>
            <p:nvPr/>
          </p:nvSpPr>
          <p:spPr>
            <a:xfrm>
              <a:off x="439472" y="2955210"/>
              <a:ext cx="4833439" cy="539315"/>
            </a:xfrm>
            <a:prstGeom prst="rect">
              <a:avLst/>
            </a:prstGeom>
          </p:spPr>
          <p:txBody>
            <a:bodyPr wrap="none">
              <a:noAutofit/>
            </a:bodyPr>
            <a:lstStyle/>
            <a:p>
              <a:pPr>
                <a:lnSpc>
                  <a:spcPct val="120000"/>
                </a:lnSpc>
              </a:pPr>
              <a:r>
                <a:rPr lang="zh-CN" altLang="en-US"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大学生物医学专业课程</a:t>
              </a:r>
              <a:r>
                <a:rPr lang="en-US" altLang="zh-CN"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endParaRPr lang="en-US" altLang="zh-CN" sz="2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18-6"/>
            <p:cNvSpPr/>
            <p:nvPr/>
          </p:nvSpPr>
          <p:spPr>
            <a:xfrm>
              <a:off x="413119" y="4010584"/>
              <a:ext cx="4988186" cy="797462"/>
            </a:xfrm>
            <a:prstGeom prst="rect">
              <a:avLst/>
            </a:prstGeom>
          </p:spPr>
          <p:txBody>
            <a:bodyPr wrap="square">
              <a:noAutofit/>
            </a:bodyPr>
            <a:lstStyle/>
            <a:p>
              <a:pPr>
                <a:lnSpc>
                  <a:spcPct val="150000"/>
                </a:lnSpc>
              </a:pPr>
              <a:r>
                <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SPECIALTY</a:t>
              </a:r>
            </a:p>
            <a:p>
              <a:pPr>
                <a:lnSpc>
                  <a:spcPct val="150000"/>
                </a:lnSpc>
              </a:pPr>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FOR COLLEGE BIOMEDICAL COURSES</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7" name="PPT世界-18-7"/>
            <p:cNvCxnSpPr/>
            <p:nvPr/>
          </p:nvCxnSpPr>
          <p:spPr>
            <a:xfrm>
              <a:off x="514118" y="3915456"/>
              <a:ext cx="462765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9" name="PPT世界-18-8"/>
            <p:cNvSpPr/>
            <p:nvPr/>
          </p:nvSpPr>
          <p:spPr>
            <a:xfrm>
              <a:off x="439471" y="3494768"/>
              <a:ext cx="4797599" cy="332976"/>
            </a:xfrm>
            <a:prstGeom prst="rect">
              <a:avLst/>
            </a:prstGeom>
          </p:spPr>
          <p:txBody>
            <a:bodyPr wrap="square">
              <a:noAutofit/>
            </a:bodyPr>
            <a:lstStyle/>
            <a:p>
              <a:pPr marL="0" marR="0" lvl="0" indent="0" algn="dist"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grpSp>
      <p:grpSp>
        <p:nvGrpSpPr>
          <p:cNvPr id="3" name="PPT世界-19"/>
          <p:cNvGrpSpPr/>
          <p:nvPr/>
        </p:nvGrpSpPr>
        <p:grpSpPr>
          <a:xfrm>
            <a:off x="508187" y="5202236"/>
            <a:ext cx="3194897" cy="1266295"/>
            <a:chOff x="508187" y="5202236"/>
            <a:chExt cx="3194897" cy="1266295"/>
          </a:xfrm>
        </p:grpSpPr>
        <p:sp>
          <p:nvSpPr>
            <p:cNvPr id="40" name="PPT世界-19-1"/>
            <p:cNvSpPr/>
            <p:nvPr/>
          </p:nvSpPr>
          <p:spPr>
            <a:xfrm>
              <a:off x="599469" y="5273017"/>
              <a:ext cx="3103615" cy="45660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bg1">
                <a:lumMod val="95000"/>
              </a:schemeClr>
            </a:solidFill>
            <a:ln w="17987" cap="flat">
              <a:no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42" name="PPT世界-19-2"/>
            <p:cNvSpPr/>
            <p:nvPr/>
          </p:nvSpPr>
          <p:spPr>
            <a:xfrm>
              <a:off x="508187" y="5202236"/>
              <a:ext cx="3103615" cy="45660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noAutofit/>
            </a:bodyPr>
            <a:lstStyle/>
            <a:p>
              <a:endParaRPr lang="zh-CN" altLang="en-US" sz="1400">
                <a:cs typeface="思源黑体 CN Bold" panose="020B0800000000000000" pitchFamily="34" charset="-122"/>
              </a:endParaRPr>
            </a:p>
          </p:txBody>
        </p:sp>
        <p:sp>
          <p:nvSpPr>
            <p:cNvPr id="43" name="PPT世界-19-3"/>
            <p:cNvSpPr/>
            <p:nvPr/>
          </p:nvSpPr>
          <p:spPr>
            <a:xfrm flipH="1">
              <a:off x="594540" y="5277794"/>
              <a:ext cx="2930910" cy="307777"/>
            </a:xfrm>
            <a:prstGeom prst="rect">
              <a:avLst/>
            </a:prstGeom>
            <a:noFill/>
            <a:ln>
              <a:noFill/>
            </a:ln>
          </p:spPr>
          <p:txBody>
            <a:bodyPr wrap="square">
              <a:noAutofit/>
            </a:bodyP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世界</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sp>
          <p:nvSpPr>
            <p:cNvPr id="44" name="PPT世界-19-4"/>
            <p:cNvSpPr/>
            <p:nvPr/>
          </p:nvSpPr>
          <p:spPr>
            <a:xfrm>
              <a:off x="529307"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19-5"/>
            <p:cNvSpPr/>
            <p:nvPr/>
          </p:nvSpPr>
          <p:spPr>
            <a:xfrm>
              <a:off x="591419" y="6285208"/>
              <a:ext cx="103900" cy="13852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6" name="PPT世界-19-6"/>
            <p:cNvSpPr/>
            <p:nvPr/>
          </p:nvSpPr>
          <p:spPr>
            <a:xfrm>
              <a:off x="865488"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7" name="PPT世界-19-7"/>
            <p:cNvSpPr/>
            <p:nvPr/>
          </p:nvSpPr>
          <p:spPr>
            <a:xfrm>
              <a:off x="910281" y="6285286"/>
              <a:ext cx="138524" cy="138365"/>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8" name="PPT世界-19-8"/>
            <p:cNvSpPr/>
            <p:nvPr/>
          </p:nvSpPr>
          <p:spPr>
            <a:xfrm>
              <a:off x="1201671"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9" name="PPT世界-19-9"/>
            <p:cNvSpPr/>
            <p:nvPr/>
          </p:nvSpPr>
          <p:spPr>
            <a:xfrm>
              <a:off x="1246471" y="6297358"/>
              <a:ext cx="138524" cy="11422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0" name="PPT世界-19-10"/>
            <p:cNvSpPr/>
            <p:nvPr/>
          </p:nvSpPr>
          <p:spPr>
            <a:xfrm>
              <a:off x="1537851" y="6240407"/>
              <a:ext cx="228125" cy="2281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1" name="PPT世界-19-11"/>
            <p:cNvSpPr/>
            <p:nvPr/>
          </p:nvSpPr>
          <p:spPr>
            <a:xfrm>
              <a:off x="1597323" y="6285208"/>
              <a:ext cx="109180" cy="13852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41" name="图片 40">
            <a:hlinkClick r:id="rId4"/>
            <a:extLst>
              <a:ext uri="{FF2B5EF4-FFF2-40B4-BE49-F238E27FC236}">
                <a16:creationId xmlns:a16="http://schemas.microsoft.com/office/drawing/2014/main" id="{2FEBE161-828C-4EC3-A54F-B3E9F97E579D}"/>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 name="PPT世界-2"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21565"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6" name="PPT世界-3"/>
          <p:cNvSpPr/>
          <p:nvPr/>
        </p:nvSpPr>
        <p:spPr>
          <a:xfrm flipH="1">
            <a:off x="21565"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0" name="PPT世界-4"/>
          <p:cNvSpPr/>
          <p:nvPr/>
        </p:nvSpPr>
        <p:spPr>
          <a:xfrm flipH="1">
            <a:off x="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1" name="PPT世界-5"/>
          <p:cNvSpPr/>
          <p:nvPr/>
        </p:nvSpPr>
        <p:spPr>
          <a:xfrm flipH="1">
            <a:off x="1703555"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 name="PPT世界-6"/>
          <p:cNvSpPr/>
          <p:nvPr/>
        </p:nvSpPr>
        <p:spPr>
          <a:xfrm flipH="1">
            <a:off x="3073578"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3" name="PPT世界-7"/>
          <p:cNvSpPr/>
          <p:nvPr/>
        </p:nvSpPr>
        <p:spPr>
          <a:xfrm flipH="1">
            <a:off x="3554537"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 name="PPT世界-8"/>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 name="PPT世界-9"/>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 name="PPT世界-10"/>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9" name="PPT世界-11"/>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1" name="PPT世界-12"/>
          <p:cNvSpPr/>
          <p:nvPr/>
        </p:nvSpPr>
        <p:spPr>
          <a:xfrm flipH="1">
            <a:off x="0"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pic>
        <p:nvPicPr>
          <p:cNvPr id="68" name="PPT世界-13" descr="图片包含 室内, 桌子, 蛋糕, 小&#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429318" y="245935"/>
            <a:ext cx="2946348" cy="6362700"/>
          </a:xfrm>
          <a:prstGeom prst="rect">
            <a:avLst/>
          </a:prstGeom>
          <a:effectLst>
            <a:outerShdw blurRad="127000" dist="63500" dir="2700000" algn="tl" rotWithShape="0">
              <a:prstClr val="black">
                <a:alpha val="30000"/>
              </a:prstClr>
            </a:outerShdw>
          </a:effectLst>
        </p:spPr>
      </p:pic>
      <p:sp>
        <p:nvSpPr>
          <p:cNvPr id="22" name="PPT世界-14"/>
          <p:cNvSpPr/>
          <p:nvPr/>
        </p:nvSpPr>
        <p:spPr>
          <a:xfrm flipH="1">
            <a:off x="0"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3" name="PPT世界-15"/>
          <p:cNvSpPr/>
          <p:nvPr/>
        </p:nvSpPr>
        <p:spPr>
          <a:xfrm flipH="1">
            <a:off x="0"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2" name="PPT世界-18"/>
          <p:cNvGrpSpPr/>
          <p:nvPr/>
        </p:nvGrpSpPr>
        <p:grpSpPr>
          <a:xfrm>
            <a:off x="7095636" y="950684"/>
            <a:ext cx="4070738" cy="1028440"/>
            <a:chOff x="7095636" y="950684"/>
            <a:chExt cx="4070738" cy="1028440"/>
          </a:xfrm>
        </p:grpSpPr>
        <p:sp>
          <p:nvSpPr>
            <p:cNvPr id="43" name="PPT世界-18-1"/>
            <p:cNvSpPr/>
            <p:nvPr/>
          </p:nvSpPr>
          <p:spPr>
            <a:xfrm>
              <a:off x="7095636" y="950684"/>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18-2"/>
            <p:cNvSpPr txBox="1"/>
            <p:nvPr/>
          </p:nvSpPr>
          <p:spPr>
            <a:xfrm>
              <a:off x="7595801" y="1109119"/>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18-3"/>
            <p:cNvSpPr txBox="1"/>
            <p:nvPr/>
          </p:nvSpPr>
          <p:spPr>
            <a:xfrm>
              <a:off x="8625315" y="1168385"/>
              <a:ext cx="1609415"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p>
          </p:txBody>
        </p:sp>
        <p:sp>
          <p:nvSpPr>
            <p:cNvPr id="47" name="PPT世界-18-4"/>
            <p:cNvSpPr txBox="1"/>
            <p:nvPr/>
          </p:nvSpPr>
          <p:spPr>
            <a:xfrm>
              <a:off x="8625315" y="1576757"/>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BASIC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19"/>
          <p:cNvGrpSpPr/>
          <p:nvPr/>
        </p:nvGrpSpPr>
        <p:grpSpPr>
          <a:xfrm>
            <a:off x="7095636" y="2312328"/>
            <a:ext cx="4070738" cy="1028440"/>
            <a:chOff x="7095636" y="2312328"/>
            <a:chExt cx="4070738" cy="1028440"/>
          </a:xfrm>
        </p:grpSpPr>
        <p:sp>
          <p:nvSpPr>
            <p:cNvPr id="49" name="PPT世界-19-1"/>
            <p:cNvSpPr/>
            <p:nvPr/>
          </p:nvSpPr>
          <p:spPr>
            <a:xfrm>
              <a:off x="7095636" y="2312328"/>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9-2"/>
            <p:cNvSpPr txBox="1"/>
            <p:nvPr/>
          </p:nvSpPr>
          <p:spPr>
            <a:xfrm>
              <a:off x="7595801" y="2470763"/>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19-3"/>
            <p:cNvSpPr txBox="1"/>
            <p:nvPr/>
          </p:nvSpPr>
          <p:spPr>
            <a:xfrm>
              <a:off x="8625315" y="2530029"/>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a:t>
              </a:r>
            </a:p>
          </p:txBody>
        </p:sp>
        <p:sp>
          <p:nvSpPr>
            <p:cNvPr id="53" name="PPT世界-19-4"/>
            <p:cNvSpPr txBox="1"/>
            <p:nvPr/>
          </p:nvSpPr>
          <p:spPr>
            <a:xfrm>
              <a:off x="8625315" y="2938401"/>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CLINICAL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20"/>
          <p:cNvGrpSpPr/>
          <p:nvPr/>
        </p:nvGrpSpPr>
        <p:grpSpPr>
          <a:xfrm>
            <a:off x="7095636" y="3673972"/>
            <a:ext cx="4070738" cy="1028440"/>
            <a:chOff x="7095636" y="3673972"/>
            <a:chExt cx="4070738" cy="1028440"/>
          </a:xfrm>
        </p:grpSpPr>
        <p:sp>
          <p:nvSpPr>
            <p:cNvPr id="55" name="PPT世界-20-1"/>
            <p:cNvSpPr/>
            <p:nvPr/>
          </p:nvSpPr>
          <p:spPr>
            <a:xfrm>
              <a:off x="7095636" y="3673972"/>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20-2"/>
            <p:cNvSpPr txBox="1"/>
            <p:nvPr/>
          </p:nvSpPr>
          <p:spPr>
            <a:xfrm>
              <a:off x="7595801" y="3832407"/>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20-3"/>
            <p:cNvSpPr txBox="1"/>
            <p:nvPr/>
          </p:nvSpPr>
          <p:spPr>
            <a:xfrm>
              <a:off x="8625315" y="3891673"/>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口腔医学类</a:t>
              </a:r>
            </a:p>
          </p:txBody>
        </p:sp>
        <p:sp>
          <p:nvSpPr>
            <p:cNvPr id="59" name="PPT世界-20-4"/>
            <p:cNvSpPr txBox="1"/>
            <p:nvPr/>
          </p:nvSpPr>
          <p:spPr>
            <a:xfrm>
              <a:off x="8625315" y="4300045"/>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STOMATOLOGY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8" name="PPT世界-21"/>
          <p:cNvGrpSpPr/>
          <p:nvPr/>
        </p:nvGrpSpPr>
        <p:grpSpPr>
          <a:xfrm>
            <a:off x="7095636" y="5035617"/>
            <a:ext cx="4070738" cy="1028440"/>
            <a:chOff x="7095636" y="5035617"/>
            <a:chExt cx="4070738" cy="1028440"/>
          </a:xfrm>
        </p:grpSpPr>
        <p:sp>
          <p:nvSpPr>
            <p:cNvPr id="61" name="PPT世界-21-1"/>
            <p:cNvSpPr/>
            <p:nvPr/>
          </p:nvSpPr>
          <p:spPr>
            <a:xfrm>
              <a:off x="7095636" y="5035617"/>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21-2"/>
            <p:cNvSpPr txBox="1"/>
            <p:nvPr/>
          </p:nvSpPr>
          <p:spPr>
            <a:xfrm>
              <a:off x="7595801" y="5194052"/>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21-3"/>
            <p:cNvSpPr txBox="1"/>
            <p:nvPr/>
          </p:nvSpPr>
          <p:spPr>
            <a:xfrm>
              <a:off x="8625316" y="5253318"/>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医学技术类</a:t>
              </a:r>
            </a:p>
          </p:txBody>
        </p:sp>
        <p:sp>
          <p:nvSpPr>
            <p:cNvPr id="66" name="PPT世界-21-4"/>
            <p:cNvSpPr txBox="1"/>
            <p:nvPr/>
          </p:nvSpPr>
          <p:spPr>
            <a:xfrm>
              <a:off x="8625314" y="5661690"/>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MEDICAL TECHNOLOGY</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39" name="图片 38">
            <a:hlinkClick r:id="rId4"/>
            <a:extLst>
              <a:ext uri="{FF2B5EF4-FFF2-40B4-BE49-F238E27FC236}">
                <a16:creationId xmlns:a16="http://schemas.microsoft.com/office/drawing/2014/main" id="{DB77A8ED-9036-4159-8F4B-ABA8092FEEEB}"/>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0"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24" name="PPT世界-2"/>
          <p:cNvSpPr/>
          <p:nvPr/>
        </p:nvSpPr>
        <p:spPr>
          <a:xfrm>
            <a:off x="6096000"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5" name="PPT世界-3"/>
          <p:cNvSpPr/>
          <p:nvPr/>
        </p:nvSpPr>
        <p:spPr>
          <a:xfrm>
            <a:off x="917520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6" name="PPT世界-4"/>
          <p:cNvSpPr/>
          <p:nvPr/>
        </p:nvSpPr>
        <p:spPr>
          <a:xfrm>
            <a:off x="5714228"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5"/>
          <p:cNvSpPr/>
          <p:nvPr/>
        </p:nvSpPr>
        <p:spPr>
          <a:xfrm>
            <a:off x="5153142"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8" name="PPT世界-6"/>
          <p:cNvSpPr/>
          <p:nvPr/>
        </p:nvSpPr>
        <p:spPr>
          <a:xfrm>
            <a:off x="5269611"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7"/>
          <p:cNvSpPr/>
          <p:nvPr/>
        </p:nvSpPr>
        <p:spPr>
          <a:xfrm>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8"/>
          <p:cNvSpPr/>
          <p:nvPr/>
        </p:nvSpPr>
        <p:spPr>
          <a:xfrm>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9"/>
          <p:cNvSpPr/>
          <p:nvPr/>
        </p:nvSpPr>
        <p:spPr>
          <a:xfrm>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2" name="PPT世界-10"/>
          <p:cNvSpPr/>
          <p:nvPr/>
        </p:nvSpPr>
        <p:spPr>
          <a:xfrm>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1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4"/>
          <p:cNvGrpSpPr/>
          <p:nvPr/>
        </p:nvGrpSpPr>
        <p:grpSpPr>
          <a:xfrm>
            <a:off x="1075451" y="2309426"/>
            <a:ext cx="7116050" cy="1980723"/>
            <a:chOff x="1075451" y="2309426"/>
            <a:chExt cx="7116050" cy="1980723"/>
          </a:xfrm>
        </p:grpSpPr>
        <p:sp>
          <p:nvSpPr>
            <p:cNvPr id="40" name="PPT世界-14-1"/>
            <p:cNvSpPr/>
            <p:nvPr/>
          </p:nvSpPr>
          <p:spPr>
            <a:xfrm>
              <a:off x="1075451" y="2309426"/>
              <a:ext cx="7116050" cy="1980723"/>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4-2"/>
            <p:cNvSpPr txBox="1"/>
            <p:nvPr/>
          </p:nvSpPr>
          <p:spPr>
            <a:xfrm>
              <a:off x="1699747" y="2572156"/>
              <a:ext cx="1449116" cy="1477328"/>
            </a:xfrm>
            <a:prstGeom prst="rect">
              <a:avLst/>
            </a:prstGeom>
            <a:noFill/>
          </p:spPr>
          <p:txBody>
            <a:bodyPr wrap="none" lIns="0" tIns="0" rIns="0" bIns="0" rtlCol="0">
              <a:noAutofit/>
            </a:bodyPr>
            <a:lstStyle/>
            <a:p>
              <a:pPr algn="ctr"/>
              <a:r>
                <a:rPr lang="en-US" altLang="zh-CN"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4-3"/>
            <p:cNvSpPr txBox="1"/>
            <p:nvPr/>
          </p:nvSpPr>
          <p:spPr>
            <a:xfrm>
              <a:off x="3562057" y="2728707"/>
              <a:ext cx="3217227" cy="738663"/>
            </a:xfrm>
            <a:prstGeom prst="rect">
              <a:avLst/>
            </a:prstGeom>
            <a:noFill/>
          </p:spPr>
          <p:txBody>
            <a:bodyPr wrap="none" lIns="0" tIns="0" rIns="0" bIns="0" rtlCol="0">
              <a:noAutofit/>
            </a:bodyPr>
            <a:lstStyle/>
            <a:p>
              <a:r>
                <a:rPr lang="zh-CN" altLang="en-US" sz="48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p>
          </p:txBody>
        </p:sp>
        <p:sp>
          <p:nvSpPr>
            <p:cNvPr id="43" name="PPT世界-14-4"/>
            <p:cNvSpPr txBox="1"/>
            <p:nvPr/>
          </p:nvSpPr>
          <p:spPr>
            <a:xfrm>
              <a:off x="3562057" y="3515211"/>
              <a:ext cx="3948377" cy="36933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BASIC MEDICINE</a:t>
              </a:r>
              <a:endParaRPr lang="zh-CN" altLang="en-US"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33" name="PPT世界-15" descr="图片包含 室内, 桌子, 小, 水槽&#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97719" y="67368"/>
            <a:ext cx="4910099" cy="6565469"/>
          </a:xfrm>
          <a:prstGeom prst="rect">
            <a:avLst/>
          </a:prstGeom>
          <a:effectLst>
            <a:outerShdw blurRad="127000" dist="63500" dir="2700000" algn="tl" rotWithShape="0">
              <a:prstClr val="black">
                <a:alpha val="30000"/>
              </a:prstClr>
            </a:outerShdw>
          </a:effectLst>
        </p:spPr>
      </p:pic>
      <p:sp>
        <p:nvSpPr>
          <p:cNvPr id="34" name="PPT世界-16"/>
          <p:cNvSpPr/>
          <p:nvPr/>
        </p:nvSpPr>
        <p:spPr>
          <a:xfrm>
            <a:off x="11229016"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5" name="PPT世界-17"/>
          <p:cNvSpPr/>
          <p:nvPr/>
        </p:nvSpPr>
        <p:spPr>
          <a:xfrm>
            <a:off x="9386914"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6" name="PPT世界-18"/>
          <p:cNvSpPr/>
          <p:nvPr/>
        </p:nvSpPr>
        <p:spPr>
          <a:xfrm>
            <a:off x="9825737"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37" name="图片 36">
            <a:hlinkClick r:id="rId4"/>
            <a:extLst>
              <a:ext uri="{FF2B5EF4-FFF2-40B4-BE49-F238E27FC236}">
                <a16:creationId xmlns:a16="http://schemas.microsoft.com/office/drawing/2014/main" id="{8A88AA73-DB76-4B1D-91E7-9060A4B27807}"/>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2"/>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3"/>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4"/>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3" name="PPT世界-5"/>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4" name="PPT世界-6"/>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5" name="PPT世界-7"/>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6" name="PPT世界-8"/>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7" name="PPT世界-9"/>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3" name="PPT世界-10"/>
          <p:cNvGrpSpPr/>
          <p:nvPr/>
        </p:nvGrpSpPr>
        <p:grpSpPr>
          <a:xfrm>
            <a:off x="2806636" y="776657"/>
            <a:ext cx="8063519" cy="5686903"/>
            <a:chOff x="2806636" y="776657"/>
            <a:chExt cx="8063519" cy="5686903"/>
          </a:xfrm>
        </p:grpSpPr>
        <p:sp>
          <p:nvSpPr>
            <p:cNvPr id="22" name="PPT世界-10-1"/>
            <p:cNvSpPr/>
            <p:nvPr/>
          </p:nvSpPr>
          <p:spPr>
            <a:xfrm>
              <a:off x="2806636" y="2254040"/>
              <a:ext cx="8063519" cy="3730876"/>
            </a:xfrm>
            <a:prstGeom prst="rect">
              <a:avLst/>
            </a:prstGeom>
            <a:solidFill>
              <a:schemeClr val="bg1"/>
            </a:solidFill>
            <a:ln w="38100">
              <a:solidFill>
                <a:schemeClr val="accent1"/>
              </a:solidFill>
            </a:ln>
            <a:effectLst>
              <a:outerShdw blurRad="762000" dist="508000" dir="5400000" sx="80000" sy="8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3" name="PPT世界-10-2" descr="图片包含 室内, 桌子, 小, 水槽&#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6266087" y="776657"/>
              <a:ext cx="4253048" cy="5686903"/>
            </a:xfrm>
            <a:prstGeom prst="rect">
              <a:avLst/>
            </a:prstGeom>
            <a:effectLst>
              <a:outerShdw blurRad="127000" dist="63500" dir="2700000" algn="tl" rotWithShape="0">
                <a:prstClr val="black">
                  <a:alpha val="30000"/>
                </a:prstClr>
              </a:outerShdw>
            </a:effectLst>
          </p:spPr>
        </p:pic>
      </p:grpSp>
      <p:grpSp>
        <p:nvGrpSpPr>
          <p:cNvPr id="2" name="PPT世界-11"/>
          <p:cNvGrpSpPr/>
          <p:nvPr/>
        </p:nvGrpSpPr>
        <p:grpSpPr>
          <a:xfrm>
            <a:off x="948209" y="1683860"/>
            <a:ext cx="4928620" cy="4668433"/>
            <a:chOff x="714244" y="1801974"/>
            <a:chExt cx="5041129" cy="4205126"/>
          </a:xfrm>
        </p:grpSpPr>
        <p:sp>
          <p:nvSpPr>
            <p:cNvPr id="23" name="PPT世界-11-1"/>
            <p:cNvSpPr/>
            <p:nvPr/>
          </p:nvSpPr>
          <p:spPr>
            <a:xfrm>
              <a:off x="714244" y="1801974"/>
              <a:ext cx="5041129" cy="4205126"/>
            </a:xfrm>
            <a:custGeom>
              <a:avLst/>
              <a:gdLst>
                <a:gd name="connsiteX0" fmla="*/ 180000 w 2118565"/>
                <a:gd name="connsiteY0" fmla="*/ 0 h 2092044"/>
                <a:gd name="connsiteX1" fmla="*/ 1938408 w 2118565"/>
                <a:gd name="connsiteY1" fmla="*/ 0 h 2092044"/>
                <a:gd name="connsiteX2" fmla="*/ 2107546 w 2118565"/>
                <a:gd name="connsiteY2" fmla="*/ 241583 h 2092044"/>
                <a:gd name="connsiteX3" fmla="*/ 1476915 w 2118565"/>
                <a:gd name="connsiteY3" fmla="*/ 1973626 h 2092044"/>
                <a:gd name="connsiteX4" fmla="*/ 1307777 w 2118565"/>
                <a:gd name="connsiteY4" fmla="*/ 2092044 h 2092044"/>
                <a:gd name="connsiteX5" fmla="*/ 180000 w 2118565"/>
                <a:gd name="connsiteY5" fmla="*/ 2092044 h 2092044"/>
                <a:gd name="connsiteX6" fmla="*/ 0 w 2118565"/>
                <a:gd name="connsiteY6" fmla="*/ 1912044 h 2092044"/>
                <a:gd name="connsiteX7" fmla="*/ 0 w 2118565"/>
                <a:gd name="connsiteY7" fmla="*/ 180000 h 2092044"/>
                <a:gd name="connsiteX8" fmla="*/ 180000 w 2118565"/>
                <a:gd name="connsiteY8" fmla="*/ 0 h 209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8565" h="2092044">
                  <a:moveTo>
                    <a:pt x="180000" y="0"/>
                  </a:moveTo>
                  <a:lnTo>
                    <a:pt x="1938408" y="0"/>
                  </a:lnTo>
                  <a:cubicBezTo>
                    <a:pt x="2063357" y="0"/>
                    <a:pt x="2150294" y="124173"/>
                    <a:pt x="2107546" y="241583"/>
                  </a:cubicBezTo>
                  <a:lnTo>
                    <a:pt x="1476915" y="1973626"/>
                  </a:lnTo>
                  <a:cubicBezTo>
                    <a:pt x="1451045" y="2044677"/>
                    <a:pt x="1383390" y="2092044"/>
                    <a:pt x="1307777" y="2092044"/>
                  </a:cubicBezTo>
                  <a:lnTo>
                    <a:pt x="180000" y="2092044"/>
                  </a:lnTo>
                  <a:cubicBezTo>
                    <a:pt x="80640" y="2092044"/>
                    <a:pt x="0" y="2011404"/>
                    <a:pt x="0" y="1912044"/>
                  </a:cubicBezTo>
                  <a:lnTo>
                    <a:pt x="0" y="180000"/>
                  </a:lnTo>
                  <a:cubicBezTo>
                    <a:pt x="0" y="80640"/>
                    <a:pt x="80640" y="0"/>
                    <a:pt x="180000" y="0"/>
                  </a:cubicBezTo>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11-2"/>
            <p:cNvSpPr txBox="1"/>
            <p:nvPr/>
          </p:nvSpPr>
          <p:spPr>
            <a:xfrm>
              <a:off x="1089194" y="2904193"/>
              <a:ext cx="2031325" cy="461665"/>
            </a:xfrm>
            <a:prstGeom prst="rect">
              <a:avLst/>
            </a:prstGeom>
            <a:noFill/>
          </p:spPr>
          <p:txBody>
            <a:bodyPr wrap="none" rtlCol="0">
              <a:noAutofit/>
            </a:bodyPr>
            <a:lstStyle/>
            <a:p>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5" name="PPT世界-11-3"/>
            <p:cNvSpPr/>
            <p:nvPr/>
          </p:nvSpPr>
          <p:spPr>
            <a:xfrm>
              <a:off x="1140274" y="2350972"/>
              <a:ext cx="1813306" cy="39700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11-4"/>
            <p:cNvSpPr txBox="1"/>
            <p:nvPr/>
          </p:nvSpPr>
          <p:spPr>
            <a:xfrm flipH="1">
              <a:off x="1293731" y="2364809"/>
              <a:ext cx="1506392" cy="369332"/>
            </a:xfrm>
            <a:prstGeom prst="rect">
              <a:avLst/>
            </a:prstGeom>
            <a:noFill/>
          </p:spPr>
          <p:txBody>
            <a:bodyPr wrap="square" rtlCol="0">
              <a:noAutofit/>
            </a:bodyPr>
            <a:lstStyle>
              <a:defPPr>
                <a:defRPr lang="zh-CN"/>
              </a:defPPr>
              <a:lvl1pPr>
                <a:defRPr sz="2400">
                  <a:solidFill>
                    <a:schemeClr val="tx1">
                      <a:lumMod val="85000"/>
                      <a:lumOff val="15000"/>
                    </a:schemeClr>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rPr>
                <a:t>TITLE TEXT</a:t>
              </a:r>
              <a:endParaRPr kumimoji="0" lang="zh-CN" altLang="en-US" sz="18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27" name="PPT世界-11-5"/>
            <p:cNvSpPr txBox="1"/>
            <p:nvPr/>
          </p:nvSpPr>
          <p:spPr>
            <a:xfrm>
              <a:off x="955844" y="3446396"/>
              <a:ext cx="3398495" cy="1900649"/>
            </a:xfrm>
            <a:prstGeom prst="rect">
              <a:avLst/>
            </a:prstGeom>
            <a:noFill/>
          </p:spPr>
          <p:txBody>
            <a:bodyPr wrap="square" rtlCol="0">
              <a:noAutofit/>
            </a:bodyPr>
            <a:lstStyle/>
            <a:p>
              <a:pPr marL="141605"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mn-ea"/>
                  <a:cs typeface="思源黑体 CN Bold" panose="020B0800000000000000" pitchFamily="34" charset="-122"/>
                </a:rPr>
                <a:t>单击此处键入文本单击此处键入文本单击单击此处键入单击此处键入文本单击此处键入文本单击单击此处键入单击此处键入文本单击此处键入文本单击单击此处键入</a:t>
              </a:r>
            </a:p>
          </p:txBody>
        </p:sp>
        <p:sp>
          <p:nvSpPr>
            <p:cNvPr id="29" name="PPT世界-11-6"/>
            <p:cNvSpPr/>
            <p:nvPr/>
          </p:nvSpPr>
          <p:spPr>
            <a:xfrm>
              <a:off x="4268895" y="2010516"/>
              <a:ext cx="739628" cy="738599"/>
            </a:xfrm>
            <a:custGeom>
              <a:avLst/>
              <a:gdLst>
                <a:gd name="connsiteX0" fmla="*/ 145802 w 608415"/>
                <a:gd name="connsiteY0" fmla="*/ 316204 h 607568"/>
                <a:gd name="connsiteX1" fmla="*/ 335878 w 608415"/>
                <a:gd name="connsiteY1" fmla="*/ 316204 h 607568"/>
                <a:gd name="connsiteX2" fmla="*/ 355085 w 608415"/>
                <a:gd name="connsiteY2" fmla="*/ 335363 h 607568"/>
                <a:gd name="connsiteX3" fmla="*/ 335878 w 608415"/>
                <a:gd name="connsiteY3" fmla="*/ 354521 h 607568"/>
                <a:gd name="connsiteX4" fmla="*/ 145802 w 608415"/>
                <a:gd name="connsiteY4" fmla="*/ 354521 h 607568"/>
                <a:gd name="connsiteX5" fmla="*/ 126594 w 608415"/>
                <a:gd name="connsiteY5" fmla="*/ 335363 h 607568"/>
                <a:gd name="connsiteX6" fmla="*/ 145802 w 608415"/>
                <a:gd name="connsiteY6" fmla="*/ 316204 h 607568"/>
                <a:gd name="connsiteX7" fmla="*/ 145799 w 608415"/>
                <a:gd name="connsiteY7" fmla="*/ 252977 h 607568"/>
                <a:gd name="connsiteX8" fmla="*/ 430791 w 608415"/>
                <a:gd name="connsiteY8" fmla="*/ 252977 h 607568"/>
                <a:gd name="connsiteX9" fmla="*/ 449995 w 608415"/>
                <a:gd name="connsiteY9" fmla="*/ 272171 h 607568"/>
                <a:gd name="connsiteX10" fmla="*/ 430791 w 608415"/>
                <a:gd name="connsiteY10" fmla="*/ 291365 h 607568"/>
                <a:gd name="connsiteX11" fmla="*/ 145799 w 608415"/>
                <a:gd name="connsiteY11" fmla="*/ 291365 h 607568"/>
                <a:gd name="connsiteX12" fmla="*/ 126594 w 608415"/>
                <a:gd name="connsiteY12" fmla="*/ 272171 h 607568"/>
                <a:gd name="connsiteX13" fmla="*/ 145799 w 608415"/>
                <a:gd name="connsiteY13" fmla="*/ 252977 h 607568"/>
                <a:gd name="connsiteX14" fmla="*/ 145805 w 608415"/>
                <a:gd name="connsiteY14" fmla="*/ 189750 h 607568"/>
                <a:gd name="connsiteX15" fmla="*/ 209279 w 608415"/>
                <a:gd name="connsiteY15" fmla="*/ 189750 h 607568"/>
                <a:gd name="connsiteX16" fmla="*/ 228490 w 608415"/>
                <a:gd name="connsiteY16" fmla="*/ 208944 h 607568"/>
                <a:gd name="connsiteX17" fmla="*/ 209279 w 608415"/>
                <a:gd name="connsiteY17" fmla="*/ 228138 h 607568"/>
                <a:gd name="connsiteX18" fmla="*/ 145805 w 608415"/>
                <a:gd name="connsiteY18" fmla="*/ 228138 h 607568"/>
                <a:gd name="connsiteX19" fmla="*/ 126594 w 608415"/>
                <a:gd name="connsiteY19" fmla="*/ 208944 h 607568"/>
                <a:gd name="connsiteX20" fmla="*/ 145805 w 608415"/>
                <a:gd name="connsiteY20" fmla="*/ 189750 h 607568"/>
                <a:gd name="connsiteX21" fmla="*/ 70060 w 608415"/>
                <a:gd name="connsiteY21" fmla="*/ 133174 h 607568"/>
                <a:gd name="connsiteX22" fmla="*/ 70060 w 608415"/>
                <a:gd name="connsiteY22" fmla="*/ 442788 h 607568"/>
                <a:gd name="connsiteX23" fmla="*/ 538355 w 608415"/>
                <a:gd name="connsiteY23" fmla="*/ 442788 h 607568"/>
                <a:gd name="connsiteX24" fmla="*/ 538355 w 608415"/>
                <a:gd name="connsiteY24" fmla="*/ 133174 h 607568"/>
                <a:gd name="connsiteX25" fmla="*/ 38410 w 608415"/>
                <a:gd name="connsiteY25" fmla="*/ 69962 h 607568"/>
                <a:gd name="connsiteX26" fmla="*/ 38410 w 608415"/>
                <a:gd name="connsiteY26" fmla="*/ 94817 h 607568"/>
                <a:gd name="connsiteX27" fmla="*/ 570005 w 608415"/>
                <a:gd name="connsiteY27" fmla="*/ 94817 h 607568"/>
                <a:gd name="connsiteX28" fmla="*/ 570005 w 608415"/>
                <a:gd name="connsiteY28" fmla="*/ 69962 h 607568"/>
                <a:gd name="connsiteX29" fmla="*/ 304208 w 608415"/>
                <a:gd name="connsiteY29" fmla="*/ 0 h 607568"/>
                <a:gd name="connsiteX30" fmla="*/ 323413 w 608415"/>
                <a:gd name="connsiteY30" fmla="*/ 19178 h 607568"/>
                <a:gd name="connsiteX31" fmla="*/ 323413 w 608415"/>
                <a:gd name="connsiteY31" fmla="*/ 31606 h 607568"/>
                <a:gd name="connsiteX32" fmla="*/ 589210 w 608415"/>
                <a:gd name="connsiteY32" fmla="*/ 31606 h 607568"/>
                <a:gd name="connsiteX33" fmla="*/ 608415 w 608415"/>
                <a:gd name="connsiteY33" fmla="*/ 50784 h 607568"/>
                <a:gd name="connsiteX34" fmla="*/ 608415 w 608415"/>
                <a:gd name="connsiteY34" fmla="*/ 113995 h 607568"/>
                <a:gd name="connsiteX35" fmla="*/ 589210 w 608415"/>
                <a:gd name="connsiteY35" fmla="*/ 133174 h 607568"/>
                <a:gd name="connsiteX36" fmla="*/ 576765 w 608415"/>
                <a:gd name="connsiteY36" fmla="*/ 133174 h 607568"/>
                <a:gd name="connsiteX37" fmla="*/ 576765 w 608415"/>
                <a:gd name="connsiteY37" fmla="*/ 461967 h 607568"/>
                <a:gd name="connsiteX38" fmla="*/ 557560 w 608415"/>
                <a:gd name="connsiteY38" fmla="*/ 481145 h 607568"/>
                <a:gd name="connsiteX39" fmla="*/ 342618 w 608415"/>
                <a:gd name="connsiteY39" fmla="*/ 481145 h 607568"/>
                <a:gd name="connsiteX40" fmla="*/ 414521 w 608415"/>
                <a:gd name="connsiteY40" fmla="*/ 576883 h 607568"/>
                <a:gd name="connsiteX41" fmla="*/ 410680 w 608415"/>
                <a:gd name="connsiteY41" fmla="*/ 603733 h 607568"/>
                <a:gd name="connsiteX42" fmla="*/ 399157 w 608415"/>
                <a:gd name="connsiteY42" fmla="*/ 607568 h 607568"/>
                <a:gd name="connsiteX43" fmla="*/ 383793 w 608415"/>
                <a:gd name="connsiteY43" fmla="*/ 599897 h 607568"/>
                <a:gd name="connsiteX44" fmla="*/ 323413 w 608415"/>
                <a:gd name="connsiteY44" fmla="*/ 519348 h 607568"/>
                <a:gd name="connsiteX45" fmla="*/ 323413 w 608415"/>
                <a:gd name="connsiteY45" fmla="*/ 588390 h 607568"/>
                <a:gd name="connsiteX46" fmla="*/ 304208 w 608415"/>
                <a:gd name="connsiteY46" fmla="*/ 607568 h 607568"/>
                <a:gd name="connsiteX47" fmla="*/ 285003 w 608415"/>
                <a:gd name="connsiteY47" fmla="*/ 588390 h 607568"/>
                <a:gd name="connsiteX48" fmla="*/ 285003 w 608415"/>
                <a:gd name="connsiteY48" fmla="*/ 519348 h 607568"/>
                <a:gd name="connsiteX49" fmla="*/ 224622 w 608415"/>
                <a:gd name="connsiteY49" fmla="*/ 599897 h 607568"/>
                <a:gd name="connsiteX50" fmla="*/ 209258 w 608415"/>
                <a:gd name="connsiteY50" fmla="*/ 607568 h 607568"/>
                <a:gd name="connsiteX51" fmla="*/ 197735 w 608415"/>
                <a:gd name="connsiteY51" fmla="*/ 603733 h 607568"/>
                <a:gd name="connsiteX52" fmla="*/ 193894 w 608415"/>
                <a:gd name="connsiteY52" fmla="*/ 576883 h 607568"/>
                <a:gd name="connsiteX53" fmla="*/ 265798 w 608415"/>
                <a:gd name="connsiteY53" fmla="*/ 481145 h 607568"/>
                <a:gd name="connsiteX54" fmla="*/ 50855 w 608415"/>
                <a:gd name="connsiteY54" fmla="*/ 481145 h 607568"/>
                <a:gd name="connsiteX55" fmla="*/ 31650 w 608415"/>
                <a:gd name="connsiteY55" fmla="*/ 461967 h 607568"/>
                <a:gd name="connsiteX56" fmla="*/ 31650 w 608415"/>
                <a:gd name="connsiteY56" fmla="*/ 133174 h 607568"/>
                <a:gd name="connsiteX57" fmla="*/ 19205 w 608415"/>
                <a:gd name="connsiteY57" fmla="*/ 133174 h 607568"/>
                <a:gd name="connsiteX58" fmla="*/ 0 w 608415"/>
                <a:gd name="connsiteY58" fmla="*/ 113995 h 607568"/>
                <a:gd name="connsiteX59" fmla="*/ 0 w 608415"/>
                <a:gd name="connsiteY59" fmla="*/ 50784 h 607568"/>
                <a:gd name="connsiteX60" fmla="*/ 19205 w 608415"/>
                <a:gd name="connsiteY60" fmla="*/ 31606 h 607568"/>
                <a:gd name="connsiteX61" fmla="*/ 285003 w 608415"/>
                <a:gd name="connsiteY61" fmla="*/ 31606 h 607568"/>
                <a:gd name="connsiteX62" fmla="*/ 285003 w 608415"/>
                <a:gd name="connsiteY62" fmla="*/ 19178 h 607568"/>
                <a:gd name="connsiteX63" fmla="*/ 304208 w 608415"/>
                <a:gd name="connsiteY6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415" h="607568">
                  <a:moveTo>
                    <a:pt x="145802" y="316204"/>
                  </a:moveTo>
                  <a:lnTo>
                    <a:pt x="335878" y="316204"/>
                  </a:lnTo>
                  <a:cubicBezTo>
                    <a:pt x="346480" y="316204"/>
                    <a:pt x="355085" y="324787"/>
                    <a:pt x="355085" y="335363"/>
                  </a:cubicBezTo>
                  <a:cubicBezTo>
                    <a:pt x="355085" y="345938"/>
                    <a:pt x="346480" y="354521"/>
                    <a:pt x="335878" y="354521"/>
                  </a:cubicBezTo>
                  <a:lnTo>
                    <a:pt x="145802" y="354521"/>
                  </a:lnTo>
                  <a:cubicBezTo>
                    <a:pt x="135199" y="354521"/>
                    <a:pt x="126594" y="345938"/>
                    <a:pt x="126594" y="335363"/>
                  </a:cubicBezTo>
                  <a:cubicBezTo>
                    <a:pt x="126594" y="324787"/>
                    <a:pt x="135199" y="316204"/>
                    <a:pt x="145802" y="316204"/>
                  </a:cubicBezTo>
                  <a:close/>
                  <a:moveTo>
                    <a:pt x="145799" y="252977"/>
                  </a:moveTo>
                  <a:lnTo>
                    <a:pt x="430791" y="252977"/>
                  </a:lnTo>
                  <a:cubicBezTo>
                    <a:pt x="441392" y="252977"/>
                    <a:pt x="449995" y="261576"/>
                    <a:pt x="449995" y="272171"/>
                  </a:cubicBezTo>
                  <a:cubicBezTo>
                    <a:pt x="449995" y="282766"/>
                    <a:pt x="441392" y="291365"/>
                    <a:pt x="430791" y="291365"/>
                  </a:cubicBezTo>
                  <a:lnTo>
                    <a:pt x="145799" y="291365"/>
                  </a:lnTo>
                  <a:cubicBezTo>
                    <a:pt x="135198" y="291365"/>
                    <a:pt x="126594" y="282766"/>
                    <a:pt x="126594" y="272171"/>
                  </a:cubicBezTo>
                  <a:cubicBezTo>
                    <a:pt x="126594" y="261576"/>
                    <a:pt x="135198" y="252977"/>
                    <a:pt x="145799" y="252977"/>
                  </a:cubicBezTo>
                  <a:close/>
                  <a:moveTo>
                    <a:pt x="145805" y="189750"/>
                  </a:moveTo>
                  <a:lnTo>
                    <a:pt x="209279" y="189750"/>
                  </a:lnTo>
                  <a:cubicBezTo>
                    <a:pt x="219884" y="189750"/>
                    <a:pt x="228490" y="198349"/>
                    <a:pt x="228490" y="208944"/>
                  </a:cubicBezTo>
                  <a:cubicBezTo>
                    <a:pt x="228490" y="219539"/>
                    <a:pt x="219884" y="228138"/>
                    <a:pt x="209279" y="228138"/>
                  </a:cubicBezTo>
                  <a:lnTo>
                    <a:pt x="145805" y="228138"/>
                  </a:lnTo>
                  <a:cubicBezTo>
                    <a:pt x="135201" y="228138"/>
                    <a:pt x="126594" y="219539"/>
                    <a:pt x="126594" y="208944"/>
                  </a:cubicBezTo>
                  <a:cubicBezTo>
                    <a:pt x="126594" y="198349"/>
                    <a:pt x="135201" y="189750"/>
                    <a:pt x="145805" y="189750"/>
                  </a:cubicBezTo>
                  <a:close/>
                  <a:moveTo>
                    <a:pt x="70060" y="133174"/>
                  </a:moveTo>
                  <a:lnTo>
                    <a:pt x="70060" y="442788"/>
                  </a:lnTo>
                  <a:lnTo>
                    <a:pt x="538355" y="442788"/>
                  </a:lnTo>
                  <a:lnTo>
                    <a:pt x="538355" y="133174"/>
                  </a:lnTo>
                  <a:close/>
                  <a:moveTo>
                    <a:pt x="38410" y="69962"/>
                  </a:moveTo>
                  <a:lnTo>
                    <a:pt x="38410" y="94817"/>
                  </a:lnTo>
                  <a:lnTo>
                    <a:pt x="570005" y="94817"/>
                  </a:lnTo>
                  <a:lnTo>
                    <a:pt x="570005" y="69962"/>
                  </a:lnTo>
                  <a:close/>
                  <a:moveTo>
                    <a:pt x="304208" y="0"/>
                  </a:moveTo>
                  <a:cubicBezTo>
                    <a:pt x="314809" y="0"/>
                    <a:pt x="323413" y="8592"/>
                    <a:pt x="323413" y="19178"/>
                  </a:cubicBezTo>
                  <a:lnTo>
                    <a:pt x="323413" y="31606"/>
                  </a:lnTo>
                  <a:lnTo>
                    <a:pt x="589210" y="31606"/>
                  </a:lnTo>
                  <a:cubicBezTo>
                    <a:pt x="599811" y="31606"/>
                    <a:pt x="608415" y="40197"/>
                    <a:pt x="608415" y="50784"/>
                  </a:cubicBezTo>
                  <a:lnTo>
                    <a:pt x="608415" y="113995"/>
                  </a:lnTo>
                  <a:cubicBezTo>
                    <a:pt x="608415" y="124582"/>
                    <a:pt x="599811" y="133174"/>
                    <a:pt x="589210" y="133174"/>
                  </a:cubicBezTo>
                  <a:lnTo>
                    <a:pt x="576765" y="133174"/>
                  </a:lnTo>
                  <a:lnTo>
                    <a:pt x="576765" y="461967"/>
                  </a:lnTo>
                  <a:cubicBezTo>
                    <a:pt x="576765" y="472553"/>
                    <a:pt x="568161" y="481145"/>
                    <a:pt x="557560" y="481145"/>
                  </a:cubicBezTo>
                  <a:lnTo>
                    <a:pt x="342618" y="481145"/>
                  </a:lnTo>
                  <a:lnTo>
                    <a:pt x="414521" y="576883"/>
                  </a:lnTo>
                  <a:cubicBezTo>
                    <a:pt x="420974" y="585321"/>
                    <a:pt x="419284" y="597442"/>
                    <a:pt x="410680" y="603733"/>
                  </a:cubicBezTo>
                  <a:cubicBezTo>
                    <a:pt x="407300" y="606341"/>
                    <a:pt x="403306" y="607568"/>
                    <a:pt x="399157" y="607568"/>
                  </a:cubicBezTo>
                  <a:cubicBezTo>
                    <a:pt x="393319" y="607568"/>
                    <a:pt x="387634" y="604960"/>
                    <a:pt x="383793" y="599897"/>
                  </a:cubicBezTo>
                  <a:lnTo>
                    <a:pt x="323413" y="519348"/>
                  </a:lnTo>
                  <a:lnTo>
                    <a:pt x="323413" y="588390"/>
                  </a:lnTo>
                  <a:cubicBezTo>
                    <a:pt x="323413" y="598976"/>
                    <a:pt x="314809" y="607568"/>
                    <a:pt x="304208" y="607568"/>
                  </a:cubicBezTo>
                  <a:cubicBezTo>
                    <a:pt x="293607" y="607568"/>
                    <a:pt x="285003" y="598976"/>
                    <a:pt x="285003" y="588390"/>
                  </a:cubicBezTo>
                  <a:lnTo>
                    <a:pt x="285003" y="519348"/>
                  </a:lnTo>
                  <a:lnTo>
                    <a:pt x="224622" y="599897"/>
                  </a:lnTo>
                  <a:cubicBezTo>
                    <a:pt x="220781" y="604960"/>
                    <a:pt x="215096" y="607568"/>
                    <a:pt x="209258" y="607568"/>
                  </a:cubicBezTo>
                  <a:cubicBezTo>
                    <a:pt x="205110" y="607568"/>
                    <a:pt x="201115" y="606341"/>
                    <a:pt x="197735" y="603733"/>
                  </a:cubicBezTo>
                  <a:cubicBezTo>
                    <a:pt x="189131" y="597442"/>
                    <a:pt x="187441" y="585321"/>
                    <a:pt x="193894" y="576883"/>
                  </a:cubicBezTo>
                  <a:lnTo>
                    <a:pt x="265798" y="481145"/>
                  </a:lnTo>
                  <a:lnTo>
                    <a:pt x="50855" y="481145"/>
                  </a:lnTo>
                  <a:cubicBezTo>
                    <a:pt x="40253" y="481145"/>
                    <a:pt x="31650" y="472553"/>
                    <a:pt x="31650" y="461967"/>
                  </a:cubicBezTo>
                  <a:lnTo>
                    <a:pt x="31650" y="133174"/>
                  </a:lnTo>
                  <a:lnTo>
                    <a:pt x="19205" y="133174"/>
                  </a:lnTo>
                  <a:cubicBezTo>
                    <a:pt x="8604" y="133174"/>
                    <a:pt x="0" y="124582"/>
                    <a:pt x="0" y="113995"/>
                  </a:cubicBezTo>
                  <a:lnTo>
                    <a:pt x="0" y="50784"/>
                  </a:lnTo>
                  <a:cubicBezTo>
                    <a:pt x="0" y="40197"/>
                    <a:pt x="8604" y="31606"/>
                    <a:pt x="19205" y="31606"/>
                  </a:cubicBezTo>
                  <a:lnTo>
                    <a:pt x="285003" y="31606"/>
                  </a:lnTo>
                  <a:lnTo>
                    <a:pt x="285003" y="19178"/>
                  </a:lnTo>
                  <a:cubicBezTo>
                    <a:pt x="285003" y="8592"/>
                    <a:pt x="293607" y="0"/>
                    <a:pt x="304208"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44" name="PPT世界-12"/>
          <p:cNvSpPr/>
          <p:nvPr/>
        </p:nvSpPr>
        <p:spPr>
          <a:xfrm>
            <a:off x="415436" y="150584"/>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13"/>
          <p:cNvSpPr txBox="1"/>
          <p:nvPr/>
        </p:nvSpPr>
        <p:spPr>
          <a:xfrm>
            <a:off x="915601" y="309019"/>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14"/>
          <p:cNvSpPr txBox="1"/>
          <p:nvPr/>
        </p:nvSpPr>
        <p:spPr>
          <a:xfrm>
            <a:off x="1945115" y="368285"/>
            <a:ext cx="1609415"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p>
        </p:txBody>
      </p:sp>
      <p:sp>
        <p:nvSpPr>
          <p:cNvPr id="47" name="PPT世界-15"/>
          <p:cNvSpPr txBox="1"/>
          <p:nvPr/>
        </p:nvSpPr>
        <p:spPr>
          <a:xfrm>
            <a:off x="1945115" y="776657"/>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BASIC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44" name="PPT世界-2"/>
          <p:cNvCxnSpPr/>
          <p:nvPr/>
        </p:nvCxnSpPr>
        <p:spPr>
          <a:xfrm>
            <a:off x="8287759" y="4030869"/>
            <a:ext cx="847303" cy="0"/>
          </a:xfrm>
          <a:prstGeom prst="line">
            <a:avLst/>
          </a:prstGeom>
          <a:solidFill>
            <a:schemeClr val="bg1"/>
          </a:solidFill>
          <a:ln w="38100">
            <a:solidFill>
              <a:schemeClr val="accent1">
                <a:alpha val="20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cxnSp>
      <p:grpSp>
        <p:nvGrpSpPr>
          <p:cNvPr id="3" name="PPT世界-3"/>
          <p:cNvGrpSpPr/>
          <p:nvPr/>
        </p:nvGrpSpPr>
        <p:grpSpPr>
          <a:xfrm>
            <a:off x="669818" y="2742863"/>
            <a:ext cx="3240962" cy="2827351"/>
            <a:chOff x="669818" y="2742863"/>
            <a:chExt cx="3240962" cy="2827351"/>
          </a:xfrm>
        </p:grpSpPr>
        <p:sp>
          <p:nvSpPr>
            <p:cNvPr id="23" name="PPT世界-3-1"/>
            <p:cNvSpPr/>
            <p:nvPr/>
          </p:nvSpPr>
          <p:spPr>
            <a:xfrm>
              <a:off x="2531263" y="2742863"/>
              <a:ext cx="525465" cy="525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4" name="PPT世界-3-2"/>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54193" y="2866158"/>
              <a:ext cx="270256" cy="271957"/>
            </a:xfrm>
            <a:prstGeom prst="rect">
              <a:avLst/>
            </a:prstGeom>
          </p:spPr>
        </p:pic>
        <p:sp>
          <p:nvSpPr>
            <p:cNvPr id="25" name="PPT世界-3-3"/>
            <p:cNvSpPr txBox="1"/>
            <p:nvPr/>
          </p:nvSpPr>
          <p:spPr>
            <a:xfrm>
              <a:off x="1066801" y="2768124"/>
              <a:ext cx="1336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accent1"/>
                  </a:solidFill>
                  <a:latin typeface="+mj-ea"/>
                  <a:ea typeface="+mj-ea"/>
                  <a:cs typeface="思源黑体 CN Bold" panose="020B0800000000000000" pitchFamily="34" charset="-122"/>
                </a:rPr>
                <a:t>标题文字添加</a:t>
              </a:r>
            </a:p>
          </p:txBody>
        </p:sp>
        <p:sp>
          <p:nvSpPr>
            <p:cNvPr id="26" name="PPT世界-3-4"/>
            <p:cNvSpPr/>
            <p:nvPr/>
          </p:nvSpPr>
          <p:spPr>
            <a:xfrm>
              <a:off x="2531263" y="3770363"/>
              <a:ext cx="525465" cy="5254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7" name="PPT世界-3-5"/>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654193" y="3894858"/>
              <a:ext cx="270256" cy="271957"/>
            </a:xfrm>
            <a:prstGeom prst="rect">
              <a:avLst/>
            </a:prstGeom>
          </p:spPr>
        </p:pic>
        <p:sp>
          <p:nvSpPr>
            <p:cNvPr id="28" name="PPT世界-3-6"/>
            <p:cNvSpPr txBox="1"/>
            <p:nvPr/>
          </p:nvSpPr>
          <p:spPr>
            <a:xfrm>
              <a:off x="1066801" y="3795624"/>
              <a:ext cx="1336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29" name="PPT世界-3-7"/>
            <p:cNvSpPr/>
            <p:nvPr/>
          </p:nvSpPr>
          <p:spPr>
            <a:xfrm>
              <a:off x="2531263" y="4769289"/>
              <a:ext cx="525465" cy="525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0" name="PPT世界-3-8"/>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654193" y="4885458"/>
              <a:ext cx="270256" cy="271957"/>
            </a:xfrm>
            <a:prstGeom prst="rect">
              <a:avLst/>
            </a:prstGeom>
          </p:spPr>
        </p:pic>
        <p:sp>
          <p:nvSpPr>
            <p:cNvPr id="31" name="PPT世界-3-9"/>
            <p:cNvSpPr txBox="1"/>
            <p:nvPr/>
          </p:nvSpPr>
          <p:spPr>
            <a:xfrm>
              <a:off x="1066801" y="4794550"/>
              <a:ext cx="1336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dirty="0">
                  <a:solidFill>
                    <a:schemeClr val="accent1"/>
                  </a:solidFill>
                  <a:latin typeface="+mj-ea"/>
                  <a:ea typeface="+mj-ea"/>
                  <a:cs typeface="思源黑体 CN Bold" panose="020B0800000000000000" pitchFamily="34" charset="-122"/>
                </a:rPr>
                <a:t>标题文字添加</a:t>
              </a:r>
            </a:p>
          </p:txBody>
        </p:sp>
        <p:cxnSp>
          <p:nvCxnSpPr>
            <p:cNvPr id="46" name="PPT世界-3-10"/>
            <p:cNvCxnSpPr/>
            <p:nvPr/>
          </p:nvCxnSpPr>
          <p:spPr>
            <a:xfrm rot="5400000">
              <a:off x="2795408" y="4291963"/>
              <a:ext cx="1027193" cy="505006"/>
            </a:xfrm>
            <a:prstGeom prst="curvedConnector2">
              <a:avLst/>
            </a:prstGeom>
            <a:solidFill>
              <a:schemeClr val="bg1"/>
            </a:solidFill>
            <a:ln w="38100">
              <a:solidFill>
                <a:schemeClr val="accent1">
                  <a:alpha val="20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cxnSp>
        <p:cxnSp>
          <p:nvCxnSpPr>
            <p:cNvPr id="47" name="PPT世界-3-11"/>
            <p:cNvCxnSpPr/>
            <p:nvPr/>
          </p:nvCxnSpPr>
          <p:spPr>
            <a:xfrm rot="16200000" flipV="1">
              <a:off x="2795408" y="3264770"/>
              <a:ext cx="1027192" cy="505006"/>
            </a:xfrm>
            <a:prstGeom prst="curvedConnector2">
              <a:avLst/>
            </a:prstGeom>
            <a:solidFill>
              <a:schemeClr val="bg1"/>
            </a:solidFill>
            <a:ln w="38100">
              <a:solidFill>
                <a:schemeClr val="accent1">
                  <a:alpha val="20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cxnSp>
        <p:cxnSp>
          <p:nvCxnSpPr>
            <p:cNvPr id="48" name="PPT世界-3-12"/>
            <p:cNvCxnSpPr/>
            <p:nvPr/>
          </p:nvCxnSpPr>
          <p:spPr>
            <a:xfrm flipH="1">
              <a:off x="3056502" y="4030869"/>
              <a:ext cx="854278" cy="0"/>
            </a:xfrm>
            <a:prstGeom prst="line">
              <a:avLst/>
            </a:prstGeom>
            <a:solidFill>
              <a:schemeClr val="bg1"/>
            </a:solidFill>
            <a:ln w="38100">
              <a:solidFill>
                <a:schemeClr val="accent1">
                  <a:alpha val="20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cxnSp>
        <p:sp>
          <p:nvSpPr>
            <p:cNvPr id="57" name="PPT世界-3-13"/>
            <p:cNvSpPr txBox="1"/>
            <p:nvPr/>
          </p:nvSpPr>
          <p:spPr>
            <a:xfrm>
              <a:off x="669818" y="3018324"/>
              <a:ext cx="1733839" cy="48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200" dirty="0">
                  <a:solidFill>
                    <a:schemeClr val="tx1">
                      <a:lumMod val="75000"/>
                      <a:lumOff val="25000"/>
                    </a:schemeClr>
                  </a:solidFill>
                  <a:latin typeface="+mn-ea"/>
                  <a:ea typeface="+mn-ea"/>
                  <a:cs typeface="思源黑体 CN Bold" panose="020B0800000000000000" pitchFamily="34" charset="-122"/>
                </a:rPr>
                <a:t>单击此处键入文本单击此处键入文本单击</a:t>
              </a:r>
            </a:p>
          </p:txBody>
        </p:sp>
        <p:sp>
          <p:nvSpPr>
            <p:cNvPr id="58" name="PPT世界-3-14"/>
            <p:cNvSpPr txBox="1"/>
            <p:nvPr/>
          </p:nvSpPr>
          <p:spPr>
            <a:xfrm>
              <a:off x="669818" y="4045824"/>
              <a:ext cx="1733839" cy="52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algn="r">
                <a:lnSpc>
                  <a:spcPct val="130000"/>
                </a:lnSpc>
                <a:defRPr sz="1200">
                  <a:solidFill>
                    <a:schemeClr val="tx1">
                      <a:lumMod val="75000"/>
                      <a:lumOff val="25000"/>
                    </a:schemeClr>
                  </a:solidFill>
                  <a:latin typeface="+mn-ea"/>
                </a:defRPr>
              </a:lvl1pPr>
            </a:lstStyle>
            <a:p>
              <a:pPr algn="r">
                <a:lnSpc>
                  <a:spcPct val="130000"/>
                </a:lnSpc>
              </a:pPr>
              <a:r>
                <a:rPr lang="zh-CN" altLang="en-US" sz="1200" dirty="0">
                  <a:solidFill>
                    <a:schemeClr val="tx1">
                      <a:lumMod val="75000"/>
                      <a:lumOff val="25000"/>
                    </a:schemeClr>
                  </a:solidFill>
                  <a:latin typeface="+mn-ea"/>
                  <a:ea typeface="+mn-ea"/>
                  <a:cs typeface="思源黑体 CN Bold" panose="020B0800000000000000" pitchFamily="34" charset="-122"/>
                </a:rPr>
                <a:t>单击此处键入文本单击此处键入文本单击</a:t>
              </a:r>
            </a:p>
          </p:txBody>
        </p:sp>
        <p:sp>
          <p:nvSpPr>
            <p:cNvPr id="59" name="PPT世界-3-15"/>
            <p:cNvSpPr txBox="1"/>
            <p:nvPr/>
          </p:nvSpPr>
          <p:spPr>
            <a:xfrm>
              <a:off x="669818" y="5044750"/>
              <a:ext cx="1733839" cy="52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algn="r">
                <a:lnSpc>
                  <a:spcPct val="130000"/>
                </a:lnSpc>
                <a:defRPr sz="1200">
                  <a:solidFill>
                    <a:schemeClr val="tx1">
                      <a:lumMod val="75000"/>
                      <a:lumOff val="25000"/>
                    </a:schemeClr>
                  </a:solidFill>
                  <a:latin typeface="+mn-ea"/>
                </a:defRPr>
              </a:lvl1pPr>
            </a:lstStyle>
            <a:p>
              <a:pPr algn="r">
                <a:lnSpc>
                  <a:spcPct val="130000"/>
                </a:lnSpc>
              </a:pPr>
              <a:r>
                <a:rPr lang="zh-CN" altLang="en-US" sz="1200" dirty="0">
                  <a:solidFill>
                    <a:schemeClr val="tx1">
                      <a:lumMod val="75000"/>
                      <a:lumOff val="25000"/>
                    </a:schemeClr>
                  </a:solidFill>
                  <a:latin typeface="+mn-ea"/>
                  <a:ea typeface="+mn-ea"/>
                  <a:cs typeface="思源黑体 CN Bold" panose="020B0800000000000000" pitchFamily="34" charset="-122"/>
                </a:rPr>
                <a:t>单击此处键入文本单击此处键入文本单击</a:t>
              </a:r>
            </a:p>
          </p:txBody>
        </p:sp>
      </p:grpSp>
      <p:grpSp>
        <p:nvGrpSpPr>
          <p:cNvPr id="4" name="PPT世界-4"/>
          <p:cNvGrpSpPr/>
          <p:nvPr/>
        </p:nvGrpSpPr>
        <p:grpSpPr>
          <a:xfrm>
            <a:off x="8634180" y="2742863"/>
            <a:ext cx="2888003" cy="2827351"/>
            <a:chOff x="8634180" y="2742863"/>
            <a:chExt cx="2888003" cy="2827351"/>
          </a:xfrm>
        </p:grpSpPr>
        <p:sp>
          <p:nvSpPr>
            <p:cNvPr id="32" name="PPT世界-4-1"/>
            <p:cNvSpPr/>
            <p:nvPr/>
          </p:nvSpPr>
          <p:spPr>
            <a:xfrm>
              <a:off x="9135273" y="2742863"/>
              <a:ext cx="525465" cy="525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3" name="PPT世界-4-2"/>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258193" y="2866158"/>
              <a:ext cx="270256" cy="271957"/>
            </a:xfrm>
            <a:prstGeom prst="rect">
              <a:avLst/>
            </a:prstGeom>
          </p:spPr>
        </p:pic>
        <p:sp>
          <p:nvSpPr>
            <p:cNvPr id="34" name="PPT世界-4-3"/>
            <p:cNvSpPr txBox="1"/>
            <p:nvPr/>
          </p:nvSpPr>
          <p:spPr>
            <a:xfrm>
              <a:off x="9788342" y="2768124"/>
              <a:ext cx="1336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j-ea"/>
                  <a:ea typeface="+mj-ea"/>
                  <a:cs typeface="思源黑体 CN Bold" panose="020B0800000000000000" pitchFamily="34" charset="-122"/>
                </a:rPr>
                <a:t>标题文字添加</a:t>
              </a:r>
            </a:p>
          </p:txBody>
        </p:sp>
        <p:sp>
          <p:nvSpPr>
            <p:cNvPr id="35" name="PPT世界-4-4"/>
            <p:cNvSpPr/>
            <p:nvPr/>
          </p:nvSpPr>
          <p:spPr>
            <a:xfrm>
              <a:off x="9135273" y="3770363"/>
              <a:ext cx="525465" cy="5254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6" name="PPT世界-4-5"/>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258193" y="3894858"/>
              <a:ext cx="270256" cy="271957"/>
            </a:xfrm>
            <a:prstGeom prst="rect">
              <a:avLst/>
            </a:prstGeom>
          </p:spPr>
        </p:pic>
        <p:sp>
          <p:nvSpPr>
            <p:cNvPr id="37" name="PPT世界-4-6"/>
            <p:cNvSpPr txBox="1"/>
            <p:nvPr/>
          </p:nvSpPr>
          <p:spPr>
            <a:xfrm>
              <a:off x="9788342" y="3795624"/>
              <a:ext cx="1336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mj-ea"/>
                  <a:ea typeface="+mj-ea"/>
                  <a:cs typeface="思源黑体 CN Bold" panose="020B0800000000000000" pitchFamily="34" charset="-122"/>
                </a:rPr>
                <a:t>标题文字添加</a:t>
              </a:r>
            </a:p>
          </p:txBody>
        </p:sp>
        <p:sp>
          <p:nvSpPr>
            <p:cNvPr id="38" name="PPT世界-4-7"/>
            <p:cNvSpPr/>
            <p:nvPr/>
          </p:nvSpPr>
          <p:spPr>
            <a:xfrm>
              <a:off x="9135273" y="4769289"/>
              <a:ext cx="525465" cy="525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9" name="PPT世界-4-8"/>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258193" y="4885458"/>
              <a:ext cx="270256" cy="271957"/>
            </a:xfrm>
            <a:prstGeom prst="rect">
              <a:avLst/>
            </a:prstGeom>
          </p:spPr>
        </p:pic>
        <p:sp>
          <p:nvSpPr>
            <p:cNvPr id="40" name="PPT世界-4-9"/>
            <p:cNvSpPr txBox="1"/>
            <p:nvPr/>
          </p:nvSpPr>
          <p:spPr>
            <a:xfrm>
              <a:off x="9788342" y="4794550"/>
              <a:ext cx="1336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accent1"/>
                  </a:solidFill>
                  <a:latin typeface="+mj-ea"/>
                  <a:ea typeface="+mj-ea"/>
                  <a:cs typeface="思源黑体 CN Bold" panose="020B0800000000000000" pitchFamily="34" charset="-122"/>
                </a:rPr>
                <a:t>标题文字添加</a:t>
              </a:r>
            </a:p>
          </p:txBody>
        </p:sp>
        <p:cxnSp>
          <p:nvCxnSpPr>
            <p:cNvPr id="42" name="PPT世界-4-10"/>
            <p:cNvCxnSpPr/>
            <p:nvPr/>
          </p:nvCxnSpPr>
          <p:spPr>
            <a:xfrm rot="16200000" flipH="1">
              <a:off x="8371025" y="4294024"/>
              <a:ext cx="1027193" cy="500882"/>
            </a:xfrm>
            <a:prstGeom prst="curvedConnector2">
              <a:avLst/>
            </a:prstGeom>
            <a:solidFill>
              <a:schemeClr val="bg1"/>
            </a:solidFill>
            <a:ln w="38100">
              <a:solidFill>
                <a:schemeClr val="accent1">
                  <a:alpha val="20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cxnSp>
        <p:cxnSp>
          <p:nvCxnSpPr>
            <p:cNvPr id="43" name="PPT世界-4-11"/>
            <p:cNvCxnSpPr/>
            <p:nvPr/>
          </p:nvCxnSpPr>
          <p:spPr>
            <a:xfrm rot="5400000" flipH="1" flipV="1">
              <a:off x="8371025" y="3266831"/>
              <a:ext cx="1027192" cy="500882"/>
            </a:xfrm>
            <a:prstGeom prst="curvedConnector2">
              <a:avLst/>
            </a:prstGeom>
            <a:solidFill>
              <a:schemeClr val="bg1"/>
            </a:solidFill>
            <a:ln w="38100">
              <a:solidFill>
                <a:schemeClr val="accent1">
                  <a:alpha val="20000"/>
                </a:schemeClr>
              </a:solid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cxnSp>
        <p:sp>
          <p:nvSpPr>
            <p:cNvPr id="60" name="PPT世界-4-12"/>
            <p:cNvSpPr txBox="1"/>
            <p:nvPr/>
          </p:nvSpPr>
          <p:spPr>
            <a:xfrm>
              <a:off x="9788344" y="3018324"/>
              <a:ext cx="1733839" cy="52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algn="r">
                <a:lnSpc>
                  <a:spcPct val="130000"/>
                </a:lnSpc>
                <a:defRPr sz="1200">
                  <a:solidFill>
                    <a:schemeClr val="tx1">
                      <a:lumMod val="75000"/>
                      <a:lumOff val="25000"/>
                    </a:schemeClr>
                  </a:solidFill>
                  <a:latin typeface="+mn-ea"/>
                </a:defRPr>
              </a:lvl1pPr>
            </a:lstStyle>
            <a:p>
              <a:pPr algn="l">
                <a:lnSpc>
                  <a:spcPct val="130000"/>
                </a:lnSpc>
              </a:pPr>
              <a:r>
                <a:rPr lang="zh-CN" altLang="en-US" sz="1200" dirty="0">
                  <a:solidFill>
                    <a:schemeClr val="tx1">
                      <a:lumMod val="75000"/>
                      <a:lumOff val="25000"/>
                    </a:schemeClr>
                  </a:solidFill>
                  <a:latin typeface="+mn-ea"/>
                  <a:ea typeface="+mn-ea"/>
                  <a:cs typeface="思源黑体 CN Bold" panose="020B0800000000000000" pitchFamily="34" charset="-122"/>
                </a:rPr>
                <a:t>单击此处键入文本单击此处键入文本单击</a:t>
              </a:r>
            </a:p>
          </p:txBody>
        </p:sp>
        <p:sp>
          <p:nvSpPr>
            <p:cNvPr id="61" name="PPT世界-4-13"/>
            <p:cNvSpPr txBox="1"/>
            <p:nvPr/>
          </p:nvSpPr>
          <p:spPr>
            <a:xfrm>
              <a:off x="9788344" y="4045824"/>
              <a:ext cx="1733839" cy="52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algn="r">
                <a:lnSpc>
                  <a:spcPct val="130000"/>
                </a:lnSpc>
                <a:defRPr sz="1200">
                  <a:solidFill>
                    <a:schemeClr val="tx1">
                      <a:lumMod val="75000"/>
                      <a:lumOff val="25000"/>
                    </a:schemeClr>
                  </a:solidFill>
                  <a:latin typeface="+mn-ea"/>
                </a:defRPr>
              </a:lvl1pPr>
            </a:lstStyle>
            <a:p>
              <a:pPr algn="l">
                <a:lnSpc>
                  <a:spcPct val="130000"/>
                </a:lnSpc>
              </a:pPr>
              <a:r>
                <a:rPr lang="zh-CN" altLang="en-US" sz="1200" dirty="0">
                  <a:solidFill>
                    <a:schemeClr val="tx1">
                      <a:lumMod val="75000"/>
                      <a:lumOff val="25000"/>
                    </a:schemeClr>
                  </a:solidFill>
                  <a:latin typeface="+mn-ea"/>
                  <a:ea typeface="+mn-ea"/>
                  <a:cs typeface="思源黑体 CN Bold" panose="020B0800000000000000" pitchFamily="34" charset="-122"/>
                </a:rPr>
                <a:t>单击此处键入文本单击此处键入文本单击</a:t>
              </a:r>
            </a:p>
          </p:txBody>
        </p:sp>
        <p:sp>
          <p:nvSpPr>
            <p:cNvPr id="62" name="PPT世界-4-14"/>
            <p:cNvSpPr txBox="1"/>
            <p:nvPr/>
          </p:nvSpPr>
          <p:spPr>
            <a:xfrm>
              <a:off x="9788344" y="5044750"/>
              <a:ext cx="1733839" cy="52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algn="r">
                <a:lnSpc>
                  <a:spcPct val="130000"/>
                </a:lnSpc>
                <a:defRPr sz="1200">
                  <a:solidFill>
                    <a:schemeClr val="tx1">
                      <a:lumMod val="75000"/>
                      <a:lumOff val="25000"/>
                    </a:schemeClr>
                  </a:solidFill>
                  <a:latin typeface="+mn-ea"/>
                </a:defRPr>
              </a:lvl1pPr>
            </a:lstStyle>
            <a:p>
              <a:pPr algn="l">
                <a:lnSpc>
                  <a:spcPct val="130000"/>
                </a:lnSpc>
              </a:pPr>
              <a:r>
                <a:rPr lang="zh-CN" altLang="en-US" sz="1200" dirty="0">
                  <a:solidFill>
                    <a:schemeClr val="tx1">
                      <a:lumMod val="75000"/>
                      <a:lumOff val="25000"/>
                    </a:schemeClr>
                  </a:solidFill>
                  <a:latin typeface="+mn-ea"/>
                  <a:ea typeface="+mn-ea"/>
                  <a:cs typeface="思源黑体 CN Bold" panose="020B0800000000000000" pitchFamily="34" charset="-122"/>
                </a:rPr>
                <a:t>单击此处键入文本单击此处键入文本单击</a:t>
              </a:r>
            </a:p>
          </p:txBody>
        </p:sp>
      </p:grpSp>
      <p:sp>
        <p:nvSpPr>
          <p:cNvPr id="71" name="PPT世界-5"/>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2" name="PPT世界-6"/>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3" name="PPT世界-7"/>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74" name="PPT世界-8"/>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5" name="PPT世界-9"/>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10"/>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11"/>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78" name="PPT世界-12"/>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6" name="PPT世界-13"/>
          <p:cNvGrpSpPr/>
          <p:nvPr/>
        </p:nvGrpSpPr>
        <p:grpSpPr>
          <a:xfrm>
            <a:off x="1537270" y="1512408"/>
            <a:ext cx="9117460" cy="4776128"/>
            <a:chOff x="1537270" y="1512408"/>
            <a:chExt cx="9117460" cy="4776128"/>
          </a:xfrm>
        </p:grpSpPr>
        <p:grpSp>
          <p:nvGrpSpPr>
            <p:cNvPr id="5" name="组合 4"/>
            <p:cNvGrpSpPr/>
            <p:nvPr/>
          </p:nvGrpSpPr>
          <p:grpSpPr>
            <a:xfrm>
              <a:off x="1537270" y="1512408"/>
              <a:ext cx="9117460" cy="4423734"/>
              <a:chOff x="1537270" y="1512408"/>
              <a:chExt cx="9117460" cy="4423734"/>
            </a:xfrm>
          </p:grpSpPr>
          <p:sp>
            <p:nvSpPr>
              <p:cNvPr id="49" name="PPT世界-13-1"/>
              <p:cNvSpPr txBox="1"/>
              <p:nvPr/>
            </p:nvSpPr>
            <p:spPr>
              <a:xfrm>
                <a:off x="1537270" y="1512408"/>
                <a:ext cx="9117460" cy="29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5000"/>
                  </a:lnSpc>
                </a:pPr>
                <a:r>
                  <a:rPr lang="zh-CN" altLang="en-US" sz="1600" dirty="0">
                    <a:solidFill>
                      <a:schemeClr val="tx1">
                        <a:lumMod val="85000"/>
                        <a:lumOff val="15000"/>
                      </a:schemeClr>
                    </a:solidFill>
                    <a:cs typeface="思源黑体 CN Bold" panose="020B0800000000000000" pitchFamily="34" charset="-122"/>
                  </a:rPr>
                  <a:t>单击此处键入文本单击此处键入文本单击单击此处键入文本单击单击此处键入文本单击此处</a:t>
                </a:r>
              </a:p>
            </p:txBody>
          </p:sp>
          <p:grpSp>
            <p:nvGrpSpPr>
              <p:cNvPr id="2" name="组合 1"/>
              <p:cNvGrpSpPr/>
              <p:nvPr/>
            </p:nvGrpSpPr>
            <p:grpSpPr>
              <a:xfrm>
                <a:off x="3886582" y="2111286"/>
                <a:ext cx="4417214" cy="3824856"/>
                <a:chOff x="3886582" y="2111286"/>
                <a:chExt cx="4417214" cy="3824856"/>
              </a:xfrm>
            </p:grpSpPr>
            <p:sp>
              <p:nvSpPr>
                <p:cNvPr id="22" name="PPT世界-13-2"/>
                <p:cNvSpPr/>
                <p:nvPr/>
              </p:nvSpPr>
              <p:spPr>
                <a:xfrm>
                  <a:off x="4183455" y="2111286"/>
                  <a:ext cx="3824876" cy="3824856"/>
                </a:xfrm>
                <a:custGeom>
                  <a:avLst/>
                  <a:gdLst>
                    <a:gd name="connsiteX0" fmla="*/ 1288843 w 1288843"/>
                    <a:gd name="connsiteY0" fmla="*/ 644420 h 1288839"/>
                    <a:gd name="connsiteX1" fmla="*/ 644422 w 1288843"/>
                    <a:gd name="connsiteY1" fmla="*/ 1288839 h 1288839"/>
                    <a:gd name="connsiteX2" fmla="*/ 0 w 1288843"/>
                    <a:gd name="connsiteY2" fmla="*/ 644420 h 1288839"/>
                    <a:gd name="connsiteX3" fmla="*/ 644422 w 1288843"/>
                    <a:gd name="connsiteY3" fmla="*/ 0 h 1288839"/>
                    <a:gd name="connsiteX4" fmla="*/ 1288843 w 1288843"/>
                    <a:gd name="connsiteY4" fmla="*/ 644420 h 128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843" h="1288839">
                      <a:moveTo>
                        <a:pt x="1288843" y="644420"/>
                      </a:moveTo>
                      <a:cubicBezTo>
                        <a:pt x="1288843" y="1000323"/>
                        <a:pt x="1000326" y="1288839"/>
                        <a:pt x="644422" y="1288839"/>
                      </a:cubicBezTo>
                      <a:cubicBezTo>
                        <a:pt x="288517" y="1288839"/>
                        <a:pt x="0" y="1000323"/>
                        <a:pt x="0" y="644420"/>
                      </a:cubicBezTo>
                      <a:cubicBezTo>
                        <a:pt x="0" y="288516"/>
                        <a:pt x="288517" y="0"/>
                        <a:pt x="644422" y="0"/>
                      </a:cubicBezTo>
                      <a:cubicBezTo>
                        <a:pt x="1000326" y="0"/>
                        <a:pt x="1288843" y="288516"/>
                        <a:pt x="1288843" y="644420"/>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sp>
              <p:nvSpPr>
                <p:cNvPr id="50" name="PPT世界-13-3"/>
                <p:cNvSpPr/>
                <p:nvPr/>
              </p:nvSpPr>
              <p:spPr>
                <a:xfrm>
                  <a:off x="4502442" y="2430262"/>
                  <a:ext cx="3186902" cy="3186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思源黑体 CN Bold" panose="020B0800000000000000" pitchFamily="34" charset="-122"/>
                  </a:endParaRPr>
                </a:p>
              </p:txBody>
            </p:sp>
            <p:sp>
              <p:nvSpPr>
                <p:cNvPr id="51" name="PPT世界-13-4"/>
                <p:cNvSpPr/>
                <p:nvPr/>
              </p:nvSpPr>
              <p:spPr>
                <a:xfrm>
                  <a:off x="7215225" y="3486584"/>
                  <a:ext cx="1088571" cy="1088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sp>
              <p:nvSpPr>
                <p:cNvPr id="52" name="PPT世界-13-5"/>
                <p:cNvSpPr/>
                <p:nvPr/>
              </p:nvSpPr>
              <p:spPr>
                <a:xfrm>
                  <a:off x="3886582" y="3486584"/>
                  <a:ext cx="1088571" cy="10885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grpSp>
        </p:grpSp>
        <p:pic>
          <p:nvPicPr>
            <p:cNvPr id="63" name="PPT世界-13-6" descr="图片包含 室内, 桌子, 蛋糕, 小&#10;&#10;描述已自动生成"/>
            <p:cNvPicPr>
              <a:picLocks noChangeAspect="1"/>
            </p:cNvPicPr>
            <p:nvPr/>
          </p:nvPicPr>
          <p:blipFill rotWithShape="1">
            <a:blip r:embed="rId14" cstate="screen">
              <a:extLst>
                <a:ext uri="{28A0092B-C50C-407E-A947-70E740481C1C}">
                  <a14:useLocalDpi xmlns:a14="http://schemas.microsoft.com/office/drawing/2010/main"/>
                </a:ext>
              </a:extLst>
            </a:blip>
            <a:srcRect/>
            <a:stretch>
              <a:fillRect/>
            </a:stretch>
          </p:blipFill>
          <p:spPr>
            <a:xfrm>
              <a:off x="5072728" y="1662225"/>
              <a:ext cx="2142286" cy="4626311"/>
            </a:xfrm>
            <a:prstGeom prst="rect">
              <a:avLst/>
            </a:prstGeom>
            <a:effectLst>
              <a:outerShdw blurRad="127000" dist="63500" dir="2700000" algn="tl" rotWithShape="0">
                <a:prstClr val="black">
                  <a:alpha val="30000"/>
                </a:prstClr>
              </a:outerShdw>
            </a:effectLst>
          </p:spPr>
        </p:pic>
      </p:grpSp>
      <p:sp>
        <p:nvSpPr>
          <p:cNvPr id="64" name="PPT世界-14"/>
          <p:cNvSpPr/>
          <p:nvPr/>
        </p:nvSpPr>
        <p:spPr>
          <a:xfrm>
            <a:off x="415436" y="150584"/>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15"/>
          <p:cNvSpPr txBox="1"/>
          <p:nvPr/>
        </p:nvSpPr>
        <p:spPr>
          <a:xfrm>
            <a:off x="915601" y="309019"/>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16"/>
          <p:cNvSpPr txBox="1"/>
          <p:nvPr/>
        </p:nvSpPr>
        <p:spPr>
          <a:xfrm>
            <a:off x="1945115" y="368285"/>
            <a:ext cx="1609415"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p>
        </p:txBody>
      </p:sp>
      <p:sp>
        <p:nvSpPr>
          <p:cNvPr id="67" name="PPT世界-17"/>
          <p:cNvSpPr txBox="1"/>
          <p:nvPr/>
        </p:nvSpPr>
        <p:spPr>
          <a:xfrm>
            <a:off x="1945115" y="776657"/>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BASIC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2"/>
          <p:cNvGrpSpPr/>
          <p:nvPr/>
        </p:nvGrpSpPr>
        <p:grpSpPr>
          <a:xfrm>
            <a:off x="714157" y="1488187"/>
            <a:ext cx="10896050" cy="2316995"/>
            <a:chOff x="714157" y="1488187"/>
            <a:chExt cx="10896050" cy="2316995"/>
          </a:xfrm>
        </p:grpSpPr>
        <p:sp>
          <p:nvSpPr>
            <p:cNvPr id="23" name="PPT世界-2-1"/>
            <p:cNvSpPr txBox="1"/>
            <p:nvPr/>
          </p:nvSpPr>
          <p:spPr>
            <a:xfrm>
              <a:off x="889370" y="2220342"/>
              <a:ext cx="2324100" cy="538480"/>
            </a:xfrm>
            <a:prstGeom prst="rect">
              <a:avLst/>
            </a:prstGeom>
            <a:noFill/>
            <a:ln>
              <a:noFill/>
            </a:ln>
          </p:spPr>
          <p:txBody>
            <a:bodyPr wrap="square" lIns="90000" tIns="46800" rIns="90000" bIns="46800" anchor="b" anchorCtr="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2-2"/>
            <p:cNvSpPr txBox="1"/>
            <p:nvPr/>
          </p:nvSpPr>
          <p:spPr>
            <a:xfrm>
              <a:off x="906755" y="2763010"/>
              <a:ext cx="3332262" cy="104217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solidFill>
                    <a:srgbClr val="333333"/>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单击此处键入文本单击此处键入文本单击单击此处键入单击此处键入文本单击此处键入文本单击单击此处键入</a:t>
              </a:r>
            </a:p>
          </p:txBody>
        </p:sp>
        <p:sp>
          <p:nvSpPr>
            <p:cNvPr id="25" name="PPT世界-2-3"/>
            <p:cNvSpPr txBox="1"/>
            <p:nvPr/>
          </p:nvSpPr>
          <p:spPr>
            <a:xfrm>
              <a:off x="4592350" y="2220458"/>
              <a:ext cx="3035157" cy="538345"/>
            </a:xfrm>
            <a:prstGeom prst="rect">
              <a:avLst/>
            </a:prstGeom>
            <a:noFill/>
            <a:ln>
              <a:noFill/>
            </a:ln>
          </p:spPr>
          <p:txBody>
            <a:bodyPr wrap="square" lIns="90000" tIns="46800" rIns="90000" bIns="46800" anchor="b" anchorCtr="0">
              <a:noAutofit/>
            </a:bodyPr>
            <a:lstStyle/>
            <a:p>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2-4"/>
            <p:cNvSpPr txBox="1"/>
            <p:nvPr/>
          </p:nvSpPr>
          <p:spPr>
            <a:xfrm>
              <a:off x="4592350" y="2763010"/>
              <a:ext cx="3332262" cy="104217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solidFill>
                    <a:srgbClr val="333333"/>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单击此处键入文本单击此处键入文本单击单击此处键入单击此处键入文本单击此处键入文本单击单击此处键入</a:t>
              </a:r>
            </a:p>
          </p:txBody>
        </p:sp>
        <p:cxnSp>
          <p:nvCxnSpPr>
            <p:cNvPr id="30" name="PPT世界-2-5"/>
            <p:cNvCxnSpPr/>
            <p:nvPr/>
          </p:nvCxnSpPr>
          <p:spPr>
            <a:xfrm>
              <a:off x="714157" y="2308174"/>
              <a:ext cx="0" cy="1497007"/>
            </a:xfrm>
            <a:prstGeom prst="line">
              <a:avLst/>
            </a:prstGeom>
            <a:ln w="285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cxnSp>
          <p:nvCxnSpPr>
            <p:cNvPr id="31" name="PPT世界-2-6"/>
            <p:cNvCxnSpPr/>
            <p:nvPr/>
          </p:nvCxnSpPr>
          <p:spPr>
            <a:xfrm>
              <a:off x="4388085" y="2308174"/>
              <a:ext cx="0" cy="1497007"/>
            </a:xfrm>
            <a:prstGeom prst="line">
              <a:avLst/>
            </a:prstGeom>
            <a:ln w="285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cxnSp>
          <p:nvCxnSpPr>
            <p:cNvPr id="32" name="PPT世界-2-7"/>
            <p:cNvCxnSpPr/>
            <p:nvPr/>
          </p:nvCxnSpPr>
          <p:spPr>
            <a:xfrm>
              <a:off x="8062012" y="2308174"/>
              <a:ext cx="0" cy="1497007"/>
            </a:xfrm>
            <a:prstGeom prst="line">
              <a:avLst/>
            </a:prstGeom>
            <a:ln w="285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28" name="PPT世界-2-8"/>
            <p:cNvSpPr txBox="1"/>
            <p:nvPr/>
          </p:nvSpPr>
          <p:spPr>
            <a:xfrm>
              <a:off x="8277945" y="2763010"/>
              <a:ext cx="3332262" cy="1042172"/>
            </a:xfrm>
            <a:prstGeom prst="rect">
              <a:avLst/>
            </a:prstGeom>
            <a:noFill/>
            <a:ln>
              <a:noFill/>
            </a:ln>
          </p:spPr>
          <p:txBody>
            <a:bodyPr wrap="square" lIns="90000" tIns="46800" rIns="90000" bIns="46800" anchor="ctr" anchorCtr="0">
              <a:noAutofit/>
            </a:bodyPr>
            <a:lstStyle/>
            <a:p>
              <a:pPr>
                <a:lnSpc>
                  <a:spcPct val="150000"/>
                </a:lnSpc>
                <a:spcBef>
                  <a:spcPct val="0"/>
                </a:spcBef>
                <a:spcAft>
                  <a:spcPts val="600"/>
                </a:spcAft>
                <a:buSzPct val="25000"/>
              </a:pPr>
              <a:r>
                <a:rPr lang="zh-CN" altLang="en-US" sz="1400" dirty="0">
                  <a:solidFill>
                    <a:srgbClr val="333333"/>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单击此处键入文本单击此处键入文本单击单击此处键入单击此处键入文本单击此处键入文本单击单击此处键入</a:t>
              </a:r>
            </a:p>
          </p:txBody>
        </p:sp>
        <p:sp>
          <p:nvSpPr>
            <p:cNvPr id="29" name="PPT世界-2-9"/>
            <p:cNvSpPr txBox="1"/>
            <p:nvPr/>
          </p:nvSpPr>
          <p:spPr>
            <a:xfrm>
              <a:off x="8237079" y="2220458"/>
              <a:ext cx="3035157" cy="538345"/>
            </a:xfrm>
            <a:prstGeom prst="rect">
              <a:avLst/>
            </a:prstGeom>
            <a:noFill/>
            <a:ln>
              <a:noFill/>
            </a:ln>
          </p:spPr>
          <p:txBody>
            <a:bodyPr wrap="square" lIns="90000" tIns="46800" rIns="90000" bIns="46800" anchor="b" anchorCtr="0">
              <a:noAutofit/>
            </a:bodyPr>
            <a:lstStyle/>
            <a:p>
              <a:r>
                <a:rPr lang="zh-CN" altLang="en-US" sz="24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2-10"/>
            <p:cNvSpPr txBox="1"/>
            <p:nvPr/>
          </p:nvSpPr>
          <p:spPr>
            <a:xfrm>
              <a:off x="746495" y="1488187"/>
              <a:ext cx="2466768" cy="5232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oAutofit/>
            </a:bodyPr>
            <a:lstStyle/>
            <a:p>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38" name="PPT世界-3"/>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9" name="PPT世界-4"/>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0" name="PPT世界-5"/>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41" name="PPT世界-6"/>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2" name="PPT世界-7"/>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3" name="PPT世界-8"/>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4" name="PPT世界-9"/>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45" name="PPT世界-10"/>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4" name="PPT世界-11"/>
          <p:cNvGrpSpPr/>
          <p:nvPr/>
        </p:nvGrpSpPr>
        <p:grpSpPr>
          <a:xfrm>
            <a:off x="623555" y="3582093"/>
            <a:ext cx="11023221" cy="3125323"/>
            <a:chOff x="623555" y="3582093"/>
            <a:chExt cx="11023221" cy="3125323"/>
          </a:xfrm>
        </p:grpSpPr>
        <p:grpSp>
          <p:nvGrpSpPr>
            <p:cNvPr id="2" name="组合 1"/>
            <p:cNvGrpSpPr/>
            <p:nvPr/>
          </p:nvGrpSpPr>
          <p:grpSpPr>
            <a:xfrm>
              <a:off x="623555" y="4184054"/>
              <a:ext cx="11023221" cy="1935393"/>
              <a:chOff x="623555" y="4184054"/>
              <a:chExt cx="11023221" cy="1935393"/>
            </a:xfrm>
          </p:grpSpPr>
          <p:pic>
            <p:nvPicPr>
              <p:cNvPr id="55" name="PPT世界-11-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23556" y="4184055"/>
                <a:ext cx="11023220" cy="1935392"/>
              </a:xfrm>
              <a:custGeom>
                <a:avLst/>
                <a:gdLst>
                  <a:gd name="connsiteX0" fmla="*/ 0 w 11023220"/>
                  <a:gd name="connsiteY0" fmla="*/ 0 h 1935392"/>
                  <a:gd name="connsiteX1" fmla="*/ 10055524 w 11023220"/>
                  <a:gd name="connsiteY1" fmla="*/ 0 h 1935392"/>
                  <a:gd name="connsiteX2" fmla="*/ 11018224 w 11023220"/>
                  <a:gd name="connsiteY2" fmla="*/ 868755 h 1935392"/>
                  <a:gd name="connsiteX3" fmla="*/ 11023220 w 11023220"/>
                  <a:gd name="connsiteY3" fmla="*/ 967696 h 1935392"/>
                  <a:gd name="connsiteX4" fmla="*/ 11018224 w 11023220"/>
                  <a:gd name="connsiteY4" fmla="*/ 1066637 h 1935392"/>
                  <a:gd name="connsiteX5" fmla="*/ 10055524 w 11023220"/>
                  <a:gd name="connsiteY5" fmla="*/ 1935391 h 1935392"/>
                  <a:gd name="connsiteX6" fmla="*/ 0 w 11023220"/>
                  <a:gd name="connsiteY6" fmla="*/ 1935392 h 193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23220" h="1935392">
                    <a:moveTo>
                      <a:pt x="0" y="0"/>
                    </a:moveTo>
                    <a:lnTo>
                      <a:pt x="10055524" y="0"/>
                    </a:lnTo>
                    <a:cubicBezTo>
                      <a:pt x="10556565" y="0"/>
                      <a:pt x="10968669" y="380788"/>
                      <a:pt x="11018224" y="868755"/>
                    </a:cubicBezTo>
                    <a:lnTo>
                      <a:pt x="11023220" y="967696"/>
                    </a:lnTo>
                    <a:lnTo>
                      <a:pt x="11018224" y="1066637"/>
                    </a:lnTo>
                    <a:cubicBezTo>
                      <a:pt x="10968669" y="1554603"/>
                      <a:pt x="10556565" y="1935391"/>
                      <a:pt x="10055524" y="1935391"/>
                    </a:cubicBezTo>
                    <a:lnTo>
                      <a:pt x="0" y="1935392"/>
                    </a:lnTo>
                    <a:close/>
                  </a:path>
                </a:pathLst>
              </a:custGeom>
            </p:spPr>
          </p:pic>
          <p:sp>
            <p:nvSpPr>
              <p:cNvPr id="54" name="PPT世界-11-2"/>
              <p:cNvSpPr/>
              <p:nvPr/>
            </p:nvSpPr>
            <p:spPr>
              <a:xfrm flipH="1">
                <a:off x="623555" y="4184054"/>
                <a:ext cx="11023220" cy="1935392"/>
              </a:xfrm>
              <a:custGeom>
                <a:avLst/>
                <a:gdLst>
                  <a:gd name="connsiteX0" fmla="*/ 0 w 11023220"/>
                  <a:gd name="connsiteY0" fmla="*/ 967695 h 1935392"/>
                  <a:gd name="connsiteX1" fmla="*/ 0 w 11023220"/>
                  <a:gd name="connsiteY1" fmla="*/ 967696 h 1935392"/>
                  <a:gd name="connsiteX2" fmla="*/ 0 w 11023220"/>
                  <a:gd name="connsiteY2" fmla="*/ 967696 h 1935392"/>
                  <a:gd name="connsiteX3" fmla="*/ 11023220 w 11023220"/>
                  <a:gd name="connsiteY3" fmla="*/ 0 h 1935392"/>
                  <a:gd name="connsiteX4" fmla="*/ 9496952 w 11023220"/>
                  <a:gd name="connsiteY4" fmla="*/ 0 h 1935392"/>
                  <a:gd name="connsiteX5" fmla="*/ 6592176 w 11023220"/>
                  <a:gd name="connsiteY5" fmla="*/ 0 h 1935392"/>
                  <a:gd name="connsiteX6" fmla="*/ 967696 w 11023220"/>
                  <a:gd name="connsiteY6" fmla="*/ 0 h 1935392"/>
                  <a:gd name="connsiteX7" fmla="*/ 19660 w 11023220"/>
                  <a:gd name="connsiteY7" fmla="*/ 772672 h 1935392"/>
                  <a:gd name="connsiteX8" fmla="*/ 0 w 11023220"/>
                  <a:gd name="connsiteY8" fmla="*/ 967696 h 1935392"/>
                  <a:gd name="connsiteX9" fmla="*/ 19660 w 11023220"/>
                  <a:gd name="connsiteY9" fmla="*/ 1162720 h 1935392"/>
                  <a:gd name="connsiteX10" fmla="*/ 967696 w 11023220"/>
                  <a:gd name="connsiteY10" fmla="*/ 1935391 h 1935392"/>
                  <a:gd name="connsiteX11" fmla="*/ 6592176 w 11023220"/>
                  <a:gd name="connsiteY11" fmla="*/ 1935392 h 1935392"/>
                  <a:gd name="connsiteX12" fmla="*/ 6592176 w 11023220"/>
                  <a:gd name="connsiteY12" fmla="*/ 1935392 h 1935392"/>
                  <a:gd name="connsiteX13" fmla="*/ 9496951 w 11023220"/>
                  <a:gd name="connsiteY13" fmla="*/ 1935392 h 1935392"/>
                  <a:gd name="connsiteX14" fmla="*/ 11023220 w 11023220"/>
                  <a:gd name="connsiteY14" fmla="*/ 1935392 h 193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23220" h="1935392">
                    <a:moveTo>
                      <a:pt x="0" y="967695"/>
                    </a:moveTo>
                    <a:lnTo>
                      <a:pt x="0" y="967696"/>
                    </a:lnTo>
                    <a:lnTo>
                      <a:pt x="0" y="967696"/>
                    </a:lnTo>
                    <a:close/>
                    <a:moveTo>
                      <a:pt x="11023220" y="0"/>
                    </a:moveTo>
                    <a:lnTo>
                      <a:pt x="9496952" y="0"/>
                    </a:lnTo>
                    <a:lnTo>
                      <a:pt x="6592176" y="0"/>
                    </a:lnTo>
                    <a:lnTo>
                      <a:pt x="967696" y="0"/>
                    </a:lnTo>
                    <a:cubicBezTo>
                      <a:pt x="500058" y="0"/>
                      <a:pt x="109894" y="331709"/>
                      <a:pt x="19660" y="772672"/>
                    </a:cubicBezTo>
                    <a:lnTo>
                      <a:pt x="0" y="967696"/>
                    </a:lnTo>
                    <a:lnTo>
                      <a:pt x="19660" y="1162720"/>
                    </a:lnTo>
                    <a:cubicBezTo>
                      <a:pt x="109894" y="1603683"/>
                      <a:pt x="500058" y="1935391"/>
                      <a:pt x="967696" y="1935391"/>
                    </a:cubicBezTo>
                    <a:lnTo>
                      <a:pt x="6592176" y="1935392"/>
                    </a:lnTo>
                    <a:lnTo>
                      <a:pt x="6592176" y="1935392"/>
                    </a:lnTo>
                    <a:lnTo>
                      <a:pt x="9496951" y="1935392"/>
                    </a:lnTo>
                    <a:lnTo>
                      <a:pt x="11023220" y="1935392"/>
                    </a:lnTo>
                    <a:close/>
                  </a:path>
                </a:pathLst>
              </a:custGeom>
              <a:gradFill flip="none" rotWithShape="0">
                <a:gsLst>
                  <a:gs pos="0">
                    <a:schemeClr val="accent2">
                      <a:alpha val="84000"/>
                    </a:schemeClr>
                  </a:gs>
                  <a:gs pos="58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lt"/>
                  <a:cs typeface="思源黑体 CN Bold" panose="020B0800000000000000" pitchFamily="34" charset="-122"/>
                </a:endParaRPr>
              </a:p>
            </p:txBody>
          </p:sp>
          <p:sp>
            <p:nvSpPr>
              <p:cNvPr id="37" name="PPT世界-11-3"/>
              <p:cNvSpPr txBox="1"/>
              <p:nvPr/>
            </p:nvSpPr>
            <p:spPr>
              <a:xfrm>
                <a:off x="7323863" y="4354020"/>
                <a:ext cx="3712288"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oAutofit/>
              </a:bodyPr>
              <a:lstStyle/>
              <a:p>
                <a:pPr algn="r" hangingPunct="0"/>
                <a:r>
                  <a:rPr lang="zh-CN" altLang="en-US" sz="3600" b="1" dirty="0">
                    <a:ln w="0"/>
                    <a:solidFill>
                      <a:schemeClr val="bg1"/>
                    </a:solidFill>
                    <a:effectLst>
                      <a:outerShdw blurRad="38100" dist="19050" dir="2700000" algn="tl" rotWithShape="0">
                        <a:schemeClr val="dk1">
                          <a:alpha val="40000"/>
                        </a:schemeClr>
                      </a:outerShdw>
                    </a:effectLst>
                    <a:latin typeface="+mj-ea"/>
                    <a:ea typeface="+mj-ea"/>
                    <a:cs typeface="思源黑体 CN Bold" panose="020B0800000000000000" pitchFamily="34" charset="-122"/>
                    <a:sym typeface="思源黑体 CN Bold" panose="020B0800000000000000" pitchFamily="34" charset="-122"/>
                  </a:rPr>
                  <a:t>标题文字添加</a:t>
                </a:r>
              </a:p>
            </p:txBody>
          </p:sp>
          <p:sp>
            <p:nvSpPr>
              <p:cNvPr id="34" name="PPT世界-11-4"/>
              <p:cNvSpPr txBox="1"/>
              <p:nvPr/>
            </p:nvSpPr>
            <p:spPr>
              <a:xfrm>
                <a:off x="3995209" y="4868081"/>
                <a:ext cx="7048124" cy="1042172"/>
              </a:xfrm>
              <a:prstGeom prst="rect">
                <a:avLst/>
              </a:prstGeom>
              <a:noFill/>
              <a:ln>
                <a:noFill/>
              </a:ln>
            </p:spPr>
            <p:txBody>
              <a:bodyPr wrap="square" lIns="90000" tIns="46800" rIns="90000" bIns="46800" anchor="ctr" anchorCtr="0">
                <a:noAutofit/>
              </a:bodyPr>
              <a:lstStyle/>
              <a:p>
                <a:pPr algn="r">
                  <a:lnSpc>
                    <a:spcPct val="150000"/>
                  </a:lnSpc>
                  <a:spcBef>
                    <a:spcPct val="0"/>
                  </a:spcBef>
                  <a:spcAft>
                    <a:spcPts val="600"/>
                  </a:spcAft>
                  <a:buSzPct val="25000"/>
                </a:pPr>
                <a:r>
                  <a:rPr lang="zh-CN" altLang="en-US" sz="2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单击此处键入文本单击此处键入文本单击单击此处键入单击此处键入文本单击此处键入文本单击单击此处键入</a:t>
                </a:r>
              </a:p>
            </p:txBody>
          </p:sp>
        </p:grpSp>
        <p:pic>
          <p:nvPicPr>
            <p:cNvPr id="36" name="PPT世界-11-5" descr="图片包含 室内, 桌子, 蛋糕, 小&#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561040" y="3582093"/>
              <a:ext cx="1447230" cy="3125323"/>
            </a:xfrm>
            <a:prstGeom prst="rect">
              <a:avLst/>
            </a:prstGeom>
            <a:effectLst>
              <a:outerShdw blurRad="127000" dist="63500" dir="2700000" algn="tl" rotWithShape="0">
                <a:prstClr val="black">
                  <a:alpha val="30000"/>
                </a:prstClr>
              </a:outerShdw>
            </a:effectLst>
          </p:spPr>
        </p:pic>
      </p:grpSp>
      <p:sp>
        <p:nvSpPr>
          <p:cNvPr id="51" name="PPT世界-12"/>
          <p:cNvSpPr/>
          <p:nvPr/>
        </p:nvSpPr>
        <p:spPr>
          <a:xfrm>
            <a:off x="415436" y="150584"/>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13"/>
          <p:cNvSpPr txBox="1"/>
          <p:nvPr/>
        </p:nvSpPr>
        <p:spPr>
          <a:xfrm>
            <a:off x="915601" y="309019"/>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14"/>
          <p:cNvSpPr txBox="1"/>
          <p:nvPr/>
        </p:nvSpPr>
        <p:spPr>
          <a:xfrm>
            <a:off x="1945115" y="368285"/>
            <a:ext cx="1609415"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基础医学类 </a:t>
            </a:r>
          </a:p>
        </p:txBody>
      </p:sp>
      <p:sp>
        <p:nvSpPr>
          <p:cNvPr id="56" name="PPT世界-15"/>
          <p:cNvSpPr txBox="1"/>
          <p:nvPr/>
        </p:nvSpPr>
        <p:spPr>
          <a:xfrm>
            <a:off x="1945115" y="776657"/>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BASIC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PT世界-1" descr="厨房的摆设布局&#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096000" y="853383"/>
            <a:ext cx="6096000" cy="5151234"/>
          </a:xfrm>
          <a:custGeom>
            <a:avLst/>
            <a:gdLst>
              <a:gd name="connsiteX0" fmla="*/ 2487944 w 6096000"/>
              <a:gd name="connsiteY0" fmla="*/ 0 h 5151234"/>
              <a:gd name="connsiteX1" fmla="*/ 6096000 w 6096000"/>
              <a:gd name="connsiteY1" fmla="*/ 0 h 5151234"/>
              <a:gd name="connsiteX2" fmla="*/ 6096000 w 6096000"/>
              <a:gd name="connsiteY2" fmla="*/ 2927574 h 5151234"/>
              <a:gd name="connsiteX3" fmla="*/ 5022016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4" y="0"/>
                </a:moveTo>
                <a:lnTo>
                  <a:pt x="6096000" y="0"/>
                </a:lnTo>
                <a:lnTo>
                  <a:pt x="6096000" y="2927574"/>
                </a:lnTo>
                <a:lnTo>
                  <a:pt x="5022016" y="5151234"/>
                </a:lnTo>
                <a:lnTo>
                  <a:pt x="0" y="5151234"/>
                </a:lnTo>
                <a:close/>
              </a:path>
            </a:pathLst>
          </a:custGeom>
        </p:spPr>
      </p:pic>
      <p:sp>
        <p:nvSpPr>
          <p:cNvPr id="24" name="PPT世界-2"/>
          <p:cNvSpPr/>
          <p:nvPr/>
        </p:nvSpPr>
        <p:spPr>
          <a:xfrm>
            <a:off x="6096000" y="853383"/>
            <a:ext cx="6096000" cy="5151234"/>
          </a:xfrm>
          <a:custGeom>
            <a:avLst/>
            <a:gdLst>
              <a:gd name="connsiteX0" fmla="*/ 2487943 w 6096000"/>
              <a:gd name="connsiteY0" fmla="*/ 0 h 5151234"/>
              <a:gd name="connsiteX1" fmla="*/ 6096000 w 6096000"/>
              <a:gd name="connsiteY1" fmla="*/ 0 h 5151234"/>
              <a:gd name="connsiteX2" fmla="*/ 6096000 w 6096000"/>
              <a:gd name="connsiteY2" fmla="*/ 2927575 h 5151234"/>
              <a:gd name="connsiteX3" fmla="*/ 5022017 w 6096000"/>
              <a:gd name="connsiteY3" fmla="*/ 5151234 h 5151234"/>
              <a:gd name="connsiteX4" fmla="*/ 0 w 6096000"/>
              <a:gd name="connsiteY4" fmla="*/ 5151234 h 515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51234">
                <a:moveTo>
                  <a:pt x="2487943" y="0"/>
                </a:moveTo>
                <a:lnTo>
                  <a:pt x="6096000" y="0"/>
                </a:lnTo>
                <a:lnTo>
                  <a:pt x="6096000" y="2927575"/>
                </a:lnTo>
                <a:lnTo>
                  <a:pt x="5022017" y="5151234"/>
                </a:lnTo>
                <a:lnTo>
                  <a:pt x="0" y="5151234"/>
                </a:lnTo>
                <a:close/>
              </a:path>
            </a:pathLst>
          </a:custGeom>
          <a:solidFill>
            <a:schemeClr val="accent2">
              <a:alpha val="74000"/>
            </a:schemeClr>
          </a:solid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5" name="PPT世界-3"/>
          <p:cNvSpPr/>
          <p:nvPr/>
        </p:nvSpPr>
        <p:spPr>
          <a:xfrm>
            <a:off x="9175200" y="-3000"/>
            <a:ext cx="3038365" cy="603476"/>
          </a:xfrm>
          <a:custGeom>
            <a:avLst/>
            <a:gdLst>
              <a:gd name="connsiteX0" fmla="*/ 317588 w 3038365"/>
              <a:gd name="connsiteY0" fmla="*/ 0 h 603476"/>
              <a:gd name="connsiteX1" fmla="*/ 3038366 w 3038365"/>
              <a:gd name="connsiteY1" fmla="*/ 0 h 603476"/>
              <a:gd name="connsiteX2" fmla="*/ 3038366 w 3038365"/>
              <a:gd name="connsiteY2" fmla="*/ 603477 h 603476"/>
              <a:gd name="connsiteX3" fmla="*/ 0 w 3038365"/>
              <a:gd name="connsiteY3" fmla="*/ 603477 h 603476"/>
            </a:gdLst>
            <a:ahLst/>
            <a:cxnLst>
              <a:cxn ang="0">
                <a:pos x="connsiteX0" y="connsiteY0"/>
              </a:cxn>
              <a:cxn ang="0">
                <a:pos x="connsiteX1" y="connsiteY1"/>
              </a:cxn>
              <a:cxn ang="0">
                <a:pos x="connsiteX2" y="connsiteY2"/>
              </a:cxn>
              <a:cxn ang="0">
                <a:pos x="connsiteX3" y="connsiteY3"/>
              </a:cxn>
            </a:cxnLst>
            <a:rect l="l" t="t" r="r" b="b"/>
            <a:pathLst>
              <a:path w="3038365" h="603476">
                <a:moveTo>
                  <a:pt x="317588" y="0"/>
                </a:moveTo>
                <a:lnTo>
                  <a:pt x="3038366" y="0"/>
                </a:lnTo>
                <a:lnTo>
                  <a:pt x="3038366" y="603477"/>
                </a:lnTo>
                <a:lnTo>
                  <a:pt x="0" y="603477"/>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6" name="PPT世界-4"/>
          <p:cNvSpPr/>
          <p:nvPr/>
        </p:nvSpPr>
        <p:spPr>
          <a:xfrm>
            <a:off x="5714228" y="6264667"/>
            <a:ext cx="4795782" cy="592903"/>
          </a:xfrm>
          <a:custGeom>
            <a:avLst/>
            <a:gdLst>
              <a:gd name="connsiteX0" fmla="*/ 298389 w 4795782"/>
              <a:gd name="connsiteY0" fmla="*/ 0 h 592903"/>
              <a:gd name="connsiteX1" fmla="*/ 4795783 w 4795782"/>
              <a:gd name="connsiteY1" fmla="*/ 0 h 592903"/>
              <a:gd name="connsiteX2" fmla="*/ 4520537 w 4795782"/>
              <a:gd name="connsiteY2" fmla="*/ 592903 h 592903"/>
              <a:gd name="connsiteX3" fmla="*/ 0 w 4795782"/>
              <a:gd name="connsiteY3" fmla="*/ 592903 h 592903"/>
            </a:gdLst>
            <a:ahLst/>
            <a:cxnLst>
              <a:cxn ang="0">
                <a:pos x="connsiteX0" y="connsiteY0"/>
              </a:cxn>
              <a:cxn ang="0">
                <a:pos x="connsiteX1" y="connsiteY1"/>
              </a:cxn>
              <a:cxn ang="0">
                <a:pos x="connsiteX2" y="connsiteY2"/>
              </a:cxn>
              <a:cxn ang="0">
                <a:pos x="connsiteX3" y="connsiteY3"/>
              </a:cxn>
            </a:cxnLst>
            <a:rect l="l" t="t" r="r" b="b"/>
            <a:pathLst>
              <a:path w="4795782" h="592903">
                <a:moveTo>
                  <a:pt x="298389" y="0"/>
                </a:moveTo>
                <a:lnTo>
                  <a:pt x="4795783" y="0"/>
                </a:lnTo>
                <a:lnTo>
                  <a:pt x="4520537" y="592903"/>
                </a:lnTo>
                <a:lnTo>
                  <a:pt x="0" y="592903"/>
                </a:lnTo>
                <a:close/>
              </a:path>
            </a:pathLst>
          </a:custGeom>
          <a:solidFill>
            <a:schemeClr val="accent2">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5"/>
          <p:cNvSpPr/>
          <p:nvPr/>
        </p:nvSpPr>
        <p:spPr>
          <a:xfrm>
            <a:off x="5153142" y="-3000"/>
            <a:ext cx="3986845" cy="5378365"/>
          </a:xfrm>
          <a:custGeom>
            <a:avLst/>
            <a:gdLst>
              <a:gd name="connsiteX0" fmla="*/ 1282114 w 3986845"/>
              <a:gd name="connsiteY0" fmla="*/ 5378366 h 5378365"/>
              <a:gd name="connsiteX1" fmla="*/ 0 w 3986845"/>
              <a:gd name="connsiteY1" fmla="*/ 5378366 h 5378365"/>
              <a:gd name="connsiteX2" fmla="*/ 2630331 w 3986845"/>
              <a:gd name="connsiteY2" fmla="*/ 0 h 5378365"/>
              <a:gd name="connsiteX3" fmla="*/ 3986846 w 3986845"/>
              <a:gd name="connsiteY3" fmla="*/ 0 h 5378365"/>
            </a:gdLst>
            <a:ahLst/>
            <a:cxnLst>
              <a:cxn ang="0">
                <a:pos x="connsiteX0" y="connsiteY0"/>
              </a:cxn>
              <a:cxn ang="0">
                <a:pos x="connsiteX1" y="connsiteY1"/>
              </a:cxn>
              <a:cxn ang="0">
                <a:pos x="connsiteX2" y="connsiteY2"/>
              </a:cxn>
              <a:cxn ang="0">
                <a:pos x="connsiteX3" y="connsiteY3"/>
              </a:cxn>
            </a:cxnLst>
            <a:rect l="l" t="t" r="r" b="b"/>
            <a:pathLst>
              <a:path w="3986845" h="5378365">
                <a:moveTo>
                  <a:pt x="1282114" y="5378366"/>
                </a:moveTo>
                <a:lnTo>
                  <a:pt x="0" y="5378366"/>
                </a:lnTo>
                <a:lnTo>
                  <a:pt x="2630331" y="0"/>
                </a:lnTo>
                <a:lnTo>
                  <a:pt x="3986846" y="0"/>
                </a:lnTo>
                <a:close/>
              </a:path>
            </a:pathLst>
          </a:custGeom>
          <a:solidFill>
            <a:schemeClr val="accent2">
              <a:alpha val="65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8" name="PPT世界-6"/>
          <p:cNvSpPr/>
          <p:nvPr/>
        </p:nvSpPr>
        <p:spPr>
          <a:xfrm>
            <a:off x="5269611" y="1722729"/>
            <a:ext cx="3389417" cy="5134841"/>
          </a:xfrm>
          <a:custGeom>
            <a:avLst/>
            <a:gdLst>
              <a:gd name="connsiteX0" fmla="*/ 878674 w 3389417"/>
              <a:gd name="connsiteY0" fmla="*/ 5134841 h 5134841"/>
              <a:gd name="connsiteX1" fmla="*/ 0 w 3389417"/>
              <a:gd name="connsiteY1" fmla="*/ 5134841 h 5134841"/>
              <a:gd name="connsiteX2" fmla="*/ 2513863 w 3389417"/>
              <a:gd name="connsiteY2" fmla="*/ 0 h 5134841"/>
              <a:gd name="connsiteX3" fmla="*/ 3389418 w 3389417"/>
              <a:gd name="connsiteY3" fmla="*/ 0 h 5134841"/>
            </a:gdLst>
            <a:ahLst/>
            <a:cxnLst>
              <a:cxn ang="0">
                <a:pos x="connsiteX0" y="connsiteY0"/>
              </a:cxn>
              <a:cxn ang="0">
                <a:pos x="connsiteX1" y="connsiteY1"/>
              </a:cxn>
              <a:cxn ang="0">
                <a:pos x="connsiteX2" y="connsiteY2"/>
              </a:cxn>
              <a:cxn ang="0">
                <a:pos x="connsiteX3" y="connsiteY3"/>
              </a:cxn>
            </a:cxnLst>
            <a:rect l="l" t="t" r="r" b="b"/>
            <a:pathLst>
              <a:path w="3389417" h="5134841">
                <a:moveTo>
                  <a:pt x="878674" y="5134841"/>
                </a:moveTo>
                <a:lnTo>
                  <a:pt x="0" y="5134841"/>
                </a:lnTo>
                <a:lnTo>
                  <a:pt x="2513863" y="0"/>
                </a:lnTo>
                <a:lnTo>
                  <a:pt x="3389418" y="0"/>
                </a:lnTo>
                <a:close/>
              </a:path>
            </a:pathLst>
          </a:custGeom>
          <a:solidFill>
            <a:schemeClr val="accent1">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7"/>
          <p:cNvSpPr/>
          <p:nvPr/>
        </p:nvSpPr>
        <p:spPr>
          <a:xfrm>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8"/>
          <p:cNvSpPr/>
          <p:nvPr/>
        </p:nvSpPr>
        <p:spPr>
          <a:xfrm>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9"/>
          <p:cNvSpPr/>
          <p:nvPr/>
        </p:nvSpPr>
        <p:spPr>
          <a:xfrm>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2" name="PPT世界-10"/>
          <p:cNvSpPr/>
          <p:nvPr/>
        </p:nvSpPr>
        <p:spPr>
          <a:xfrm>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1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4"/>
          <p:cNvGrpSpPr/>
          <p:nvPr/>
        </p:nvGrpSpPr>
        <p:grpSpPr>
          <a:xfrm>
            <a:off x="1075451" y="2309426"/>
            <a:ext cx="7116050" cy="1980723"/>
            <a:chOff x="1075451" y="2309426"/>
            <a:chExt cx="7116050" cy="1980723"/>
          </a:xfrm>
        </p:grpSpPr>
        <p:sp>
          <p:nvSpPr>
            <p:cNvPr id="40" name="PPT世界-14-1"/>
            <p:cNvSpPr/>
            <p:nvPr/>
          </p:nvSpPr>
          <p:spPr>
            <a:xfrm>
              <a:off x="1075451" y="2309426"/>
              <a:ext cx="7116050" cy="1980723"/>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rgbClr val="C5E0B4">
                  <a:alpha val="23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4-2"/>
            <p:cNvSpPr txBox="1"/>
            <p:nvPr/>
          </p:nvSpPr>
          <p:spPr>
            <a:xfrm>
              <a:off x="1699747" y="2572156"/>
              <a:ext cx="1449115" cy="1477328"/>
            </a:xfrm>
            <a:prstGeom prst="rect">
              <a:avLst/>
            </a:prstGeom>
            <a:noFill/>
          </p:spPr>
          <p:txBody>
            <a:bodyPr wrap="none" lIns="0" tIns="0" rIns="0" bIns="0" rtlCol="0">
              <a:noAutofit/>
            </a:bodyPr>
            <a:lstStyle/>
            <a:p>
              <a:pPr algn="ctr"/>
              <a:r>
                <a:rPr lang="en-US" altLang="zh-CN"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9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4-3"/>
            <p:cNvSpPr txBox="1"/>
            <p:nvPr/>
          </p:nvSpPr>
          <p:spPr>
            <a:xfrm>
              <a:off x="3562057" y="2728707"/>
              <a:ext cx="3077766" cy="738664"/>
            </a:xfrm>
            <a:prstGeom prst="rect">
              <a:avLst/>
            </a:prstGeom>
            <a:noFill/>
          </p:spPr>
          <p:txBody>
            <a:bodyPr wrap="none" lIns="0" tIns="0" rIns="0" bIns="0" rtlCol="0">
              <a:noAutofit/>
            </a:bodyPr>
            <a:lstStyle/>
            <a:p>
              <a:r>
                <a:rPr lang="zh-CN" altLang="en-US" sz="48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a:t>
              </a:r>
            </a:p>
          </p:txBody>
        </p:sp>
        <p:sp>
          <p:nvSpPr>
            <p:cNvPr id="43" name="PPT世界-14-4"/>
            <p:cNvSpPr txBox="1"/>
            <p:nvPr/>
          </p:nvSpPr>
          <p:spPr>
            <a:xfrm>
              <a:off x="3562057" y="3515211"/>
              <a:ext cx="3948377" cy="369332"/>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CLINICAL MEDICINE</a:t>
              </a:r>
              <a:endParaRPr lang="zh-CN" altLang="en-US" sz="24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33" name="PPT世界-15" descr="图片包含 室内, 桌子, 小, 水槽&#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397719" y="67368"/>
            <a:ext cx="4910099" cy="6565469"/>
          </a:xfrm>
          <a:prstGeom prst="rect">
            <a:avLst/>
          </a:prstGeom>
          <a:effectLst>
            <a:outerShdw blurRad="127000" dist="63500" dir="2700000" algn="tl" rotWithShape="0">
              <a:prstClr val="black">
                <a:alpha val="30000"/>
              </a:prstClr>
            </a:outerShdw>
          </a:effectLst>
        </p:spPr>
      </p:pic>
      <p:sp>
        <p:nvSpPr>
          <p:cNvPr id="34" name="PPT世界-16"/>
          <p:cNvSpPr/>
          <p:nvPr/>
        </p:nvSpPr>
        <p:spPr>
          <a:xfrm>
            <a:off x="11229016" y="4750713"/>
            <a:ext cx="984549" cy="2106857"/>
          </a:xfrm>
          <a:custGeom>
            <a:avLst/>
            <a:gdLst>
              <a:gd name="connsiteX0" fmla="*/ 984549 w 984549"/>
              <a:gd name="connsiteY0" fmla="*/ 0 h 2106857"/>
              <a:gd name="connsiteX1" fmla="*/ 984549 w 984549"/>
              <a:gd name="connsiteY1" fmla="*/ 2106857 h 2106857"/>
              <a:gd name="connsiteX2" fmla="*/ 0 w 984549"/>
              <a:gd name="connsiteY2" fmla="*/ 2106857 h 2106857"/>
            </a:gdLst>
            <a:ahLst/>
            <a:cxnLst>
              <a:cxn ang="0">
                <a:pos x="connsiteX0" y="connsiteY0"/>
              </a:cxn>
              <a:cxn ang="0">
                <a:pos x="connsiteX1" y="connsiteY1"/>
              </a:cxn>
              <a:cxn ang="0">
                <a:pos x="connsiteX2" y="connsiteY2"/>
              </a:cxn>
            </a:cxnLst>
            <a:rect l="l" t="t" r="r" b="b"/>
            <a:pathLst>
              <a:path w="984549" h="2106857">
                <a:moveTo>
                  <a:pt x="984549" y="0"/>
                </a:moveTo>
                <a:lnTo>
                  <a:pt x="984549" y="2106857"/>
                </a:lnTo>
                <a:lnTo>
                  <a:pt x="0" y="2106857"/>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5" name="PPT世界-17"/>
          <p:cNvSpPr/>
          <p:nvPr/>
        </p:nvSpPr>
        <p:spPr>
          <a:xfrm>
            <a:off x="9386914" y="1722729"/>
            <a:ext cx="2826651" cy="5134841"/>
          </a:xfrm>
          <a:custGeom>
            <a:avLst/>
            <a:gdLst>
              <a:gd name="connsiteX0" fmla="*/ 2810503 w 2826651"/>
              <a:gd name="connsiteY0" fmla="*/ 0 h 5134841"/>
              <a:gd name="connsiteX1" fmla="*/ 2826651 w 2826651"/>
              <a:gd name="connsiteY1" fmla="*/ 2625641 h 5134841"/>
              <a:gd name="connsiteX2" fmla="*/ 1609165 w 2826651"/>
              <a:gd name="connsiteY2" fmla="*/ 5134841 h 5134841"/>
              <a:gd name="connsiteX3" fmla="*/ 0 w 2826651"/>
              <a:gd name="connsiteY3" fmla="*/ 5134841 h 5134841"/>
            </a:gdLst>
            <a:ahLst/>
            <a:cxnLst>
              <a:cxn ang="0">
                <a:pos x="connsiteX0" y="connsiteY0"/>
              </a:cxn>
              <a:cxn ang="0">
                <a:pos x="connsiteX1" y="connsiteY1"/>
              </a:cxn>
              <a:cxn ang="0">
                <a:pos x="connsiteX2" y="connsiteY2"/>
              </a:cxn>
              <a:cxn ang="0">
                <a:pos x="connsiteX3" y="connsiteY3"/>
              </a:cxn>
            </a:cxnLst>
            <a:rect l="l" t="t" r="r" b="b"/>
            <a:pathLst>
              <a:path w="2826651" h="5134841">
                <a:moveTo>
                  <a:pt x="2810503" y="0"/>
                </a:moveTo>
                <a:lnTo>
                  <a:pt x="2826651" y="2625641"/>
                </a:lnTo>
                <a:lnTo>
                  <a:pt x="1609165" y="5134841"/>
                </a:lnTo>
                <a:lnTo>
                  <a:pt x="0" y="5134841"/>
                </a:lnTo>
                <a:close/>
              </a:path>
            </a:pathLst>
          </a:custGeom>
          <a:solidFill>
            <a:schemeClr val="accent1">
              <a:alpha val="7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36" name="PPT世界-18"/>
          <p:cNvSpPr/>
          <p:nvPr/>
        </p:nvSpPr>
        <p:spPr>
          <a:xfrm>
            <a:off x="9825737" y="949857"/>
            <a:ext cx="2387828" cy="4425507"/>
          </a:xfrm>
          <a:custGeom>
            <a:avLst/>
            <a:gdLst>
              <a:gd name="connsiteX0" fmla="*/ 2387829 w 2387828"/>
              <a:gd name="connsiteY0" fmla="*/ 0 h 4425507"/>
              <a:gd name="connsiteX1" fmla="*/ 2387829 w 2387828"/>
              <a:gd name="connsiteY1" fmla="*/ 1905713 h 4425507"/>
              <a:gd name="connsiteX2" fmla="*/ 1049074 w 2387828"/>
              <a:gd name="connsiteY2" fmla="*/ 4425508 h 4425507"/>
              <a:gd name="connsiteX3" fmla="*/ 0 w 2387828"/>
              <a:gd name="connsiteY3" fmla="*/ 4425508 h 4425507"/>
            </a:gdLst>
            <a:ahLst/>
            <a:cxnLst>
              <a:cxn ang="0">
                <a:pos x="connsiteX0" y="connsiteY0"/>
              </a:cxn>
              <a:cxn ang="0">
                <a:pos x="connsiteX1" y="connsiteY1"/>
              </a:cxn>
              <a:cxn ang="0">
                <a:pos x="connsiteX2" y="connsiteY2"/>
              </a:cxn>
              <a:cxn ang="0">
                <a:pos x="connsiteX3" y="connsiteY3"/>
              </a:cxn>
            </a:cxnLst>
            <a:rect l="l" t="t" r="r" b="b"/>
            <a:pathLst>
              <a:path w="2387828" h="4425507">
                <a:moveTo>
                  <a:pt x="2387829" y="0"/>
                </a:moveTo>
                <a:lnTo>
                  <a:pt x="2387829" y="1905713"/>
                </a:lnTo>
                <a:lnTo>
                  <a:pt x="1049074" y="4425508"/>
                </a:lnTo>
                <a:lnTo>
                  <a:pt x="0" y="4425508"/>
                </a:lnTo>
                <a:close/>
              </a:path>
            </a:pathLst>
          </a:custGeom>
          <a:solidFill>
            <a:schemeClr val="accent5">
              <a:alpha val="65000"/>
            </a:schemeClr>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37" name="图片 36">
            <a:hlinkClick r:id="rId4"/>
            <a:extLst>
              <a:ext uri="{FF2B5EF4-FFF2-40B4-BE49-F238E27FC236}">
                <a16:creationId xmlns:a16="http://schemas.microsoft.com/office/drawing/2014/main" id="{A367665C-DE20-42C6-8C1A-6E8651E17243}"/>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553970" y="342609"/>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2"/>
          <p:cNvGrpSpPr/>
          <p:nvPr/>
        </p:nvGrpSpPr>
        <p:grpSpPr>
          <a:xfrm>
            <a:off x="300508" y="0"/>
            <a:ext cx="11891493" cy="6858000"/>
            <a:chOff x="300508" y="0"/>
            <a:chExt cx="11891493" cy="6858000"/>
          </a:xfrm>
        </p:grpSpPr>
        <p:sp>
          <p:nvSpPr>
            <p:cNvPr id="63" name="PPT世界-2-1"/>
            <p:cNvSpPr/>
            <p:nvPr/>
          </p:nvSpPr>
          <p:spPr>
            <a:xfrm>
              <a:off x="300508" y="0"/>
              <a:ext cx="11891493" cy="6858000"/>
            </a:xfrm>
            <a:custGeom>
              <a:avLst/>
              <a:gdLst>
                <a:gd name="connsiteX0" fmla="*/ 923819 w 11891493"/>
                <a:gd name="connsiteY0" fmla="*/ 0 h 6858000"/>
                <a:gd name="connsiteX1" fmla="*/ 11891493 w 11891493"/>
                <a:gd name="connsiteY1" fmla="*/ 0 h 6858000"/>
                <a:gd name="connsiteX2" fmla="*/ 11891493 w 11891493"/>
                <a:gd name="connsiteY2" fmla="*/ 6858000 h 6858000"/>
                <a:gd name="connsiteX3" fmla="*/ 570693 w 11891493"/>
                <a:gd name="connsiteY3" fmla="*/ 6858000 h 6858000"/>
                <a:gd name="connsiteX4" fmla="*/ 507872 w 11891493"/>
                <a:gd name="connsiteY4" fmla="*/ 6698672 h 6858000"/>
                <a:gd name="connsiteX5" fmla="*/ 0 w 11891493"/>
                <a:gd name="connsiteY5" fmla="*/ 3820885 h 6858000"/>
                <a:gd name="connsiteX6" fmla="*/ 825344 w 11891493"/>
                <a:gd name="connsiteY6" fmla="*/ 1922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91493" h="6858000">
                  <a:moveTo>
                    <a:pt x="923819" y="0"/>
                  </a:moveTo>
                  <a:lnTo>
                    <a:pt x="11891493" y="0"/>
                  </a:lnTo>
                  <a:lnTo>
                    <a:pt x="11891493" y="6858000"/>
                  </a:lnTo>
                  <a:lnTo>
                    <a:pt x="570693" y="6858000"/>
                  </a:lnTo>
                  <a:lnTo>
                    <a:pt x="507872" y="6698672"/>
                  </a:lnTo>
                  <a:cubicBezTo>
                    <a:pt x="179312" y="5801332"/>
                    <a:pt x="0" y="4832049"/>
                    <a:pt x="0" y="3820885"/>
                  </a:cubicBezTo>
                  <a:cubicBezTo>
                    <a:pt x="0" y="2520817"/>
                    <a:pt x="296413" y="1289981"/>
                    <a:pt x="825344" y="192270"/>
                  </a:cubicBezTo>
                  <a:close/>
                </a:path>
              </a:pathLst>
            </a:custGeom>
            <a:solidFill>
              <a:schemeClr val="accent1">
                <a:lumMod val="20000"/>
                <a:lumOff val="80000"/>
                <a:alpha val="3000"/>
              </a:schemeClr>
            </a:solidFill>
            <a:ln>
              <a:noFill/>
            </a:ln>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kumimoji="1" lang="en-US" altLang="zh-CN" dirty="0">
                <a:cs typeface="思源黑体 CN Bold" panose="020B0800000000000000" pitchFamily="34" charset="-122"/>
              </a:endParaRPr>
            </a:p>
          </p:txBody>
        </p:sp>
        <p:sp>
          <p:nvSpPr>
            <p:cNvPr id="61" name="PPT世界-2-2"/>
            <p:cNvSpPr/>
            <p:nvPr/>
          </p:nvSpPr>
          <p:spPr>
            <a:xfrm>
              <a:off x="2527774" y="0"/>
              <a:ext cx="9664227" cy="6858000"/>
            </a:xfrm>
            <a:custGeom>
              <a:avLst/>
              <a:gdLst>
                <a:gd name="connsiteX0" fmla="*/ 1347405 w 9664227"/>
                <a:gd name="connsiteY0" fmla="*/ 0 h 6858000"/>
                <a:gd name="connsiteX1" fmla="*/ 9664227 w 9664227"/>
                <a:gd name="connsiteY1" fmla="*/ 0 h 6858000"/>
                <a:gd name="connsiteX2" fmla="*/ 9664227 w 9664227"/>
                <a:gd name="connsiteY2" fmla="*/ 6858000 h 6858000"/>
                <a:gd name="connsiteX3" fmla="*/ 811286 w 9664227"/>
                <a:gd name="connsiteY3" fmla="*/ 6858000 h 6858000"/>
                <a:gd name="connsiteX4" fmla="*/ 735772 w 9664227"/>
                <a:gd name="connsiteY4" fmla="*/ 6726668 h 6858000"/>
                <a:gd name="connsiteX5" fmla="*/ 0 w 9664227"/>
                <a:gd name="connsiteY5" fmla="*/ 3820885 h 6858000"/>
                <a:gd name="connsiteX6" fmla="*/ 1211088 w 9664227"/>
                <a:gd name="connsiteY6" fmla="*/ 1734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64227" h="6858000">
                  <a:moveTo>
                    <a:pt x="1347405" y="0"/>
                  </a:moveTo>
                  <a:lnTo>
                    <a:pt x="9664227" y="0"/>
                  </a:lnTo>
                  <a:lnTo>
                    <a:pt x="9664227" y="6858000"/>
                  </a:lnTo>
                  <a:lnTo>
                    <a:pt x="811286" y="6858000"/>
                  </a:lnTo>
                  <a:lnTo>
                    <a:pt x="735772" y="6726668"/>
                  </a:lnTo>
                  <a:cubicBezTo>
                    <a:pt x="266537" y="5862886"/>
                    <a:pt x="0" y="4873012"/>
                    <a:pt x="0" y="3820885"/>
                  </a:cubicBezTo>
                  <a:cubicBezTo>
                    <a:pt x="0" y="2453120"/>
                    <a:pt x="450447" y="1190563"/>
                    <a:pt x="1211088" y="173466"/>
                  </a:cubicBezTo>
                  <a:close/>
                </a:path>
              </a:pathLst>
            </a:custGeom>
            <a:solidFill>
              <a:schemeClr val="accent1">
                <a:lumMod val="20000"/>
                <a:lumOff val="80000"/>
                <a:alpha val="5000"/>
              </a:schemeClr>
            </a:solidFill>
            <a:ln>
              <a:noFill/>
            </a:ln>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kumimoji="1" lang="en-US" altLang="zh-CN" dirty="0">
                <a:cs typeface="思源黑体 CN Bold" panose="020B0800000000000000" pitchFamily="34" charset="-122"/>
              </a:endParaRPr>
            </a:p>
          </p:txBody>
        </p:sp>
        <p:sp>
          <p:nvSpPr>
            <p:cNvPr id="65" name="PPT世界-2-3"/>
            <p:cNvSpPr/>
            <p:nvPr/>
          </p:nvSpPr>
          <p:spPr>
            <a:xfrm>
              <a:off x="4619730" y="0"/>
              <a:ext cx="7572271" cy="6858000"/>
            </a:xfrm>
            <a:custGeom>
              <a:avLst/>
              <a:gdLst>
                <a:gd name="connsiteX0" fmla="*/ 2803766 w 7572271"/>
                <a:gd name="connsiteY0" fmla="*/ 0 h 6858000"/>
                <a:gd name="connsiteX1" fmla="*/ 5204608 w 7572271"/>
                <a:gd name="connsiteY1" fmla="*/ 0 h 6858000"/>
                <a:gd name="connsiteX2" fmla="*/ 5380961 w 7572271"/>
                <a:gd name="connsiteY2" fmla="*/ 59671 h 6858000"/>
                <a:gd name="connsiteX3" fmla="*/ 7525090 w 7572271"/>
                <a:gd name="connsiteY3" fmla="*/ 1912252 h 6858000"/>
                <a:gd name="connsiteX4" fmla="*/ 7572271 w 7572271"/>
                <a:gd name="connsiteY4" fmla="*/ 2010194 h 6858000"/>
                <a:gd name="connsiteX5" fmla="*/ 7572271 w 7572271"/>
                <a:gd name="connsiteY5" fmla="*/ 5631577 h 6858000"/>
                <a:gd name="connsiteX6" fmla="*/ 7525090 w 7572271"/>
                <a:gd name="connsiteY6" fmla="*/ 5729518 h 6858000"/>
                <a:gd name="connsiteX7" fmla="*/ 6835575 w 7572271"/>
                <a:gd name="connsiteY7" fmla="*/ 6652273 h 6858000"/>
                <a:gd name="connsiteX8" fmla="*/ 6609217 w 7572271"/>
                <a:gd name="connsiteY8" fmla="*/ 6858000 h 6858000"/>
                <a:gd name="connsiteX9" fmla="*/ 1399157 w 7572271"/>
                <a:gd name="connsiteY9" fmla="*/ 6858000 h 6858000"/>
                <a:gd name="connsiteX10" fmla="*/ 1172800 w 7572271"/>
                <a:gd name="connsiteY10" fmla="*/ 6652273 h 6858000"/>
                <a:gd name="connsiteX11" fmla="*/ 0 w 7572271"/>
                <a:gd name="connsiteY11" fmla="*/ 3820885 h 6858000"/>
                <a:gd name="connsiteX12" fmla="*/ 2627414 w 7572271"/>
                <a:gd name="connsiteY12" fmla="*/ 596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72271" h="6858000">
                  <a:moveTo>
                    <a:pt x="2803766" y="0"/>
                  </a:moveTo>
                  <a:lnTo>
                    <a:pt x="5204608" y="0"/>
                  </a:lnTo>
                  <a:lnTo>
                    <a:pt x="5380961" y="59671"/>
                  </a:lnTo>
                  <a:cubicBezTo>
                    <a:pt x="6300889" y="396502"/>
                    <a:pt x="7062772" y="1061203"/>
                    <a:pt x="7525090" y="1912252"/>
                  </a:cubicBezTo>
                  <a:lnTo>
                    <a:pt x="7572271" y="2010194"/>
                  </a:lnTo>
                  <a:lnTo>
                    <a:pt x="7572271" y="5631577"/>
                  </a:lnTo>
                  <a:lnTo>
                    <a:pt x="7525090" y="5729518"/>
                  </a:lnTo>
                  <a:cubicBezTo>
                    <a:pt x="7340163" y="6069938"/>
                    <a:pt x="7107305" y="6380542"/>
                    <a:pt x="6835575" y="6652273"/>
                  </a:cubicBezTo>
                  <a:lnTo>
                    <a:pt x="6609217" y="6858000"/>
                  </a:lnTo>
                  <a:lnTo>
                    <a:pt x="1399157" y="6858000"/>
                  </a:lnTo>
                  <a:lnTo>
                    <a:pt x="1172800" y="6652273"/>
                  </a:lnTo>
                  <a:cubicBezTo>
                    <a:pt x="448184" y="5927657"/>
                    <a:pt x="0" y="4926611"/>
                    <a:pt x="0" y="3820885"/>
                  </a:cubicBezTo>
                  <a:cubicBezTo>
                    <a:pt x="0" y="2093189"/>
                    <a:pt x="1094200" y="621056"/>
                    <a:pt x="2627414" y="59671"/>
                  </a:cubicBezTo>
                  <a:close/>
                </a:path>
              </a:pathLst>
            </a:custGeom>
            <a:solidFill>
              <a:schemeClr val="accent1">
                <a:lumMod val="40000"/>
                <a:lumOff val="60000"/>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wrap="square" rtlCol="0" anchor="ctr">
              <a:noAutofit/>
            </a:bodyPr>
            <a:lstStyle/>
            <a:p>
              <a:pPr algn="ctr"/>
              <a:endParaRPr kumimoji="1" lang="en-US" altLang="zh-CN" dirty="0">
                <a:cs typeface="思源黑体 CN Bold" panose="020B0800000000000000" pitchFamily="34" charset="-122"/>
              </a:endParaRPr>
            </a:p>
          </p:txBody>
        </p:sp>
        <p:grpSp>
          <p:nvGrpSpPr>
            <p:cNvPr id="27" name="组合 26"/>
            <p:cNvGrpSpPr/>
            <p:nvPr/>
          </p:nvGrpSpPr>
          <p:grpSpPr>
            <a:xfrm>
              <a:off x="6064708" y="1300868"/>
              <a:ext cx="5118416" cy="5118416"/>
              <a:chOff x="6444934" y="908983"/>
              <a:chExt cx="5118416" cy="5118416"/>
            </a:xfrm>
          </p:grpSpPr>
          <p:grpSp>
            <p:nvGrpSpPr>
              <p:cNvPr id="28" name="组合 27"/>
              <p:cNvGrpSpPr/>
              <p:nvPr/>
            </p:nvGrpSpPr>
            <p:grpSpPr>
              <a:xfrm>
                <a:off x="6444934" y="908983"/>
                <a:ext cx="5118416" cy="5118416"/>
                <a:chOff x="6444934" y="908983"/>
                <a:chExt cx="5118416" cy="5118416"/>
              </a:xfrm>
            </p:grpSpPr>
            <p:sp>
              <p:nvSpPr>
                <p:cNvPr id="37" name="PPT世界-2-4"/>
                <p:cNvSpPr/>
                <p:nvPr/>
              </p:nvSpPr>
              <p:spPr>
                <a:xfrm>
                  <a:off x="6444934" y="908983"/>
                  <a:ext cx="5118416" cy="5118416"/>
                </a:xfrm>
                <a:prstGeom prst="ellipse">
                  <a:avLst/>
                </a:prstGeom>
                <a:solidFill>
                  <a:schemeClr val="accent1">
                    <a:alpha val="6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noAutofit/>
                </a:bodyPr>
                <a:lstStyle/>
                <a:p>
                  <a:pPr algn="ctr"/>
                  <a:endParaRPr kumimoji="1" lang="en-US" altLang="zh-CN" dirty="0">
                    <a:cs typeface="思源黑体 CN Bold" panose="020B0800000000000000" pitchFamily="34" charset="-122"/>
                  </a:endParaRPr>
                </a:p>
              </p:txBody>
            </p:sp>
            <p:sp>
              <p:nvSpPr>
                <p:cNvPr id="38" name="PPT世界-2-5"/>
                <p:cNvSpPr/>
                <p:nvPr/>
              </p:nvSpPr>
              <p:spPr>
                <a:xfrm>
                  <a:off x="7474142" y="1938191"/>
                  <a:ext cx="3060000" cy="3060000"/>
                </a:xfrm>
                <a:prstGeom prst="ellipse">
                  <a:avLst/>
                </a:prstGeom>
                <a:solidFill>
                  <a:schemeClr val="accent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noAutofit/>
                </a:bodyPr>
                <a:lstStyle/>
                <a:p>
                  <a:pPr algn="ctr"/>
                  <a:endParaRPr kumimoji="1" lang="en-US" altLang="zh-CN" dirty="0">
                    <a:cs typeface="思源黑体 CN Bold" panose="020B0800000000000000" pitchFamily="34" charset="-122"/>
                  </a:endParaRPr>
                </a:p>
              </p:txBody>
            </p:sp>
            <p:cxnSp>
              <p:nvCxnSpPr>
                <p:cNvPr id="39" name="PPT世界-2-6"/>
                <p:cNvCxnSpPr>
                  <a:stCxn id="37" idx="1"/>
                  <a:endCxn id="37" idx="5"/>
                </p:cNvCxnSpPr>
                <p:nvPr/>
              </p:nvCxnSpPr>
              <p:spPr>
                <a:xfrm>
                  <a:off x="7194509" y="1658558"/>
                  <a:ext cx="3619266" cy="3619266"/>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0" name="PPT世界-2-7"/>
                <p:cNvCxnSpPr>
                  <a:stCxn id="37" idx="7"/>
                  <a:endCxn id="37" idx="3"/>
                </p:cNvCxnSpPr>
                <p:nvPr/>
              </p:nvCxnSpPr>
              <p:spPr>
                <a:xfrm flipH="1">
                  <a:off x="7194509" y="1658558"/>
                  <a:ext cx="3619266" cy="3619266"/>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41" name="PPT世界-2-8"/>
                <p:cNvSpPr/>
                <p:nvPr/>
              </p:nvSpPr>
              <p:spPr>
                <a:xfrm>
                  <a:off x="8380688" y="2844737"/>
                  <a:ext cx="1246909" cy="1246909"/>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noAutofit/>
                </a:bodyPr>
                <a:lstStyle/>
                <a:p>
                  <a:pPr algn="ctr"/>
                  <a:r>
                    <a:rPr kumimoji="1"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1" lang="en-US" altLang="zh-CN"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algn="ctr"/>
                  <a:r>
                    <a:rPr kumimoji="1"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grpSp>
          <p:sp>
            <p:nvSpPr>
              <p:cNvPr id="29" name="PPT世界-2-9"/>
              <p:cNvSpPr txBox="1"/>
              <p:nvPr/>
            </p:nvSpPr>
            <p:spPr>
              <a:xfrm>
                <a:off x="7635547" y="3259723"/>
                <a:ext cx="641522" cy="338554"/>
              </a:xfrm>
              <a:prstGeom prst="rect">
                <a:avLst/>
              </a:prstGeom>
              <a:noFill/>
            </p:spPr>
            <p:txBody>
              <a:bodyPr wrap="none" rtlCol="0">
                <a:noAutofit/>
              </a:bodyPr>
              <a:lstStyle/>
              <a:p>
                <a:pPr algn="ctr"/>
                <a:r>
                  <a:rPr kumimoji="1"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 题</a:t>
                </a:r>
                <a:endParaRPr kumimoji="1"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2-10"/>
              <p:cNvSpPr txBox="1"/>
              <p:nvPr/>
            </p:nvSpPr>
            <p:spPr>
              <a:xfrm>
                <a:off x="9723692" y="3259723"/>
                <a:ext cx="641522" cy="338554"/>
              </a:xfrm>
              <a:prstGeom prst="rect">
                <a:avLst/>
              </a:prstGeom>
              <a:noFill/>
            </p:spPr>
            <p:txBody>
              <a:bodyPr wrap="none" rtlCol="0">
                <a:noAutofit/>
              </a:bodyPr>
              <a:lstStyle/>
              <a:p>
                <a:pPr algn="ctr"/>
                <a:r>
                  <a:rPr kumimoji="1"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 题</a:t>
                </a:r>
                <a:endParaRPr kumimoji="1"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2-11"/>
              <p:cNvSpPr txBox="1"/>
              <p:nvPr/>
            </p:nvSpPr>
            <p:spPr>
              <a:xfrm>
                <a:off x="7957805" y="1288119"/>
                <a:ext cx="2035326" cy="617605"/>
              </a:xfrm>
              <a:prstGeom prst="rect">
                <a:avLst/>
              </a:prstGeom>
              <a:noFill/>
            </p:spPr>
            <p:txBody>
              <a:bodyPr wrap="square" rtlCol="0">
                <a:noAutofit/>
              </a:bodyPr>
              <a:lstStyle/>
              <a:p>
                <a:pPr algn="ctr">
                  <a:lnSpc>
                    <a:spcPct val="150000"/>
                  </a:lnSpc>
                </a:pPr>
                <a:r>
                  <a:rPr lang="zh-CN" altLang="en-US" sz="1200" dirty="0">
                    <a:solidFill>
                      <a:schemeClr val="bg1">
                        <a:alpha val="80000"/>
                      </a:schemeClr>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a:t>
                </a:r>
              </a:p>
            </p:txBody>
          </p:sp>
          <p:sp>
            <p:nvSpPr>
              <p:cNvPr id="32" name="PPT世界-2-12"/>
              <p:cNvSpPr txBox="1"/>
              <p:nvPr/>
            </p:nvSpPr>
            <p:spPr>
              <a:xfrm>
                <a:off x="8683380" y="2389073"/>
                <a:ext cx="641522" cy="338554"/>
              </a:xfrm>
              <a:prstGeom prst="rect">
                <a:avLst/>
              </a:prstGeom>
              <a:noFill/>
            </p:spPr>
            <p:txBody>
              <a:bodyPr wrap="none" rtlCol="0">
                <a:noAutofit/>
              </a:bodyPr>
              <a:lstStyle/>
              <a:p>
                <a:pPr algn="ctr"/>
                <a:r>
                  <a:rPr kumimoji="1"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 题</a:t>
                </a:r>
                <a:endParaRPr kumimoji="1"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2-13"/>
              <p:cNvSpPr txBox="1"/>
              <p:nvPr/>
            </p:nvSpPr>
            <p:spPr>
              <a:xfrm>
                <a:off x="8683381" y="4234087"/>
                <a:ext cx="641522" cy="338554"/>
              </a:xfrm>
              <a:prstGeom prst="rect">
                <a:avLst/>
              </a:prstGeom>
              <a:noFill/>
            </p:spPr>
            <p:txBody>
              <a:bodyPr wrap="none" rtlCol="0">
                <a:noAutofit/>
              </a:bodyPr>
              <a:lstStyle/>
              <a:p>
                <a:pPr algn="ctr"/>
                <a:r>
                  <a:rPr kumimoji="1"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 题</a:t>
                </a:r>
                <a:endParaRPr kumimoji="1"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2-14"/>
              <p:cNvSpPr txBox="1"/>
              <p:nvPr/>
            </p:nvSpPr>
            <p:spPr>
              <a:xfrm>
                <a:off x="8066591" y="5125948"/>
                <a:ext cx="2046190" cy="617605"/>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alpha val="80000"/>
                      </a:prstClr>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a:t>
                </a:r>
              </a:p>
            </p:txBody>
          </p:sp>
          <p:sp>
            <p:nvSpPr>
              <p:cNvPr id="35" name="PPT世界-2-15"/>
              <p:cNvSpPr txBox="1"/>
              <p:nvPr/>
            </p:nvSpPr>
            <p:spPr>
              <a:xfrm rot="5400000">
                <a:off x="9857217" y="3152756"/>
                <a:ext cx="2263761" cy="617605"/>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alpha val="80000"/>
                      </a:prstClr>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a:t>
                </a:r>
              </a:p>
            </p:txBody>
          </p:sp>
          <p:sp>
            <p:nvSpPr>
              <p:cNvPr id="36" name="PPT世界-2-16"/>
              <p:cNvSpPr txBox="1"/>
              <p:nvPr/>
            </p:nvSpPr>
            <p:spPr>
              <a:xfrm rot="16200000">
                <a:off x="5890270" y="3152756"/>
                <a:ext cx="2263761" cy="617605"/>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alpha val="80000"/>
                      </a:prstClr>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a:t>
                </a:r>
              </a:p>
            </p:txBody>
          </p:sp>
        </p:grpSp>
        <p:sp>
          <p:nvSpPr>
            <p:cNvPr id="42" name="PPT世界-2-17"/>
            <p:cNvSpPr/>
            <p:nvPr/>
          </p:nvSpPr>
          <p:spPr>
            <a:xfrm rot="18900000">
              <a:off x="6478853" y="1778846"/>
              <a:ext cx="824539" cy="484632"/>
            </a:xfrm>
            <a:prstGeom prst="striped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cs typeface="思源黑体 CN Bold" panose="020B0800000000000000" pitchFamily="34" charset="-122"/>
              </a:endParaRPr>
            </a:p>
          </p:txBody>
        </p:sp>
        <p:sp>
          <p:nvSpPr>
            <p:cNvPr id="43" name="PPT世界-2-18"/>
            <p:cNvSpPr/>
            <p:nvPr/>
          </p:nvSpPr>
          <p:spPr>
            <a:xfrm rot="2700000">
              <a:off x="10024055" y="1821722"/>
              <a:ext cx="824539" cy="484632"/>
            </a:xfrm>
            <a:prstGeom prst="striped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cs typeface="思源黑体 CN Bold" panose="020B0800000000000000" pitchFamily="34" charset="-122"/>
              </a:endParaRPr>
            </a:p>
          </p:txBody>
        </p:sp>
        <p:sp>
          <p:nvSpPr>
            <p:cNvPr id="44" name="PPT世界-2-19"/>
            <p:cNvSpPr/>
            <p:nvPr/>
          </p:nvSpPr>
          <p:spPr>
            <a:xfrm rot="2700000" flipH="1">
              <a:off x="6412833" y="5429361"/>
              <a:ext cx="824539" cy="484632"/>
            </a:xfrm>
            <a:prstGeom prst="striped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cs typeface="思源黑体 CN Bold" panose="020B0800000000000000" pitchFamily="34" charset="-122"/>
              </a:endParaRPr>
            </a:p>
          </p:txBody>
        </p:sp>
        <p:sp>
          <p:nvSpPr>
            <p:cNvPr id="45" name="PPT世界-2-20"/>
            <p:cNvSpPr/>
            <p:nvPr/>
          </p:nvSpPr>
          <p:spPr>
            <a:xfrm rot="8100000">
              <a:off x="9996155" y="5430504"/>
              <a:ext cx="824539" cy="484632"/>
            </a:xfrm>
            <a:prstGeom prst="striped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zh-CN" altLang="en-US">
                <a:cs typeface="思源黑体 CN Bold" panose="020B0800000000000000" pitchFamily="34" charset="-122"/>
              </a:endParaRPr>
            </a:p>
          </p:txBody>
        </p:sp>
        <p:sp>
          <p:nvSpPr>
            <p:cNvPr id="46" name="PPT世界-2-21"/>
            <p:cNvSpPr txBox="1"/>
            <p:nvPr/>
          </p:nvSpPr>
          <p:spPr>
            <a:xfrm rot="2700000">
              <a:off x="5859537" y="5934718"/>
              <a:ext cx="1005403" cy="338554"/>
            </a:xfrm>
            <a:prstGeom prst="rect">
              <a:avLst/>
            </a:prstGeom>
            <a:noFill/>
          </p:spPr>
          <p:txBody>
            <a:bodyPr wrap="none" rtlCol="0">
              <a:noAutofit/>
            </a:bodyPr>
            <a:lstStyle/>
            <a:p>
              <a:pPr algn="ctr"/>
              <a:r>
                <a:rPr kumimoji="1"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7" name="PPT世界-2-22"/>
            <p:cNvSpPr txBox="1"/>
            <p:nvPr/>
          </p:nvSpPr>
          <p:spPr>
            <a:xfrm rot="18900000">
              <a:off x="10357020" y="5910870"/>
              <a:ext cx="1005403" cy="338554"/>
            </a:xfrm>
            <a:prstGeom prst="rect">
              <a:avLst/>
            </a:prstGeom>
            <a:noFill/>
          </p:spPr>
          <p:txBody>
            <a:bodyPr wrap="none" rtlCol="0">
              <a:noAutofit/>
            </a:bodyPr>
            <a:lstStyle/>
            <a:p>
              <a:pPr algn="ctr"/>
              <a:r>
                <a:rPr kumimoji="1"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8" name="PPT世界-2-23"/>
            <p:cNvSpPr txBox="1"/>
            <p:nvPr/>
          </p:nvSpPr>
          <p:spPr>
            <a:xfrm rot="2700000">
              <a:off x="10262396" y="1555800"/>
              <a:ext cx="1005403" cy="338554"/>
            </a:xfrm>
            <a:prstGeom prst="rect">
              <a:avLst/>
            </a:prstGeom>
            <a:noFill/>
          </p:spPr>
          <p:txBody>
            <a:bodyPr wrap="none" rtlCol="0">
              <a:noAutofit/>
            </a:bodyPr>
            <a:lstStyle/>
            <a:p>
              <a:pPr algn="ctr"/>
              <a:r>
                <a:rPr kumimoji="1"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9" name="PPT世界-2-24"/>
            <p:cNvSpPr txBox="1"/>
            <p:nvPr/>
          </p:nvSpPr>
          <p:spPr>
            <a:xfrm rot="18900000">
              <a:off x="5979271" y="1609807"/>
              <a:ext cx="1005403" cy="338554"/>
            </a:xfrm>
            <a:prstGeom prst="rect">
              <a:avLst/>
            </a:prstGeom>
            <a:noFill/>
          </p:spPr>
          <p:txBody>
            <a:bodyPr wrap="none" rtlCol="0">
              <a:noAutofit/>
            </a:bodyPr>
            <a:lstStyle/>
            <a:p>
              <a:pPr algn="ctr"/>
              <a:r>
                <a:rPr kumimoji="1"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grpSp>
        <p:nvGrpSpPr>
          <p:cNvPr id="4" name="PPT世界-3"/>
          <p:cNvGrpSpPr/>
          <p:nvPr/>
        </p:nvGrpSpPr>
        <p:grpSpPr>
          <a:xfrm>
            <a:off x="1016665" y="1657996"/>
            <a:ext cx="4120766" cy="4547406"/>
            <a:chOff x="1016665" y="1657996"/>
            <a:chExt cx="4120766" cy="4547406"/>
          </a:xfrm>
        </p:grpSpPr>
        <p:sp>
          <p:nvSpPr>
            <p:cNvPr id="25" name="PPT世界-3-1"/>
            <p:cNvSpPr txBox="1"/>
            <p:nvPr/>
          </p:nvSpPr>
          <p:spPr>
            <a:xfrm>
              <a:off x="1442401" y="2183178"/>
              <a:ext cx="1826141" cy="584775"/>
            </a:xfrm>
            <a:prstGeom prst="rect">
              <a:avLst/>
            </a:prstGeom>
            <a:noFill/>
          </p:spPr>
          <p:txBody>
            <a:bodyPr wrap="none" rtlCol="0">
              <a:noAutofit/>
            </a:bodyPr>
            <a:lstStyle/>
            <a:p>
              <a:r>
                <a:rPr kumimoji="1" lang="zh-CN" altLang="en-US" sz="3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6" name="PPT世界-3-2"/>
            <p:cNvSpPr txBox="1"/>
            <p:nvPr/>
          </p:nvSpPr>
          <p:spPr>
            <a:xfrm>
              <a:off x="1442402" y="3298578"/>
              <a:ext cx="2946782" cy="2269980"/>
            </a:xfrm>
            <a:prstGeom prst="rect">
              <a:avLst/>
            </a:prstGeom>
            <a:noFill/>
          </p:spPr>
          <p:txBody>
            <a:bodyPr wrap="square" rtlCol="0">
              <a:noAutofit/>
            </a:bodyPr>
            <a:lstStyle/>
            <a:p>
              <a:pPr>
                <a:lnSpc>
                  <a:spcPct val="150000"/>
                </a:lnSpc>
              </a:pPr>
              <a:r>
                <a:rPr kumimoji="1"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单击此处键入文本单击此处键入文本单击单击此处键入单击此处键入文本单击此处键入文本单击单击此处键入单击此处键入文本单击此处键入文本单击单击此处键入</a:t>
              </a:r>
            </a:p>
          </p:txBody>
        </p:sp>
        <p:sp>
          <p:nvSpPr>
            <p:cNvPr id="50" name="PPT世界-3-3"/>
            <p:cNvSpPr/>
            <p:nvPr/>
          </p:nvSpPr>
          <p:spPr>
            <a:xfrm>
              <a:off x="1016665" y="1657996"/>
              <a:ext cx="4120766" cy="4547406"/>
            </a:xfrm>
            <a:custGeom>
              <a:avLst/>
              <a:gdLst>
                <a:gd name="connsiteX0" fmla="*/ 0 w 3916905"/>
                <a:gd name="connsiteY0" fmla="*/ 0 h 4690503"/>
                <a:gd name="connsiteX1" fmla="*/ 3916905 w 3916905"/>
                <a:gd name="connsiteY1" fmla="*/ 0 h 4690503"/>
                <a:gd name="connsiteX2" fmla="*/ 3916905 w 3916905"/>
                <a:gd name="connsiteY2" fmla="*/ 4690503 h 4690503"/>
                <a:gd name="connsiteX3" fmla="*/ 0 w 3916905"/>
                <a:gd name="connsiteY3" fmla="*/ 4690503 h 4690503"/>
                <a:gd name="connsiteX4" fmla="*/ 0 w 3916905"/>
                <a:gd name="connsiteY4" fmla="*/ 0 h 4690503"/>
                <a:gd name="connsiteX0-1" fmla="*/ 3916905 w 4008345"/>
                <a:gd name="connsiteY0-2" fmla="*/ 4690503 h 4781943"/>
                <a:gd name="connsiteX1-3" fmla="*/ 0 w 4008345"/>
                <a:gd name="connsiteY1-4" fmla="*/ 4690503 h 4781943"/>
                <a:gd name="connsiteX2-5" fmla="*/ 0 w 4008345"/>
                <a:gd name="connsiteY2-6" fmla="*/ 0 h 4781943"/>
                <a:gd name="connsiteX3-7" fmla="*/ 3916905 w 4008345"/>
                <a:gd name="connsiteY3-8" fmla="*/ 0 h 4781943"/>
                <a:gd name="connsiteX4-9" fmla="*/ 4008345 w 4008345"/>
                <a:gd name="connsiteY4-10" fmla="*/ 4781943 h 4781943"/>
                <a:gd name="connsiteX0-11" fmla="*/ 3916905 w 3932145"/>
                <a:gd name="connsiteY0-12" fmla="*/ 4690503 h 4690503"/>
                <a:gd name="connsiteX1-13" fmla="*/ 0 w 3932145"/>
                <a:gd name="connsiteY1-14" fmla="*/ 4690503 h 4690503"/>
                <a:gd name="connsiteX2-15" fmla="*/ 0 w 3932145"/>
                <a:gd name="connsiteY2-16" fmla="*/ 0 h 4690503"/>
                <a:gd name="connsiteX3-17" fmla="*/ 3916905 w 3932145"/>
                <a:gd name="connsiteY3-18" fmla="*/ 0 h 4690503"/>
                <a:gd name="connsiteX4-19" fmla="*/ 3932145 w 3932145"/>
                <a:gd name="connsiteY4-20" fmla="*/ 4053280 h 4690503"/>
                <a:gd name="connsiteX0-21" fmla="*/ 3916905 w 3922620"/>
                <a:gd name="connsiteY0-22" fmla="*/ 4690503 h 4691455"/>
                <a:gd name="connsiteX1-23" fmla="*/ 0 w 3922620"/>
                <a:gd name="connsiteY1-24" fmla="*/ 4690503 h 4691455"/>
                <a:gd name="connsiteX2-25" fmla="*/ 0 w 3922620"/>
                <a:gd name="connsiteY2-26" fmla="*/ 0 h 4691455"/>
                <a:gd name="connsiteX3-27" fmla="*/ 3916905 w 3922620"/>
                <a:gd name="connsiteY3-28" fmla="*/ 0 h 4691455"/>
                <a:gd name="connsiteX4-29" fmla="*/ 3922620 w 3922620"/>
                <a:gd name="connsiteY4-30" fmla="*/ 4691455 h 4691455"/>
                <a:gd name="connsiteX0-31" fmla="*/ 3916905 w 3927383"/>
                <a:gd name="connsiteY0-32" fmla="*/ 4690503 h 4690503"/>
                <a:gd name="connsiteX1-33" fmla="*/ 0 w 3927383"/>
                <a:gd name="connsiteY1-34" fmla="*/ 4690503 h 4690503"/>
                <a:gd name="connsiteX2-35" fmla="*/ 0 w 3927383"/>
                <a:gd name="connsiteY2-36" fmla="*/ 0 h 4690503"/>
                <a:gd name="connsiteX3-37" fmla="*/ 3916905 w 3927383"/>
                <a:gd name="connsiteY3-38" fmla="*/ 0 h 4690503"/>
                <a:gd name="connsiteX4-39" fmla="*/ 3927383 w 3927383"/>
                <a:gd name="connsiteY4-40" fmla="*/ 4281880 h 4690503"/>
                <a:gd name="connsiteX0-41" fmla="*/ 4278855 w 4278855"/>
                <a:gd name="connsiteY0-42" fmla="*/ 4690503 h 4690503"/>
                <a:gd name="connsiteX1-43" fmla="*/ 0 w 4278855"/>
                <a:gd name="connsiteY1-44" fmla="*/ 4690503 h 4690503"/>
                <a:gd name="connsiteX2-45" fmla="*/ 0 w 4278855"/>
                <a:gd name="connsiteY2-46" fmla="*/ 0 h 4690503"/>
                <a:gd name="connsiteX3-47" fmla="*/ 3916905 w 4278855"/>
                <a:gd name="connsiteY3-48" fmla="*/ 0 h 4690503"/>
                <a:gd name="connsiteX4-49" fmla="*/ 3927383 w 4278855"/>
                <a:gd name="connsiteY4-50" fmla="*/ 4281880 h 4690503"/>
                <a:gd name="connsiteX0-51" fmla="*/ 4278855 w 4278855"/>
                <a:gd name="connsiteY0-52" fmla="*/ 4690503 h 4690503"/>
                <a:gd name="connsiteX1-53" fmla="*/ 4269991 w 4278855"/>
                <a:gd name="connsiteY1-54" fmla="*/ 4685519 h 4690503"/>
                <a:gd name="connsiteX2-55" fmla="*/ 0 w 4278855"/>
                <a:gd name="connsiteY2-56" fmla="*/ 4690503 h 4690503"/>
                <a:gd name="connsiteX3-57" fmla="*/ 0 w 4278855"/>
                <a:gd name="connsiteY3-58" fmla="*/ 0 h 4690503"/>
                <a:gd name="connsiteX4-59" fmla="*/ 3916905 w 4278855"/>
                <a:gd name="connsiteY4-60" fmla="*/ 0 h 4690503"/>
                <a:gd name="connsiteX5" fmla="*/ 3927383 w 4278855"/>
                <a:gd name="connsiteY5" fmla="*/ 4281880 h 4690503"/>
                <a:gd name="connsiteX0-61" fmla="*/ 4278855 w 4389053"/>
                <a:gd name="connsiteY0-62" fmla="*/ 4690503 h 4690503"/>
                <a:gd name="connsiteX1-63" fmla="*/ 4389053 w 4389053"/>
                <a:gd name="connsiteY1-64" fmla="*/ 4580744 h 4690503"/>
                <a:gd name="connsiteX2-65" fmla="*/ 0 w 4389053"/>
                <a:gd name="connsiteY2-66" fmla="*/ 4690503 h 4690503"/>
                <a:gd name="connsiteX3-67" fmla="*/ 0 w 4389053"/>
                <a:gd name="connsiteY3-68" fmla="*/ 0 h 4690503"/>
                <a:gd name="connsiteX4-69" fmla="*/ 3916905 w 4389053"/>
                <a:gd name="connsiteY4-70" fmla="*/ 0 h 4690503"/>
                <a:gd name="connsiteX5-71" fmla="*/ 3927383 w 4389053"/>
                <a:gd name="connsiteY5-72" fmla="*/ 4281880 h 4690503"/>
                <a:gd name="connsiteX0-73" fmla="*/ 4412205 w 4412205"/>
                <a:gd name="connsiteY0-74" fmla="*/ 4752415 h 4752415"/>
                <a:gd name="connsiteX1-75" fmla="*/ 4389053 w 4412205"/>
                <a:gd name="connsiteY1-76" fmla="*/ 4580744 h 4752415"/>
                <a:gd name="connsiteX2-77" fmla="*/ 0 w 4412205"/>
                <a:gd name="connsiteY2-78" fmla="*/ 4690503 h 4752415"/>
                <a:gd name="connsiteX3-79" fmla="*/ 0 w 4412205"/>
                <a:gd name="connsiteY3-80" fmla="*/ 0 h 4752415"/>
                <a:gd name="connsiteX4-81" fmla="*/ 3916905 w 4412205"/>
                <a:gd name="connsiteY4-82" fmla="*/ 0 h 4752415"/>
                <a:gd name="connsiteX5-83" fmla="*/ 3927383 w 4412205"/>
                <a:gd name="connsiteY5-84" fmla="*/ 4281880 h 4752415"/>
                <a:gd name="connsiteX0-85" fmla="*/ 4412205 w 4412205"/>
                <a:gd name="connsiteY0-86" fmla="*/ 4752415 h 4752415"/>
                <a:gd name="connsiteX1-87" fmla="*/ 4355716 w 4412205"/>
                <a:gd name="connsiteY1-88" fmla="*/ 4704569 h 4752415"/>
                <a:gd name="connsiteX2-89" fmla="*/ 0 w 4412205"/>
                <a:gd name="connsiteY2-90" fmla="*/ 4690503 h 4752415"/>
                <a:gd name="connsiteX3-91" fmla="*/ 0 w 4412205"/>
                <a:gd name="connsiteY3-92" fmla="*/ 0 h 4752415"/>
                <a:gd name="connsiteX4-93" fmla="*/ 3916905 w 4412205"/>
                <a:gd name="connsiteY4-94" fmla="*/ 0 h 4752415"/>
                <a:gd name="connsiteX5-95" fmla="*/ 3927383 w 4412205"/>
                <a:gd name="connsiteY5-96" fmla="*/ 4281880 h 4752415"/>
                <a:gd name="connsiteX0-97" fmla="*/ 4050255 w 4355716"/>
                <a:gd name="connsiteY0-98" fmla="*/ 4323790 h 4704569"/>
                <a:gd name="connsiteX1-99" fmla="*/ 4355716 w 4355716"/>
                <a:gd name="connsiteY1-100" fmla="*/ 4704569 h 4704569"/>
                <a:gd name="connsiteX2-101" fmla="*/ 0 w 4355716"/>
                <a:gd name="connsiteY2-102" fmla="*/ 4690503 h 4704569"/>
                <a:gd name="connsiteX3-103" fmla="*/ 0 w 4355716"/>
                <a:gd name="connsiteY3-104" fmla="*/ 0 h 4704569"/>
                <a:gd name="connsiteX4-105" fmla="*/ 3916905 w 4355716"/>
                <a:gd name="connsiteY4-106" fmla="*/ 0 h 4704569"/>
                <a:gd name="connsiteX5-107" fmla="*/ 3927383 w 4355716"/>
                <a:gd name="connsiteY5-108" fmla="*/ 4281880 h 4704569"/>
                <a:gd name="connsiteX0-109" fmla="*/ 3921668 w 4355716"/>
                <a:gd name="connsiteY0-110" fmla="*/ 4276165 h 4704569"/>
                <a:gd name="connsiteX1-111" fmla="*/ 4355716 w 4355716"/>
                <a:gd name="connsiteY1-112" fmla="*/ 4704569 h 4704569"/>
                <a:gd name="connsiteX2-113" fmla="*/ 0 w 4355716"/>
                <a:gd name="connsiteY2-114" fmla="*/ 4690503 h 4704569"/>
                <a:gd name="connsiteX3-115" fmla="*/ 0 w 4355716"/>
                <a:gd name="connsiteY3-116" fmla="*/ 0 h 4704569"/>
                <a:gd name="connsiteX4-117" fmla="*/ 3916905 w 4355716"/>
                <a:gd name="connsiteY4-118" fmla="*/ 0 h 4704569"/>
                <a:gd name="connsiteX5-119" fmla="*/ 3927383 w 4355716"/>
                <a:gd name="connsiteY5-120" fmla="*/ 4281880 h 4704569"/>
                <a:gd name="connsiteX0-121" fmla="*/ 3921668 w 4355716"/>
                <a:gd name="connsiteY0-122" fmla="*/ 4276165 h 4704569"/>
                <a:gd name="connsiteX1-123" fmla="*/ 4355716 w 4355716"/>
                <a:gd name="connsiteY1-124" fmla="*/ 4704569 h 4704569"/>
                <a:gd name="connsiteX2-125" fmla="*/ 0 w 4355716"/>
                <a:gd name="connsiteY2-126" fmla="*/ 4690503 h 4704569"/>
                <a:gd name="connsiteX3-127" fmla="*/ 0 w 4355716"/>
                <a:gd name="connsiteY3-128" fmla="*/ 0 h 4704569"/>
                <a:gd name="connsiteX4-129" fmla="*/ 3916905 w 4355716"/>
                <a:gd name="connsiteY4-130" fmla="*/ 0 h 4704569"/>
                <a:gd name="connsiteX5-131" fmla="*/ 3932146 w 4355716"/>
                <a:gd name="connsiteY5-132" fmla="*/ 4281880 h 4704569"/>
                <a:gd name="connsiteX0-133" fmla="*/ 3921668 w 4355716"/>
                <a:gd name="connsiteY0-134" fmla="*/ 4276165 h 4704569"/>
                <a:gd name="connsiteX1-135" fmla="*/ 4355716 w 4355716"/>
                <a:gd name="connsiteY1-136" fmla="*/ 4704569 h 4704569"/>
                <a:gd name="connsiteX2-137" fmla="*/ 0 w 4355716"/>
                <a:gd name="connsiteY2-138" fmla="*/ 4690503 h 4704569"/>
                <a:gd name="connsiteX3-139" fmla="*/ 0 w 4355716"/>
                <a:gd name="connsiteY3-140" fmla="*/ 0 h 4704569"/>
                <a:gd name="connsiteX4-141" fmla="*/ 3916905 w 4355716"/>
                <a:gd name="connsiteY4-142" fmla="*/ 0 h 4704569"/>
                <a:gd name="connsiteX5-143" fmla="*/ 3927383 w 4355716"/>
                <a:gd name="connsiteY5-144" fmla="*/ 4281880 h 4704569"/>
                <a:gd name="connsiteX0-145" fmla="*/ 3921668 w 4120766"/>
                <a:gd name="connsiteY0-146" fmla="*/ 4276165 h 4698219"/>
                <a:gd name="connsiteX1-147" fmla="*/ 4120766 w 4120766"/>
                <a:gd name="connsiteY1-148" fmla="*/ 4698219 h 4698219"/>
                <a:gd name="connsiteX2-149" fmla="*/ 0 w 4120766"/>
                <a:gd name="connsiteY2-150" fmla="*/ 4690503 h 4698219"/>
                <a:gd name="connsiteX3-151" fmla="*/ 0 w 4120766"/>
                <a:gd name="connsiteY3-152" fmla="*/ 0 h 4698219"/>
                <a:gd name="connsiteX4-153" fmla="*/ 3916905 w 4120766"/>
                <a:gd name="connsiteY4-154" fmla="*/ 0 h 4698219"/>
                <a:gd name="connsiteX5-155" fmla="*/ 3927383 w 4120766"/>
                <a:gd name="connsiteY5-156" fmla="*/ 4281880 h 46982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4120766" h="4698219">
                  <a:moveTo>
                    <a:pt x="3921668" y="4276165"/>
                  </a:moveTo>
                  <a:lnTo>
                    <a:pt x="4120766" y="4698219"/>
                  </a:lnTo>
                  <a:lnTo>
                    <a:pt x="0" y="4690503"/>
                  </a:lnTo>
                  <a:lnTo>
                    <a:pt x="0" y="0"/>
                  </a:lnTo>
                  <a:lnTo>
                    <a:pt x="3916905" y="0"/>
                  </a:lnTo>
                  <a:cubicBezTo>
                    <a:pt x="3916905" y="1563501"/>
                    <a:pt x="3927383" y="4281880"/>
                    <a:pt x="3927383" y="4281880"/>
                  </a:cubicBezTo>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AB4E"/>
                </a:solidFill>
                <a:cs typeface="思源黑体 CN Bold" panose="020B0800000000000000" pitchFamily="34" charset="-122"/>
              </a:endParaRPr>
            </a:p>
          </p:txBody>
        </p:sp>
        <p:sp>
          <p:nvSpPr>
            <p:cNvPr id="51" name="PPT世界-3-4"/>
            <p:cNvSpPr/>
            <p:nvPr/>
          </p:nvSpPr>
          <p:spPr>
            <a:xfrm>
              <a:off x="1577650" y="2875157"/>
              <a:ext cx="670272" cy="5899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52" name="PPT世界-4"/>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3" name="PPT世界-5"/>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4" name="PPT世界-6"/>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55" name="PPT世界-7"/>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6" name="PPT世界-8"/>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7" name="PPT世界-9"/>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10"/>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59" name="PPT世界-11"/>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7" name="PPT世界-12"/>
          <p:cNvGrpSpPr/>
          <p:nvPr/>
        </p:nvGrpSpPr>
        <p:grpSpPr>
          <a:xfrm>
            <a:off x="415436" y="150584"/>
            <a:ext cx="4070738" cy="1028440"/>
            <a:chOff x="7095636" y="2312328"/>
            <a:chExt cx="4070738" cy="1028440"/>
          </a:xfrm>
        </p:grpSpPr>
        <p:sp>
          <p:nvSpPr>
            <p:cNvPr id="18" name="PPT世界-12-1"/>
            <p:cNvSpPr/>
            <p:nvPr/>
          </p:nvSpPr>
          <p:spPr>
            <a:xfrm>
              <a:off x="7095636" y="2312328"/>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12-2"/>
            <p:cNvSpPr txBox="1"/>
            <p:nvPr/>
          </p:nvSpPr>
          <p:spPr>
            <a:xfrm>
              <a:off x="7595801" y="2470763"/>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12-3"/>
            <p:cNvSpPr txBox="1"/>
            <p:nvPr/>
          </p:nvSpPr>
          <p:spPr>
            <a:xfrm>
              <a:off x="8625315" y="2530029"/>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a:t>
              </a:r>
            </a:p>
          </p:txBody>
        </p:sp>
        <p:sp>
          <p:nvSpPr>
            <p:cNvPr id="21" name="PPT世界-12-4"/>
            <p:cNvSpPr txBox="1"/>
            <p:nvPr/>
          </p:nvSpPr>
          <p:spPr>
            <a:xfrm>
              <a:off x="8625315" y="2938401"/>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CLINICAL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2"/>
          <p:cNvGrpSpPr/>
          <p:nvPr/>
        </p:nvGrpSpPr>
        <p:grpSpPr>
          <a:xfrm>
            <a:off x="4010095" y="1613873"/>
            <a:ext cx="4171812" cy="4175532"/>
            <a:chOff x="4010095" y="1613873"/>
            <a:chExt cx="4171812" cy="4175532"/>
          </a:xfrm>
        </p:grpSpPr>
        <p:sp>
          <p:nvSpPr>
            <p:cNvPr id="88" name="PPT世界-2-1"/>
            <p:cNvSpPr/>
            <p:nvPr/>
          </p:nvSpPr>
          <p:spPr bwMode="auto">
            <a:xfrm>
              <a:off x="4730577" y="2338533"/>
              <a:ext cx="2724694" cy="2720058"/>
            </a:xfrm>
            <a:prstGeom prst="ellipse">
              <a:avLst/>
            </a:prstGeom>
            <a:gradFill flip="none" rotWithShape="1">
              <a:gsLst>
                <a:gs pos="54000">
                  <a:schemeClr val="accent1">
                    <a:lumMod val="20000"/>
                    <a:lumOff val="80000"/>
                    <a:alpha val="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89" name="PPT世界-2-2"/>
            <p:cNvSpPr/>
            <p:nvPr/>
          </p:nvSpPr>
          <p:spPr bwMode="auto">
            <a:xfrm>
              <a:off x="4938635" y="2546237"/>
              <a:ext cx="2308578" cy="2304650"/>
            </a:xfrm>
            <a:prstGeom prst="ellipse">
              <a:avLst/>
            </a:prstGeom>
            <a:solidFill>
              <a:schemeClr val="accent1"/>
            </a:soli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思源黑体 CN Light" panose="020B0300000000000000" pitchFamily="34" charset="-122"/>
                <a:cs typeface="思源黑体 CN Bold" panose="020B0800000000000000" pitchFamily="34" charset="-122"/>
              </a:endParaRPr>
            </a:p>
          </p:txBody>
        </p:sp>
        <p:sp>
          <p:nvSpPr>
            <p:cNvPr id="90" name="PPT世界-2-3"/>
            <p:cNvSpPr/>
            <p:nvPr/>
          </p:nvSpPr>
          <p:spPr bwMode="auto">
            <a:xfrm>
              <a:off x="4062456" y="1668094"/>
              <a:ext cx="4060934" cy="4060934"/>
            </a:xfrm>
            <a:prstGeom prst="ellipse">
              <a:avLst/>
            </a:prstGeom>
            <a:noFill/>
            <a:ln>
              <a:gradFill flip="none" rotWithShape="1">
                <a:gsLst>
                  <a:gs pos="0">
                    <a:schemeClr val="accent1">
                      <a:alpha val="15000"/>
                    </a:schemeClr>
                  </a:gs>
                  <a:gs pos="100000">
                    <a:schemeClr val="accent1">
                      <a:alpha val="0"/>
                    </a:schemeClr>
                  </a:gs>
                </a:gsLst>
                <a:lin ang="0" scaled="1"/>
                <a:tileRect/>
              </a:gradFill>
              <a:prstDash val="sysDot"/>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91" name="PPT世界-2-4"/>
            <p:cNvSpPr/>
            <p:nvPr/>
          </p:nvSpPr>
          <p:spPr bwMode="auto">
            <a:xfrm>
              <a:off x="4157135" y="1761044"/>
              <a:ext cx="3877732" cy="3881190"/>
            </a:xfrm>
            <a:prstGeom prst="ellipse">
              <a:avLst/>
            </a:prstGeom>
            <a:noFill/>
            <a:ln>
              <a:gradFill flip="none" rotWithShape="1">
                <a:gsLst>
                  <a:gs pos="0">
                    <a:schemeClr val="bg1">
                      <a:lumMod val="85000"/>
                      <a:alpha val="0"/>
                    </a:schemeClr>
                  </a:gs>
                  <a:gs pos="100000">
                    <a:schemeClr val="bg1">
                      <a:lumMod val="85000"/>
                    </a:schemeClr>
                  </a:gs>
                </a:gsLst>
                <a:lin ang="16200000" scaled="1"/>
                <a:tileRect/>
              </a:gradFill>
              <a:prstDash val="dash"/>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92" name="PPT世界-2-5"/>
            <p:cNvSpPr/>
            <p:nvPr/>
          </p:nvSpPr>
          <p:spPr>
            <a:xfrm>
              <a:off x="5179853" y="3159953"/>
              <a:ext cx="1826141" cy="1077218"/>
            </a:xfrm>
            <a:prstGeom prst="rect">
              <a:avLst/>
            </a:prstGeom>
          </p:spPr>
          <p:txBody>
            <a:bodyPr wrap="none">
              <a:noAutofit/>
            </a:bodyPr>
            <a:lstStyle/>
            <a:p>
              <a:pPr algn="ctr"/>
              <a:r>
                <a:rPr lang="zh-CN" altLang="en-US" sz="3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endParaRPr lang="en-US" altLang="zh-CN" sz="3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a:p>
              <a:pPr algn="ctr"/>
              <a:r>
                <a:rPr lang="zh-CN" altLang="en-US" sz="32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文字添加</a:t>
              </a:r>
            </a:p>
          </p:txBody>
        </p:sp>
        <p:sp>
          <p:nvSpPr>
            <p:cNvPr id="93" name="PPT世界-2-6"/>
            <p:cNvSpPr/>
            <p:nvPr/>
          </p:nvSpPr>
          <p:spPr bwMode="auto">
            <a:xfrm>
              <a:off x="4394422" y="1998543"/>
              <a:ext cx="3403157" cy="3406192"/>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94" name="PPT世界-2-7"/>
            <p:cNvSpPr/>
            <p:nvPr/>
          </p:nvSpPr>
          <p:spPr bwMode="auto">
            <a:xfrm>
              <a:off x="4010095" y="1613873"/>
              <a:ext cx="4171812" cy="4175532"/>
            </a:xfrm>
            <a:prstGeom prst="ellipse">
              <a:avLst/>
            </a:prstGeom>
            <a:noFill/>
            <a:ln>
              <a:gradFill flip="none" rotWithShape="1">
                <a:gsLst>
                  <a:gs pos="50000">
                    <a:schemeClr val="accent1">
                      <a:alpha val="0"/>
                    </a:schemeClr>
                  </a:gs>
                  <a:gs pos="100000">
                    <a:schemeClr val="accent1">
                      <a:alpha val="29000"/>
                    </a:schemeClr>
                  </a:gs>
                </a:gsLst>
                <a:lin ang="2700000" scaled="1"/>
                <a:tileRect/>
              </a:gradFill>
              <a:prstDash val="dash"/>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95" name="PPT世界-2-8"/>
            <p:cNvSpPr/>
            <p:nvPr/>
          </p:nvSpPr>
          <p:spPr bwMode="auto">
            <a:xfrm>
              <a:off x="4544627" y="2150265"/>
              <a:ext cx="3096592" cy="3096592"/>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grpSp>
      <p:grpSp>
        <p:nvGrpSpPr>
          <p:cNvPr id="6" name="PPT世界-3"/>
          <p:cNvGrpSpPr/>
          <p:nvPr/>
        </p:nvGrpSpPr>
        <p:grpSpPr>
          <a:xfrm>
            <a:off x="7358976" y="4181964"/>
            <a:ext cx="3847710" cy="1979337"/>
            <a:chOff x="7358976" y="4181964"/>
            <a:chExt cx="3847710" cy="1979337"/>
          </a:xfrm>
        </p:grpSpPr>
        <p:sp>
          <p:nvSpPr>
            <p:cNvPr id="101" name="PPT世界-3-1"/>
            <p:cNvSpPr/>
            <p:nvPr/>
          </p:nvSpPr>
          <p:spPr bwMode="auto">
            <a:xfrm>
              <a:off x="8535474" y="4536392"/>
              <a:ext cx="797796" cy="80268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02" name="PPT世界-3-2"/>
            <p:cNvSpPr/>
            <p:nvPr/>
          </p:nvSpPr>
          <p:spPr bwMode="auto">
            <a:xfrm>
              <a:off x="8644725" y="4645814"/>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04" name="PPT世界-3-3"/>
            <p:cNvSpPr/>
            <p:nvPr/>
          </p:nvSpPr>
          <p:spPr>
            <a:xfrm>
              <a:off x="7358976" y="4181964"/>
              <a:ext cx="1046922" cy="746539"/>
            </a:xfrm>
            <a:custGeom>
              <a:avLst/>
              <a:gdLst>
                <a:gd name="connsiteX0" fmla="*/ 1046922 w 1046922"/>
                <a:gd name="connsiteY0" fmla="*/ 746539 h 746539"/>
                <a:gd name="connsiteX1" fmla="*/ 472661 w 1046922"/>
                <a:gd name="connsiteY1" fmla="*/ 746539 h 746539"/>
                <a:gd name="connsiteX2" fmla="*/ 0 w 1046922"/>
                <a:gd name="connsiteY2" fmla="*/ 0 h 746539"/>
              </a:gdLst>
              <a:ahLst/>
              <a:cxnLst>
                <a:cxn ang="0">
                  <a:pos x="connsiteX0" y="connsiteY0"/>
                </a:cxn>
                <a:cxn ang="0">
                  <a:pos x="connsiteX1" y="connsiteY1"/>
                </a:cxn>
                <a:cxn ang="0">
                  <a:pos x="connsiteX2" y="connsiteY2"/>
                </a:cxn>
              </a:cxnLst>
              <a:rect l="l" t="t" r="r" b="b"/>
              <a:pathLst>
                <a:path w="1046922" h="746539">
                  <a:moveTo>
                    <a:pt x="1046922" y="746539"/>
                  </a:moveTo>
                  <a:lnTo>
                    <a:pt x="472661" y="746539"/>
                  </a:lnTo>
                  <a:lnTo>
                    <a:pt x="0" y="0"/>
                  </a:lnTo>
                </a:path>
              </a:pathLst>
            </a:custGeom>
            <a:noFill/>
            <a:ln w="31750" cap="rnd">
              <a:gradFill flip="none" rotWithShape="1">
                <a:gsLst>
                  <a:gs pos="0">
                    <a:schemeClr val="accent1">
                      <a:alpha val="0"/>
                    </a:schemeClr>
                  </a:gs>
                  <a:gs pos="100000">
                    <a:schemeClr val="accent3"/>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117" name="PPT世界-3-4"/>
            <p:cNvCxnSpPr/>
            <p:nvPr/>
          </p:nvCxnSpPr>
          <p:spPr>
            <a:xfrm>
              <a:off x="7964032" y="4857016"/>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18" name="PPT世界-3-5"/>
            <p:cNvCxnSpPr/>
            <p:nvPr/>
          </p:nvCxnSpPr>
          <p:spPr>
            <a:xfrm>
              <a:off x="7852232" y="5014716"/>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sp>
          <p:nvSpPr>
            <p:cNvPr id="124" name="PPT世界-3-6"/>
            <p:cNvSpPr txBox="1"/>
            <p:nvPr/>
          </p:nvSpPr>
          <p:spPr>
            <a:xfrm>
              <a:off x="9446036" y="4743427"/>
              <a:ext cx="1620957" cy="461665"/>
            </a:xfrm>
            <a:prstGeom prst="rect">
              <a:avLst/>
            </a:prstGeom>
            <a:noFill/>
          </p:spPr>
          <p:txBody>
            <a:bodyPr wrap="square" rtlCol="0">
              <a:no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solidFill>
                    <a:schemeClr val="accent1"/>
                  </a:solidFill>
                  <a:cs typeface="思源黑体 CN Bold" panose="020B0800000000000000" pitchFamily="34" charset="-122"/>
                </a:rPr>
                <a:t>标题文字</a:t>
              </a:r>
            </a:p>
          </p:txBody>
        </p:sp>
        <p:sp>
          <p:nvSpPr>
            <p:cNvPr id="129" name="PPT世界-3-7"/>
            <p:cNvSpPr txBox="1"/>
            <p:nvPr/>
          </p:nvSpPr>
          <p:spPr>
            <a:xfrm>
              <a:off x="8600904" y="5456172"/>
              <a:ext cx="2605782" cy="705129"/>
            </a:xfrm>
            <a:prstGeom prst="rect">
              <a:avLst/>
            </a:prstGeom>
          </p:spPr>
          <p:txBody>
            <a:bodyPr wrap="square">
              <a:no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pPr algn="l">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grpSp>
          <p:nvGrpSpPr>
            <p:cNvPr id="130" name="图形 32"/>
            <p:cNvGrpSpPr/>
            <p:nvPr/>
          </p:nvGrpSpPr>
          <p:grpSpPr>
            <a:xfrm>
              <a:off x="8715904" y="4685381"/>
              <a:ext cx="436936" cy="436936"/>
              <a:chOff x="8252672" y="1559433"/>
              <a:chExt cx="833377" cy="833377"/>
            </a:xfrm>
            <a:gradFill flip="none" rotWithShape="1">
              <a:gsLst>
                <a:gs pos="0">
                  <a:schemeClr val="accent3"/>
                </a:gs>
                <a:gs pos="100000">
                  <a:schemeClr val="accent1"/>
                </a:gs>
              </a:gsLst>
              <a:lin ang="5400000" scaled="1"/>
              <a:tileRect/>
            </a:gradFill>
          </p:grpSpPr>
          <p:sp>
            <p:nvSpPr>
              <p:cNvPr id="131" name="PPT世界-3-8"/>
              <p:cNvSpPr/>
              <p:nvPr/>
            </p:nvSpPr>
            <p:spPr>
              <a:xfrm>
                <a:off x="8630295" y="1897992"/>
                <a:ext cx="78129" cy="156258"/>
              </a:xfrm>
              <a:custGeom>
                <a:avLst/>
                <a:gdLst>
                  <a:gd name="connsiteX0" fmla="*/ 39065 w 78129"/>
                  <a:gd name="connsiteY0" fmla="*/ 39065 h 156258"/>
                  <a:gd name="connsiteX1" fmla="*/ 52086 w 78129"/>
                  <a:gd name="connsiteY1" fmla="*/ 52086 h 156258"/>
                  <a:gd name="connsiteX2" fmla="*/ 78129 w 78129"/>
                  <a:gd name="connsiteY2" fmla="*/ 52086 h 156258"/>
                  <a:gd name="connsiteX3" fmla="*/ 52086 w 78129"/>
                  <a:gd name="connsiteY3" fmla="*/ 15417 h 156258"/>
                  <a:gd name="connsiteX4" fmla="*/ 52086 w 78129"/>
                  <a:gd name="connsiteY4" fmla="*/ 0 h 156258"/>
                  <a:gd name="connsiteX5" fmla="*/ 26043 w 78129"/>
                  <a:gd name="connsiteY5" fmla="*/ 0 h 156258"/>
                  <a:gd name="connsiteX6" fmla="*/ 26043 w 78129"/>
                  <a:gd name="connsiteY6" fmla="*/ 15417 h 156258"/>
                  <a:gd name="connsiteX7" fmla="*/ 0 w 78129"/>
                  <a:gd name="connsiteY7" fmla="*/ 52086 h 156258"/>
                  <a:gd name="connsiteX8" fmla="*/ 39065 w 78129"/>
                  <a:gd name="connsiteY8" fmla="*/ 91151 h 156258"/>
                  <a:gd name="connsiteX9" fmla="*/ 52086 w 78129"/>
                  <a:gd name="connsiteY9" fmla="*/ 104172 h 156258"/>
                  <a:gd name="connsiteX10" fmla="*/ 39065 w 78129"/>
                  <a:gd name="connsiteY10" fmla="*/ 117194 h 156258"/>
                  <a:gd name="connsiteX11" fmla="*/ 26043 w 78129"/>
                  <a:gd name="connsiteY11" fmla="*/ 104172 h 156258"/>
                  <a:gd name="connsiteX12" fmla="*/ 0 w 78129"/>
                  <a:gd name="connsiteY12" fmla="*/ 104172 h 156258"/>
                  <a:gd name="connsiteX13" fmla="*/ 26043 w 78129"/>
                  <a:gd name="connsiteY13" fmla="*/ 140841 h 156258"/>
                  <a:gd name="connsiteX14" fmla="*/ 26043 w 78129"/>
                  <a:gd name="connsiteY14" fmla="*/ 156258 h 156258"/>
                  <a:gd name="connsiteX15" fmla="*/ 52086 w 78129"/>
                  <a:gd name="connsiteY15" fmla="*/ 156258 h 156258"/>
                  <a:gd name="connsiteX16" fmla="*/ 52086 w 78129"/>
                  <a:gd name="connsiteY16" fmla="*/ 140841 h 156258"/>
                  <a:gd name="connsiteX17" fmla="*/ 78129 w 78129"/>
                  <a:gd name="connsiteY17" fmla="*/ 104172 h 156258"/>
                  <a:gd name="connsiteX18" fmla="*/ 39065 w 78129"/>
                  <a:gd name="connsiteY18" fmla="*/ 65108 h 156258"/>
                  <a:gd name="connsiteX19" fmla="*/ 26043 w 78129"/>
                  <a:gd name="connsiteY19" fmla="*/ 52086 h 156258"/>
                  <a:gd name="connsiteX20" fmla="*/ 39065 w 78129"/>
                  <a:gd name="connsiteY20" fmla="*/ 39065 h 15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129" h="156258">
                    <a:moveTo>
                      <a:pt x="39065" y="39065"/>
                    </a:moveTo>
                    <a:cubicBezTo>
                      <a:pt x="46252" y="39065"/>
                      <a:pt x="52086" y="44911"/>
                      <a:pt x="52086" y="52086"/>
                    </a:cubicBezTo>
                    <a:lnTo>
                      <a:pt x="78129" y="52086"/>
                    </a:lnTo>
                    <a:cubicBezTo>
                      <a:pt x="78129" y="35132"/>
                      <a:pt x="67204" y="20808"/>
                      <a:pt x="52086" y="15417"/>
                    </a:cubicBezTo>
                    <a:lnTo>
                      <a:pt x="52086" y="0"/>
                    </a:lnTo>
                    <a:lnTo>
                      <a:pt x="26043" y="0"/>
                    </a:lnTo>
                    <a:lnTo>
                      <a:pt x="26043" y="15417"/>
                    </a:lnTo>
                    <a:cubicBezTo>
                      <a:pt x="10925" y="20808"/>
                      <a:pt x="0" y="35132"/>
                      <a:pt x="0" y="52086"/>
                    </a:cubicBezTo>
                    <a:cubicBezTo>
                      <a:pt x="0" y="73624"/>
                      <a:pt x="17527" y="91151"/>
                      <a:pt x="39065" y="91151"/>
                    </a:cubicBezTo>
                    <a:cubicBezTo>
                      <a:pt x="46252" y="91151"/>
                      <a:pt x="52086" y="96997"/>
                      <a:pt x="52086" y="104172"/>
                    </a:cubicBezTo>
                    <a:cubicBezTo>
                      <a:pt x="52086" y="111347"/>
                      <a:pt x="46252" y="117194"/>
                      <a:pt x="39065" y="117194"/>
                    </a:cubicBezTo>
                    <a:cubicBezTo>
                      <a:pt x="31877" y="117194"/>
                      <a:pt x="26043" y="111347"/>
                      <a:pt x="26043" y="104172"/>
                    </a:cubicBezTo>
                    <a:lnTo>
                      <a:pt x="0" y="104172"/>
                    </a:lnTo>
                    <a:cubicBezTo>
                      <a:pt x="0" y="121126"/>
                      <a:pt x="10925" y="135450"/>
                      <a:pt x="26043" y="140841"/>
                    </a:cubicBezTo>
                    <a:lnTo>
                      <a:pt x="26043" y="156258"/>
                    </a:lnTo>
                    <a:lnTo>
                      <a:pt x="52086" y="156258"/>
                    </a:lnTo>
                    <a:lnTo>
                      <a:pt x="52086" y="140841"/>
                    </a:lnTo>
                    <a:cubicBezTo>
                      <a:pt x="67204" y="135450"/>
                      <a:pt x="78129" y="121126"/>
                      <a:pt x="78129" y="104172"/>
                    </a:cubicBezTo>
                    <a:cubicBezTo>
                      <a:pt x="78129" y="82635"/>
                      <a:pt x="60602" y="65108"/>
                      <a:pt x="39065" y="65108"/>
                    </a:cubicBezTo>
                    <a:cubicBezTo>
                      <a:pt x="31877" y="65108"/>
                      <a:pt x="26043" y="59261"/>
                      <a:pt x="26043" y="52086"/>
                    </a:cubicBezTo>
                    <a:cubicBezTo>
                      <a:pt x="26043" y="44911"/>
                      <a:pt x="31877" y="39065"/>
                      <a:pt x="39065" y="39065"/>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2" name="PPT世界-3-9"/>
              <p:cNvSpPr/>
              <p:nvPr/>
            </p:nvSpPr>
            <p:spPr>
              <a:xfrm>
                <a:off x="8278715" y="1585476"/>
                <a:ext cx="781290" cy="781290"/>
              </a:xfrm>
              <a:custGeom>
                <a:avLst/>
                <a:gdLst>
                  <a:gd name="connsiteX0" fmla="*/ 709165 w 781290"/>
                  <a:gd name="connsiteY0" fmla="*/ 106138 h 781290"/>
                  <a:gd name="connsiteX1" fmla="*/ 642768 w 781290"/>
                  <a:gd name="connsiteY1" fmla="*/ 65108 h 781290"/>
                  <a:gd name="connsiteX2" fmla="*/ 583716 w 781290"/>
                  <a:gd name="connsiteY2" fmla="*/ 94406 h 781290"/>
                  <a:gd name="connsiteX3" fmla="*/ 543531 w 781290"/>
                  <a:gd name="connsiteY3" fmla="*/ 82622 h 781290"/>
                  <a:gd name="connsiteX4" fmla="*/ 488112 w 781290"/>
                  <a:gd name="connsiteY4" fmla="*/ 107597 h 781290"/>
                  <a:gd name="connsiteX5" fmla="*/ 359693 w 781290"/>
                  <a:gd name="connsiteY5" fmla="*/ 92948 h 781290"/>
                  <a:gd name="connsiteX6" fmla="*/ 292463 w 781290"/>
                  <a:gd name="connsiteY6" fmla="*/ 41044 h 781290"/>
                  <a:gd name="connsiteX7" fmla="*/ 226080 w 781290"/>
                  <a:gd name="connsiteY7" fmla="*/ 0 h 781290"/>
                  <a:gd name="connsiteX8" fmla="*/ 167027 w 781290"/>
                  <a:gd name="connsiteY8" fmla="*/ 29298 h 781290"/>
                  <a:gd name="connsiteX9" fmla="*/ 126843 w 781290"/>
                  <a:gd name="connsiteY9" fmla="*/ 17514 h 781290"/>
                  <a:gd name="connsiteX10" fmla="*/ 52529 w 781290"/>
                  <a:gd name="connsiteY10" fmla="*/ 91828 h 781290"/>
                  <a:gd name="connsiteX11" fmla="*/ 52529 w 781290"/>
                  <a:gd name="connsiteY11" fmla="*/ 99237 h 781290"/>
                  <a:gd name="connsiteX12" fmla="*/ 48036 w 781290"/>
                  <a:gd name="connsiteY12" fmla="*/ 99237 h 781290"/>
                  <a:gd name="connsiteX13" fmla="*/ 0 w 781290"/>
                  <a:gd name="connsiteY13" fmla="*/ 147286 h 781290"/>
                  <a:gd name="connsiteX14" fmla="*/ 48036 w 781290"/>
                  <a:gd name="connsiteY14" fmla="*/ 195323 h 781290"/>
                  <a:gd name="connsiteX15" fmla="*/ 163641 w 781290"/>
                  <a:gd name="connsiteY15" fmla="*/ 195323 h 781290"/>
                  <a:gd name="connsiteX16" fmla="*/ 91151 w 781290"/>
                  <a:gd name="connsiteY16" fmla="*/ 390645 h 781290"/>
                  <a:gd name="connsiteX17" fmla="*/ 357284 w 781290"/>
                  <a:gd name="connsiteY17" fmla="*/ 688239 h 781290"/>
                  <a:gd name="connsiteX18" fmla="*/ 325538 w 781290"/>
                  <a:gd name="connsiteY18" fmla="*/ 733255 h 781290"/>
                  <a:gd name="connsiteX19" fmla="*/ 373574 w 781290"/>
                  <a:gd name="connsiteY19" fmla="*/ 781291 h 781290"/>
                  <a:gd name="connsiteX20" fmla="*/ 614746 w 781290"/>
                  <a:gd name="connsiteY20" fmla="*/ 781291 h 781290"/>
                  <a:gd name="connsiteX21" fmla="*/ 690140 w 781290"/>
                  <a:gd name="connsiteY21" fmla="*/ 705896 h 781290"/>
                  <a:gd name="connsiteX22" fmla="*/ 618014 w 781290"/>
                  <a:gd name="connsiteY22" fmla="*/ 626999 h 781290"/>
                  <a:gd name="connsiteX23" fmla="*/ 600331 w 781290"/>
                  <a:gd name="connsiteY23" fmla="*/ 604368 h 781290"/>
                  <a:gd name="connsiteX24" fmla="*/ 690140 w 781290"/>
                  <a:gd name="connsiteY24" fmla="*/ 390645 h 781290"/>
                  <a:gd name="connsiteX25" fmla="*/ 660256 w 781290"/>
                  <a:gd name="connsiteY25" fmla="*/ 260430 h 781290"/>
                  <a:gd name="connsiteX26" fmla="*/ 705909 w 781290"/>
                  <a:gd name="connsiteY26" fmla="*/ 260430 h 781290"/>
                  <a:gd name="connsiteX27" fmla="*/ 781291 w 781290"/>
                  <a:gd name="connsiteY27" fmla="*/ 185036 h 781290"/>
                  <a:gd name="connsiteX28" fmla="*/ 709165 w 781290"/>
                  <a:gd name="connsiteY28" fmla="*/ 106138 h 781290"/>
                  <a:gd name="connsiteX29" fmla="*/ 422275 w 781290"/>
                  <a:gd name="connsiteY29" fmla="*/ 234387 h 781290"/>
                  <a:gd name="connsiteX30" fmla="*/ 403667 w 781290"/>
                  <a:gd name="connsiteY30" fmla="*/ 234387 h 781290"/>
                  <a:gd name="connsiteX31" fmla="*/ 403667 w 781290"/>
                  <a:gd name="connsiteY31" fmla="*/ 117480 h 781290"/>
                  <a:gd name="connsiteX32" fmla="*/ 474231 w 781290"/>
                  <a:gd name="connsiteY32" fmla="*/ 130332 h 781290"/>
                  <a:gd name="connsiteX33" fmla="*/ 469217 w 781290"/>
                  <a:gd name="connsiteY33" fmla="*/ 156935 h 781290"/>
                  <a:gd name="connsiteX34" fmla="*/ 469217 w 781290"/>
                  <a:gd name="connsiteY34" fmla="*/ 164345 h 781290"/>
                  <a:gd name="connsiteX35" fmla="*/ 464725 w 781290"/>
                  <a:gd name="connsiteY35" fmla="*/ 164345 h 781290"/>
                  <a:gd name="connsiteX36" fmla="*/ 416689 w 781290"/>
                  <a:gd name="connsiteY36" fmla="*/ 212394 h 781290"/>
                  <a:gd name="connsiteX37" fmla="*/ 422275 w 781290"/>
                  <a:gd name="connsiteY37" fmla="*/ 234387 h 781290"/>
                  <a:gd name="connsiteX38" fmla="*/ 26043 w 781290"/>
                  <a:gd name="connsiteY38" fmla="*/ 147286 h 781290"/>
                  <a:gd name="connsiteX39" fmla="*/ 48036 w 781290"/>
                  <a:gd name="connsiteY39" fmla="*/ 125280 h 781290"/>
                  <a:gd name="connsiteX40" fmla="*/ 65550 w 781290"/>
                  <a:gd name="connsiteY40" fmla="*/ 125280 h 781290"/>
                  <a:gd name="connsiteX41" fmla="*/ 78572 w 781290"/>
                  <a:gd name="connsiteY41" fmla="*/ 112258 h 781290"/>
                  <a:gd name="connsiteX42" fmla="*/ 78572 w 781290"/>
                  <a:gd name="connsiteY42" fmla="*/ 91828 h 781290"/>
                  <a:gd name="connsiteX43" fmla="*/ 126843 w 781290"/>
                  <a:gd name="connsiteY43" fmla="*/ 43557 h 781290"/>
                  <a:gd name="connsiteX44" fmla="*/ 161154 w 781290"/>
                  <a:gd name="connsiteY44" fmla="*/ 57907 h 781290"/>
                  <a:gd name="connsiteX45" fmla="*/ 172678 w 781290"/>
                  <a:gd name="connsiteY45" fmla="*/ 61579 h 781290"/>
                  <a:gd name="connsiteX46" fmla="*/ 182249 w 781290"/>
                  <a:gd name="connsiteY46" fmla="*/ 54209 h 781290"/>
                  <a:gd name="connsiteX47" fmla="*/ 226080 w 781290"/>
                  <a:gd name="connsiteY47" fmla="*/ 26043 h 781290"/>
                  <a:gd name="connsiteX48" fmla="*/ 271538 w 781290"/>
                  <a:gd name="connsiteY48" fmla="*/ 58232 h 781290"/>
                  <a:gd name="connsiteX49" fmla="*/ 283804 w 781290"/>
                  <a:gd name="connsiteY49" fmla="*/ 66905 h 781290"/>
                  <a:gd name="connsiteX50" fmla="*/ 287359 w 781290"/>
                  <a:gd name="connsiteY50" fmla="*/ 66905 h 781290"/>
                  <a:gd name="connsiteX51" fmla="*/ 338559 w 781290"/>
                  <a:gd name="connsiteY51" fmla="*/ 119928 h 781290"/>
                  <a:gd name="connsiteX52" fmla="*/ 289221 w 781290"/>
                  <a:gd name="connsiteY52" fmla="*/ 169280 h 781290"/>
                  <a:gd name="connsiteX53" fmla="*/ 48036 w 781290"/>
                  <a:gd name="connsiteY53" fmla="*/ 169280 h 781290"/>
                  <a:gd name="connsiteX54" fmla="*/ 26043 w 781290"/>
                  <a:gd name="connsiteY54" fmla="*/ 147286 h 781290"/>
                  <a:gd name="connsiteX55" fmla="*/ 289221 w 781290"/>
                  <a:gd name="connsiteY55" fmla="*/ 195323 h 781290"/>
                  <a:gd name="connsiteX56" fmla="*/ 364602 w 781290"/>
                  <a:gd name="connsiteY56" fmla="*/ 119928 h 781290"/>
                  <a:gd name="connsiteX57" fmla="*/ 364537 w 781290"/>
                  <a:gd name="connsiteY57" fmla="*/ 118587 h 781290"/>
                  <a:gd name="connsiteX58" fmla="*/ 377624 w 781290"/>
                  <a:gd name="connsiteY58" fmla="*/ 117649 h 781290"/>
                  <a:gd name="connsiteX59" fmla="*/ 377624 w 781290"/>
                  <a:gd name="connsiteY59" fmla="*/ 234387 h 781290"/>
                  <a:gd name="connsiteX60" fmla="*/ 273660 w 781290"/>
                  <a:gd name="connsiteY60" fmla="*/ 234387 h 781290"/>
                  <a:gd name="connsiteX61" fmla="*/ 276668 w 781290"/>
                  <a:gd name="connsiteY61" fmla="*/ 226210 h 781290"/>
                  <a:gd name="connsiteX62" fmla="*/ 252487 w 781290"/>
                  <a:gd name="connsiteY62" fmla="*/ 216535 h 781290"/>
                  <a:gd name="connsiteX63" fmla="*/ 245911 w 781290"/>
                  <a:gd name="connsiteY63" fmla="*/ 234400 h 781290"/>
                  <a:gd name="connsiteX64" fmla="*/ 166194 w 781290"/>
                  <a:gd name="connsiteY64" fmla="*/ 234400 h 781290"/>
                  <a:gd name="connsiteX65" fmla="*/ 199685 w 781290"/>
                  <a:gd name="connsiteY65" fmla="*/ 195336 h 781290"/>
                  <a:gd name="connsiteX66" fmla="*/ 289221 w 781290"/>
                  <a:gd name="connsiteY66" fmla="*/ 195336 h 781290"/>
                  <a:gd name="connsiteX67" fmla="*/ 507071 w 781290"/>
                  <a:gd name="connsiteY67" fmla="*/ 403667 h 781290"/>
                  <a:gd name="connsiteX68" fmla="*/ 533609 w 781290"/>
                  <a:gd name="connsiteY68" fmla="*/ 403667 h 781290"/>
                  <a:gd name="connsiteX69" fmla="*/ 516277 w 781290"/>
                  <a:gd name="connsiteY69" fmla="*/ 520861 h 781290"/>
                  <a:gd name="connsiteX70" fmla="*/ 403667 w 781290"/>
                  <a:gd name="connsiteY70" fmla="*/ 520861 h 781290"/>
                  <a:gd name="connsiteX71" fmla="*/ 403667 w 781290"/>
                  <a:gd name="connsiteY71" fmla="*/ 507071 h 781290"/>
                  <a:gd name="connsiteX72" fmla="*/ 507071 w 781290"/>
                  <a:gd name="connsiteY72" fmla="*/ 403667 h 781290"/>
                  <a:gd name="connsiteX73" fmla="*/ 663746 w 781290"/>
                  <a:gd name="connsiteY73" fmla="*/ 403667 h 781290"/>
                  <a:gd name="connsiteX74" fmla="*/ 630932 w 781290"/>
                  <a:gd name="connsiteY74" fmla="*/ 520861 h 781290"/>
                  <a:gd name="connsiteX75" fmla="*/ 543310 w 781290"/>
                  <a:gd name="connsiteY75" fmla="*/ 520861 h 781290"/>
                  <a:gd name="connsiteX76" fmla="*/ 559652 w 781290"/>
                  <a:gd name="connsiteY76" fmla="*/ 403667 h 781290"/>
                  <a:gd name="connsiteX77" fmla="*/ 377624 w 781290"/>
                  <a:gd name="connsiteY77" fmla="*/ 662795 h 781290"/>
                  <a:gd name="connsiteX78" fmla="*/ 274064 w 781290"/>
                  <a:gd name="connsiteY78" fmla="*/ 546904 h 781290"/>
                  <a:gd name="connsiteX79" fmla="*/ 377624 w 781290"/>
                  <a:gd name="connsiteY79" fmla="*/ 546904 h 781290"/>
                  <a:gd name="connsiteX80" fmla="*/ 265352 w 781290"/>
                  <a:gd name="connsiteY80" fmla="*/ 520861 h 781290"/>
                  <a:gd name="connsiteX81" fmla="*/ 247773 w 781290"/>
                  <a:gd name="connsiteY81" fmla="*/ 403667 h 781290"/>
                  <a:gd name="connsiteX82" fmla="*/ 274233 w 781290"/>
                  <a:gd name="connsiteY82" fmla="*/ 403667 h 781290"/>
                  <a:gd name="connsiteX83" fmla="*/ 377637 w 781290"/>
                  <a:gd name="connsiteY83" fmla="*/ 507071 h 781290"/>
                  <a:gd name="connsiteX84" fmla="*/ 377637 w 781290"/>
                  <a:gd name="connsiteY84" fmla="*/ 520861 h 781290"/>
                  <a:gd name="connsiteX85" fmla="*/ 117858 w 781290"/>
                  <a:gd name="connsiteY85" fmla="*/ 403667 h 781290"/>
                  <a:gd name="connsiteX86" fmla="*/ 221548 w 781290"/>
                  <a:gd name="connsiteY86" fmla="*/ 403667 h 781290"/>
                  <a:gd name="connsiteX87" fmla="*/ 237630 w 781290"/>
                  <a:gd name="connsiteY87" fmla="*/ 520861 h 781290"/>
                  <a:gd name="connsiteX88" fmla="*/ 150242 w 781290"/>
                  <a:gd name="connsiteY88" fmla="*/ 520861 h 781290"/>
                  <a:gd name="connsiteX89" fmla="*/ 117858 w 781290"/>
                  <a:gd name="connsiteY89" fmla="*/ 403667 h 781290"/>
                  <a:gd name="connsiteX90" fmla="*/ 117845 w 781290"/>
                  <a:gd name="connsiteY90" fmla="*/ 377624 h 781290"/>
                  <a:gd name="connsiteX91" fmla="*/ 150177 w 781290"/>
                  <a:gd name="connsiteY91" fmla="*/ 260430 h 781290"/>
                  <a:gd name="connsiteX92" fmla="*/ 237981 w 781290"/>
                  <a:gd name="connsiteY92" fmla="*/ 260430 h 781290"/>
                  <a:gd name="connsiteX93" fmla="*/ 221639 w 781290"/>
                  <a:gd name="connsiteY93" fmla="*/ 377624 h 781290"/>
                  <a:gd name="connsiteX94" fmla="*/ 390645 w 781290"/>
                  <a:gd name="connsiteY94" fmla="*/ 481796 h 781290"/>
                  <a:gd name="connsiteX95" fmla="*/ 299495 w 781290"/>
                  <a:gd name="connsiteY95" fmla="*/ 390645 h 781290"/>
                  <a:gd name="connsiteX96" fmla="*/ 390645 w 781290"/>
                  <a:gd name="connsiteY96" fmla="*/ 299495 h 781290"/>
                  <a:gd name="connsiteX97" fmla="*/ 481796 w 781290"/>
                  <a:gd name="connsiteY97" fmla="*/ 390645 h 781290"/>
                  <a:gd name="connsiteX98" fmla="*/ 390645 w 781290"/>
                  <a:gd name="connsiteY98" fmla="*/ 481796 h 781290"/>
                  <a:gd name="connsiteX99" fmla="*/ 377624 w 781290"/>
                  <a:gd name="connsiteY99" fmla="*/ 274220 h 781290"/>
                  <a:gd name="connsiteX100" fmla="*/ 274220 w 781290"/>
                  <a:gd name="connsiteY100" fmla="*/ 377624 h 781290"/>
                  <a:gd name="connsiteX101" fmla="*/ 247682 w 781290"/>
                  <a:gd name="connsiteY101" fmla="*/ 377624 h 781290"/>
                  <a:gd name="connsiteX102" fmla="*/ 265014 w 781290"/>
                  <a:gd name="connsiteY102" fmla="*/ 260430 h 781290"/>
                  <a:gd name="connsiteX103" fmla="*/ 377624 w 781290"/>
                  <a:gd name="connsiteY103" fmla="*/ 260430 h 781290"/>
                  <a:gd name="connsiteX104" fmla="*/ 166558 w 781290"/>
                  <a:gd name="connsiteY104" fmla="*/ 546904 h 781290"/>
                  <a:gd name="connsiteX105" fmla="*/ 245482 w 781290"/>
                  <a:gd name="connsiteY105" fmla="*/ 546904 h 781290"/>
                  <a:gd name="connsiteX106" fmla="*/ 305003 w 781290"/>
                  <a:gd name="connsiteY106" fmla="*/ 650164 h 781290"/>
                  <a:gd name="connsiteX107" fmla="*/ 166558 w 781290"/>
                  <a:gd name="connsiteY107" fmla="*/ 546904 h 781290"/>
                  <a:gd name="connsiteX108" fmla="*/ 609355 w 781290"/>
                  <a:gd name="connsiteY108" fmla="*/ 652873 h 781290"/>
                  <a:gd name="connsiteX109" fmla="*/ 612910 w 781290"/>
                  <a:gd name="connsiteY109" fmla="*/ 652873 h 781290"/>
                  <a:gd name="connsiteX110" fmla="*/ 664097 w 781290"/>
                  <a:gd name="connsiteY110" fmla="*/ 705896 h 781290"/>
                  <a:gd name="connsiteX111" fmla="*/ 614759 w 781290"/>
                  <a:gd name="connsiteY111" fmla="*/ 755248 h 781290"/>
                  <a:gd name="connsiteX112" fmla="*/ 373574 w 781290"/>
                  <a:gd name="connsiteY112" fmla="*/ 755248 h 781290"/>
                  <a:gd name="connsiteX113" fmla="*/ 351581 w 781290"/>
                  <a:gd name="connsiteY113" fmla="*/ 733255 h 781290"/>
                  <a:gd name="connsiteX114" fmla="*/ 373574 w 781290"/>
                  <a:gd name="connsiteY114" fmla="*/ 711248 h 781290"/>
                  <a:gd name="connsiteX115" fmla="*/ 391088 w 781290"/>
                  <a:gd name="connsiteY115" fmla="*/ 711248 h 781290"/>
                  <a:gd name="connsiteX116" fmla="*/ 404110 w 781290"/>
                  <a:gd name="connsiteY116" fmla="*/ 698227 h 781290"/>
                  <a:gd name="connsiteX117" fmla="*/ 404110 w 781290"/>
                  <a:gd name="connsiteY117" fmla="*/ 677796 h 781290"/>
                  <a:gd name="connsiteX118" fmla="*/ 452381 w 781290"/>
                  <a:gd name="connsiteY118" fmla="*/ 629525 h 781290"/>
                  <a:gd name="connsiteX119" fmla="*/ 486692 w 781290"/>
                  <a:gd name="connsiteY119" fmla="*/ 643875 h 781290"/>
                  <a:gd name="connsiteX120" fmla="*/ 498216 w 781290"/>
                  <a:gd name="connsiteY120" fmla="*/ 647547 h 781290"/>
                  <a:gd name="connsiteX121" fmla="*/ 507787 w 781290"/>
                  <a:gd name="connsiteY121" fmla="*/ 640177 h 781290"/>
                  <a:gd name="connsiteX122" fmla="*/ 551617 w 781290"/>
                  <a:gd name="connsiteY122" fmla="*/ 612011 h 781290"/>
                  <a:gd name="connsiteX123" fmla="*/ 597076 w 781290"/>
                  <a:gd name="connsiteY123" fmla="*/ 644200 h 781290"/>
                  <a:gd name="connsiteX124" fmla="*/ 609355 w 781290"/>
                  <a:gd name="connsiteY124" fmla="*/ 652873 h 781290"/>
                  <a:gd name="connsiteX125" fmla="*/ 551617 w 781290"/>
                  <a:gd name="connsiteY125" fmla="*/ 585968 h 781290"/>
                  <a:gd name="connsiteX126" fmla="*/ 492565 w 781290"/>
                  <a:gd name="connsiteY126" fmla="*/ 615267 h 781290"/>
                  <a:gd name="connsiteX127" fmla="*/ 452381 w 781290"/>
                  <a:gd name="connsiteY127" fmla="*/ 603482 h 781290"/>
                  <a:gd name="connsiteX128" fmla="*/ 403667 w 781290"/>
                  <a:gd name="connsiteY128" fmla="*/ 621816 h 781290"/>
                  <a:gd name="connsiteX129" fmla="*/ 403667 w 781290"/>
                  <a:gd name="connsiteY129" fmla="*/ 546904 h 781290"/>
                  <a:gd name="connsiteX130" fmla="*/ 507631 w 781290"/>
                  <a:gd name="connsiteY130" fmla="*/ 546904 h 781290"/>
                  <a:gd name="connsiteX131" fmla="*/ 504623 w 781290"/>
                  <a:gd name="connsiteY131" fmla="*/ 555081 h 781290"/>
                  <a:gd name="connsiteX132" fmla="*/ 528804 w 781290"/>
                  <a:gd name="connsiteY132" fmla="*/ 564756 h 781290"/>
                  <a:gd name="connsiteX133" fmla="*/ 535380 w 781290"/>
                  <a:gd name="connsiteY133" fmla="*/ 546891 h 781290"/>
                  <a:gd name="connsiteX134" fmla="*/ 614837 w 781290"/>
                  <a:gd name="connsiteY134" fmla="*/ 546891 h 781290"/>
                  <a:gd name="connsiteX135" fmla="*/ 576905 w 781290"/>
                  <a:gd name="connsiteY135" fmla="*/ 590604 h 781290"/>
                  <a:gd name="connsiteX136" fmla="*/ 551617 w 781290"/>
                  <a:gd name="connsiteY136" fmla="*/ 585968 h 781290"/>
                  <a:gd name="connsiteX137" fmla="*/ 663668 w 781290"/>
                  <a:gd name="connsiteY137" fmla="*/ 377624 h 781290"/>
                  <a:gd name="connsiteX138" fmla="*/ 559600 w 781290"/>
                  <a:gd name="connsiteY138" fmla="*/ 377624 h 781290"/>
                  <a:gd name="connsiteX139" fmla="*/ 548987 w 781290"/>
                  <a:gd name="connsiteY139" fmla="*/ 283765 h 781290"/>
                  <a:gd name="connsiteX140" fmla="*/ 523504 w 781290"/>
                  <a:gd name="connsiteY140" fmla="*/ 289195 h 781290"/>
                  <a:gd name="connsiteX141" fmla="*/ 533557 w 781290"/>
                  <a:gd name="connsiteY141" fmla="*/ 377637 h 781290"/>
                  <a:gd name="connsiteX142" fmla="*/ 507071 w 781290"/>
                  <a:gd name="connsiteY142" fmla="*/ 377637 h 781290"/>
                  <a:gd name="connsiteX143" fmla="*/ 403667 w 781290"/>
                  <a:gd name="connsiteY143" fmla="*/ 274233 h 781290"/>
                  <a:gd name="connsiteX144" fmla="*/ 403667 w 781290"/>
                  <a:gd name="connsiteY144" fmla="*/ 260430 h 781290"/>
                  <a:gd name="connsiteX145" fmla="*/ 464725 w 781290"/>
                  <a:gd name="connsiteY145" fmla="*/ 260430 h 781290"/>
                  <a:gd name="connsiteX146" fmla="*/ 468775 w 781290"/>
                  <a:gd name="connsiteY146" fmla="*/ 260430 h 781290"/>
                  <a:gd name="connsiteX147" fmla="*/ 630919 w 781290"/>
                  <a:gd name="connsiteY147" fmla="*/ 260430 h 781290"/>
                  <a:gd name="connsiteX148" fmla="*/ 663668 w 781290"/>
                  <a:gd name="connsiteY148" fmla="*/ 377624 h 781290"/>
                  <a:gd name="connsiteX149" fmla="*/ 705909 w 781290"/>
                  <a:gd name="connsiteY149" fmla="*/ 234387 h 781290"/>
                  <a:gd name="connsiteX150" fmla="*/ 468775 w 781290"/>
                  <a:gd name="connsiteY150" fmla="*/ 234387 h 781290"/>
                  <a:gd name="connsiteX151" fmla="*/ 464725 w 781290"/>
                  <a:gd name="connsiteY151" fmla="*/ 234387 h 781290"/>
                  <a:gd name="connsiteX152" fmla="*/ 442732 w 781290"/>
                  <a:gd name="connsiteY152" fmla="*/ 212394 h 781290"/>
                  <a:gd name="connsiteX153" fmla="*/ 464725 w 781290"/>
                  <a:gd name="connsiteY153" fmla="*/ 190388 h 781290"/>
                  <a:gd name="connsiteX154" fmla="*/ 482239 w 781290"/>
                  <a:gd name="connsiteY154" fmla="*/ 190388 h 781290"/>
                  <a:gd name="connsiteX155" fmla="*/ 495260 w 781290"/>
                  <a:gd name="connsiteY155" fmla="*/ 177366 h 781290"/>
                  <a:gd name="connsiteX156" fmla="*/ 495260 w 781290"/>
                  <a:gd name="connsiteY156" fmla="*/ 156935 h 781290"/>
                  <a:gd name="connsiteX157" fmla="*/ 543531 w 781290"/>
                  <a:gd name="connsiteY157" fmla="*/ 108665 h 781290"/>
                  <a:gd name="connsiteX158" fmla="*/ 577843 w 781290"/>
                  <a:gd name="connsiteY158" fmla="*/ 123014 h 781290"/>
                  <a:gd name="connsiteX159" fmla="*/ 589367 w 781290"/>
                  <a:gd name="connsiteY159" fmla="*/ 126686 h 781290"/>
                  <a:gd name="connsiteX160" fmla="*/ 598938 w 781290"/>
                  <a:gd name="connsiteY160" fmla="*/ 119316 h 781290"/>
                  <a:gd name="connsiteX161" fmla="*/ 642768 w 781290"/>
                  <a:gd name="connsiteY161" fmla="*/ 91151 h 781290"/>
                  <a:gd name="connsiteX162" fmla="*/ 688226 w 781290"/>
                  <a:gd name="connsiteY162" fmla="*/ 123340 h 781290"/>
                  <a:gd name="connsiteX163" fmla="*/ 700492 w 781290"/>
                  <a:gd name="connsiteY163" fmla="*/ 132012 h 781290"/>
                  <a:gd name="connsiteX164" fmla="*/ 704047 w 781290"/>
                  <a:gd name="connsiteY164" fmla="*/ 132012 h 781290"/>
                  <a:gd name="connsiteX165" fmla="*/ 755248 w 781290"/>
                  <a:gd name="connsiteY165" fmla="*/ 185036 h 781290"/>
                  <a:gd name="connsiteX166" fmla="*/ 705909 w 781290"/>
                  <a:gd name="connsiteY166" fmla="*/ 234387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81290" h="781290">
                    <a:moveTo>
                      <a:pt x="709165" y="106138"/>
                    </a:moveTo>
                    <a:cubicBezTo>
                      <a:pt x="696677" y="81267"/>
                      <a:pt x="671038" y="65108"/>
                      <a:pt x="642768" y="65108"/>
                    </a:cubicBezTo>
                    <a:cubicBezTo>
                      <a:pt x="619407" y="65108"/>
                      <a:pt x="597609" y="76228"/>
                      <a:pt x="583716" y="94406"/>
                    </a:cubicBezTo>
                    <a:cubicBezTo>
                      <a:pt x="571853" y="86736"/>
                      <a:pt x="558011" y="82622"/>
                      <a:pt x="543531" y="82622"/>
                    </a:cubicBezTo>
                    <a:cubicBezTo>
                      <a:pt x="521499" y="82622"/>
                      <a:pt x="501732" y="92310"/>
                      <a:pt x="488112" y="107597"/>
                    </a:cubicBezTo>
                    <a:cubicBezTo>
                      <a:pt x="447198" y="93468"/>
                      <a:pt x="404071" y="88325"/>
                      <a:pt x="359693" y="92948"/>
                    </a:cubicBezTo>
                    <a:cubicBezTo>
                      <a:pt x="349224" y="64496"/>
                      <a:pt x="322973" y="43192"/>
                      <a:pt x="292463" y="41044"/>
                    </a:cubicBezTo>
                    <a:cubicBezTo>
                      <a:pt x="279989" y="16160"/>
                      <a:pt x="254349" y="0"/>
                      <a:pt x="226080" y="0"/>
                    </a:cubicBezTo>
                    <a:cubicBezTo>
                      <a:pt x="202719" y="0"/>
                      <a:pt x="180921" y="11120"/>
                      <a:pt x="167027" y="29298"/>
                    </a:cubicBezTo>
                    <a:cubicBezTo>
                      <a:pt x="155164" y="21629"/>
                      <a:pt x="141323" y="17514"/>
                      <a:pt x="126843" y="17514"/>
                    </a:cubicBezTo>
                    <a:cubicBezTo>
                      <a:pt x="85877" y="17514"/>
                      <a:pt x="52529" y="50849"/>
                      <a:pt x="52529" y="91828"/>
                    </a:cubicBezTo>
                    <a:lnTo>
                      <a:pt x="52529" y="99237"/>
                    </a:lnTo>
                    <a:lnTo>
                      <a:pt x="48036" y="99237"/>
                    </a:lnTo>
                    <a:cubicBezTo>
                      <a:pt x="21551" y="99237"/>
                      <a:pt x="0" y="120788"/>
                      <a:pt x="0" y="147286"/>
                    </a:cubicBezTo>
                    <a:cubicBezTo>
                      <a:pt x="0" y="173772"/>
                      <a:pt x="21551" y="195323"/>
                      <a:pt x="48036" y="195323"/>
                    </a:cubicBezTo>
                    <a:lnTo>
                      <a:pt x="163641" y="195323"/>
                    </a:lnTo>
                    <a:cubicBezTo>
                      <a:pt x="116686" y="249583"/>
                      <a:pt x="91151" y="317868"/>
                      <a:pt x="91151" y="390645"/>
                    </a:cubicBezTo>
                    <a:cubicBezTo>
                      <a:pt x="91151" y="544508"/>
                      <a:pt x="207797" y="671585"/>
                      <a:pt x="357284" y="688239"/>
                    </a:cubicBezTo>
                    <a:cubicBezTo>
                      <a:pt x="338833" y="694945"/>
                      <a:pt x="325538" y="712498"/>
                      <a:pt x="325538" y="733255"/>
                    </a:cubicBezTo>
                    <a:cubicBezTo>
                      <a:pt x="325538" y="759740"/>
                      <a:pt x="347089" y="781291"/>
                      <a:pt x="373574" y="781291"/>
                    </a:cubicBezTo>
                    <a:lnTo>
                      <a:pt x="614746" y="781291"/>
                    </a:lnTo>
                    <a:cubicBezTo>
                      <a:pt x="657743" y="781291"/>
                      <a:pt x="690140" y="748880"/>
                      <a:pt x="690140" y="705896"/>
                    </a:cubicBezTo>
                    <a:cubicBezTo>
                      <a:pt x="690140" y="664787"/>
                      <a:pt x="657613" y="629786"/>
                      <a:pt x="618014" y="626999"/>
                    </a:cubicBezTo>
                    <a:cubicBezTo>
                      <a:pt x="613613" y="618236"/>
                      <a:pt x="607519" y="610644"/>
                      <a:pt x="600331" y="604368"/>
                    </a:cubicBezTo>
                    <a:cubicBezTo>
                      <a:pt x="657600" y="548167"/>
                      <a:pt x="690140" y="471184"/>
                      <a:pt x="690140" y="390645"/>
                    </a:cubicBezTo>
                    <a:cubicBezTo>
                      <a:pt x="690140" y="345474"/>
                      <a:pt x="679814" y="300901"/>
                      <a:pt x="660256" y="260430"/>
                    </a:cubicBezTo>
                    <a:lnTo>
                      <a:pt x="705909" y="260430"/>
                    </a:lnTo>
                    <a:cubicBezTo>
                      <a:pt x="748893" y="260430"/>
                      <a:pt x="781291" y="228020"/>
                      <a:pt x="781291" y="185036"/>
                    </a:cubicBezTo>
                    <a:cubicBezTo>
                      <a:pt x="781291" y="143927"/>
                      <a:pt x="748763" y="108938"/>
                      <a:pt x="709165" y="106138"/>
                    </a:cubicBezTo>
                    <a:close/>
                    <a:moveTo>
                      <a:pt x="422275" y="234387"/>
                    </a:moveTo>
                    <a:lnTo>
                      <a:pt x="403667" y="234387"/>
                    </a:lnTo>
                    <a:lnTo>
                      <a:pt x="403667" y="117480"/>
                    </a:lnTo>
                    <a:cubicBezTo>
                      <a:pt x="427822" y="118587"/>
                      <a:pt x="451378" y="122949"/>
                      <a:pt x="474231" y="130332"/>
                    </a:cubicBezTo>
                    <a:cubicBezTo>
                      <a:pt x="471040" y="138601"/>
                      <a:pt x="469217" y="147560"/>
                      <a:pt x="469217" y="156935"/>
                    </a:cubicBezTo>
                    <a:lnTo>
                      <a:pt x="469217" y="164345"/>
                    </a:lnTo>
                    <a:lnTo>
                      <a:pt x="464725" y="164345"/>
                    </a:lnTo>
                    <a:cubicBezTo>
                      <a:pt x="438239" y="164345"/>
                      <a:pt x="416689" y="185895"/>
                      <a:pt x="416689" y="212394"/>
                    </a:cubicBezTo>
                    <a:cubicBezTo>
                      <a:pt x="416689" y="220350"/>
                      <a:pt x="418824" y="227759"/>
                      <a:pt x="422275" y="234387"/>
                    </a:cubicBezTo>
                    <a:close/>
                    <a:moveTo>
                      <a:pt x="26043" y="147286"/>
                    </a:moveTo>
                    <a:cubicBezTo>
                      <a:pt x="26043" y="135150"/>
                      <a:pt x="35913" y="125280"/>
                      <a:pt x="48036" y="125280"/>
                    </a:cubicBezTo>
                    <a:lnTo>
                      <a:pt x="65550" y="125280"/>
                    </a:lnTo>
                    <a:cubicBezTo>
                      <a:pt x="72751" y="125280"/>
                      <a:pt x="78572" y="119446"/>
                      <a:pt x="78572" y="112258"/>
                    </a:cubicBezTo>
                    <a:lnTo>
                      <a:pt x="78572" y="91828"/>
                    </a:lnTo>
                    <a:cubicBezTo>
                      <a:pt x="78572" y="65212"/>
                      <a:pt x="100227" y="43557"/>
                      <a:pt x="126843" y="43557"/>
                    </a:cubicBezTo>
                    <a:cubicBezTo>
                      <a:pt x="139838" y="43557"/>
                      <a:pt x="152026" y="48648"/>
                      <a:pt x="161154" y="57907"/>
                    </a:cubicBezTo>
                    <a:cubicBezTo>
                      <a:pt x="164149" y="60941"/>
                      <a:pt x="168472" y="62334"/>
                      <a:pt x="172678" y="61579"/>
                    </a:cubicBezTo>
                    <a:cubicBezTo>
                      <a:pt x="176884" y="60837"/>
                      <a:pt x="180478" y="58076"/>
                      <a:pt x="182249" y="54209"/>
                    </a:cubicBezTo>
                    <a:cubicBezTo>
                      <a:pt x="190127" y="37098"/>
                      <a:pt x="207329" y="26043"/>
                      <a:pt x="226080" y="26043"/>
                    </a:cubicBezTo>
                    <a:cubicBezTo>
                      <a:pt x="246445" y="26043"/>
                      <a:pt x="264714" y="38973"/>
                      <a:pt x="271538" y="58232"/>
                    </a:cubicBezTo>
                    <a:cubicBezTo>
                      <a:pt x="273387" y="63428"/>
                      <a:pt x="278296" y="66905"/>
                      <a:pt x="283804" y="66905"/>
                    </a:cubicBezTo>
                    <a:lnTo>
                      <a:pt x="287359" y="66905"/>
                    </a:lnTo>
                    <a:cubicBezTo>
                      <a:pt x="315121" y="66905"/>
                      <a:pt x="338559" y="91190"/>
                      <a:pt x="338559" y="119928"/>
                    </a:cubicBezTo>
                    <a:cubicBezTo>
                      <a:pt x="338559" y="148068"/>
                      <a:pt x="317347" y="169280"/>
                      <a:pt x="289221" y="169280"/>
                    </a:cubicBezTo>
                    <a:lnTo>
                      <a:pt x="48036" y="169280"/>
                    </a:lnTo>
                    <a:cubicBezTo>
                      <a:pt x="35913" y="169280"/>
                      <a:pt x="26043" y="159409"/>
                      <a:pt x="26043" y="147286"/>
                    </a:cubicBezTo>
                    <a:close/>
                    <a:moveTo>
                      <a:pt x="289221" y="195323"/>
                    </a:moveTo>
                    <a:cubicBezTo>
                      <a:pt x="332205" y="195323"/>
                      <a:pt x="364602" y="162912"/>
                      <a:pt x="364602" y="119928"/>
                    </a:cubicBezTo>
                    <a:cubicBezTo>
                      <a:pt x="364602" y="119472"/>
                      <a:pt x="364550" y="119030"/>
                      <a:pt x="364537" y="118587"/>
                    </a:cubicBezTo>
                    <a:cubicBezTo>
                      <a:pt x="368913" y="118157"/>
                      <a:pt x="373275" y="117858"/>
                      <a:pt x="377624" y="117649"/>
                    </a:cubicBezTo>
                    <a:lnTo>
                      <a:pt x="377624" y="234387"/>
                    </a:lnTo>
                    <a:lnTo>
                      <a:pt x="273660" y="234387"/>
                    </a:lnTo>
                    <a:cubicBezTo>
                      <a:pt x="274676" y="231666"/>
                      <a:pt x="275600" y="228866"/>
                      <a:pt x="276668" y="226210"/>
                    </a:cubicBezTo>
                    <a:lnTo>
                      <a:pt x="252487" y="216535"/>
                    </a:lnTo>
                    <a:cubicBezTo>
                      <a:pt x="250156" y="222355"/>
                      <a:pt x="247982" y="228332"/>
                      <a:pt x="245911" y="234400"/>
                    </a:cubicBezTo>
                    <a:lnTo>
                      <a:pt x="166194" y="234400"/>
                    </a:lnTo>
                    <a:cubicBezTo>
                      <a:pt x="175947" y="220493"/>
                      <a:pt x="187236" y="207498"/>
                      <a:pt x="199685" y="195336"/>
                    </a:cubicBezTo>
                    <a:lnTo>
                      <a:pt x="289221" y="195336"/>
                    </a:lnTo>
                    <a:close/>
                    <a:moveTo>
                      <a:pt x="507071" y="403667"/>
                    </a:moveTo>
                    <a:lnTo>
                      <a:pt x="533609" y="403667"/>
                    </a:lnTo>
                    <a:cubicBezTo>
                      <a:pt x="532580" y="445062"/>
                      <a:pt x="526707" y="484817"/>
                      <a:pt x="516277" y="520861"/>
                    </a:cubicBezTo>
                    <a:lnTo>
                      <a:pt x="403667" y="520861"/>
                    </a:lnTo>
                    <a:lnTo>
                      <a:pt x="403667" y="507071"/>
                    </a:lnTo>
                    <a:cubicBezTo>
                      <a:pt x="457902" y="501042"/>
                      <a:pt x="501042" y="457889"/>
                      <a:pt x="507071" y="403667"/>
                    </a:cubicBezTo>
                    <a:close/>
                    <a:moveTo>
                      <a:pt x="663746" y="403667"/>
                    </a:moveTo>
                    <a:cubicBezTo>
                      <a:pt x="661766" y="445023"/>
                      <a:pt x="650373" y="485012"/>
                      <a:pt x="630932" y="520861"/>
                    </a:cubicBezTo>
                    <a:lnTo>
                      <a:pt x="543310" y="520861"/>
                    </a:lnTo>
                    <a:cubicBezTo>
                      <a:pt x="553154" y="484439"/>
                      <a:pt x="558675" y="444776"/>
                      <a:pt x="559652" y="403667"/>
                    </a:cubicBezTo>
                    <a:close/>
                    <a:moveTo>
                      <a:pt x="377624" y="662795"/>
                    </a:moveTo>
                    <a:cubicBezTo>
                      <a:pt x="335395" y="655126"/>
                      <a:pt x="297867" y="610670"/>
                      <a:pt x="274064" y="546904"/>
                    </a:cubicBezTo>
                    <a:lnTo>
                      <a:pt x="377624" y="546904"/>
                    </a:lnTo>
                    <a:close/>
                    <a:moveTo>
                      <a:pt x="265352" y="520861"/>
                    </a:moveTo>
                    <a:cubicBezTo>
                      <a:pt x="255039" y="485533"/>
                      <a:pt x="248867" y="445648"/>
                      <a:pt x="247773" y="403667"/>
                    </a:cubicBezTo>
                    <a:lnTo>
                      <a:pt x="274233" y="403667"/>
                    </a:lnTo>
                    <a:cubicBezTo>
                      <a:pt x="280262" y="457889"/>
                      <a:pt x="323402" y="501042"/>
                      <a:pt x="377637" y="507071"/>
                    </a:cubicBezTo>
                    <a:lnTo>
                      <a:pt x="377637" y="520861"/>
                    </a:lnTo>
                    <a:close/>
                    <a:moveTo>
                      <a:pt x="117858" y="403667"/>
                    </a:moveTo>
                    <a:lnTo>
                      <a:pt x="221548" y="403667"/>
                    </a:lnTo>
                    <a:cubicBezTo>
                      <a:pt x="222525" y="445740"/>
                      <a:pt x="228163" y="485325"/>
                      <a:pt x="237630" y="520861"/>
                    </a:cubicBezTo>
                    <a:lnTo>
                      <a:pt x="150242" y="520861"/>
                    </a:lnTo>
                    <a:cubicBezTo>
                      <a:pt x="131140" y="485742"/>
                      <a:pt x="119863" y="445896"/>
                      <a:pt x="117858" y="403667"/>
                    </a:cubicBezTo>
                    <a:close/>
                    <a:moveTo>
                      <a:pt x="117845" y="377624"/>
                    </a:moveTo>
                    <a:cubicBezTo>
                      <a:pt x="119785" y="335955"/>
                      <a:pt x="130723" y="296148"/>
                      <a:pt x="150177" y="260430"/>
                    </a:cubicBezTo>
                    <a:lnTo>
                      <a:pt x="237981" y="260430"/>
                    </a:lnTo>
                    <a:cubicBezTo>
                      <a:pt x="228137" y="296852"/>
                      <a:pt x="222616" y="336515"/>
                      <a:pt x="221639" y="377624"/>
                    </a:cubicBezTo>
                    <a:close/>
                    <a:moveTo>
                      <a:pt x="390645" y="481796"/>
                    </a:moveTo>
                    <a:cubicBezTo>
                      <a:pt x="340395" y="481796"/>
                      <a:pt x="299495" y="440909"/>
                      <a:pt x="299495" y="390645"/>
                    </a:cubicBezTo>
                    <a:cubicBezTo>
                      <a:pt x="299495" y="340382"/>
                      <a:pt x="340395" y="299495"/>
                      <a:pt x="390645" y="299495"/>
                    </a:cubicBezTo>
                    <a:cubicBezTo>
                      <a:pt x="440896" y="299495"/>
                      <a:pt x="481796" y="340382"/>
                      <a:pt x="481796" y="390645"/>
                    </a:cubicBezTo>
                    <a:cubicBezTo>
                      <a:pt x="481796" y="440909"/>
                      <a:pt x="440896" y="481796"/>
                      <a:pt x="390645" y="481796"/>
                    </a:cubicBezTo>
                    <a:close/>
                    <a:moveTo>
                      <a:pt x="377624" y="274220"/>
                    </a:moveTo>
                    <a:cubicBezTo>
                      <a:pt x="323389" y="280249"/>
                      <a:pt x="280249" y="323402"/>
                      <a:pt x="274220" y="377624"/>
                    </a:cubicBezTo>
                    <a:lnTo>
                      <a:pt x="247682" y="377624"/>
                    </a:lnTo>
                    <a:cubicBezTo>
                      <a:pt x="248711" y="336229"/>
                      <a:pt x="254584" y="296474"/>
                      <a:pt x="265014" y="260430"/>
                    </a:cubicBezTo>
                    <a:lnTo>
                      <a:pt x="377624" y="260430"/>
                    </a:lnTo>
                    <a:close/>
                    <a:moveTo>
                      <a:pt x="166558" y="546904"/>
                    </a:moveTo>
                    <a:lnTo>
                      <a:pt x="245482" y="546904"/>
                    </a:lnTo>
                    <a:cubicBezTo>
                      <a:pt x="260027" y="589731"/>
                      <a:pt x="280496" y="625202"/>
                      <a:pt x="305003" y="650164"/>
                    </a:cubicBezTo>
                    <a:cubicBezTo>
                      <a:pt x="248451" y="631452"/>
                      <a:pt x="200063" y="594797"/>
                      <a:pt x="166558" y="546904"/>
                    </a:cubicBezTo>
                    <a:close/>
                    <a:moveTo>
                      <a:pt x="609355" y="652873"/>
                    </a:moveTo>
                    <a:lnTo>
                      <a:pt x="612910" y="652873"/>
                    </a:lnTo>
                    <a:cubicBezTo>
                      <a:pt x="640659" y="652873"/>
                      <a:pt x="664097" y="677158"/>
                      <a:pt x="664097" y="705896"/>
                    </a:cubicBezTo>
                    <a:cubicBezTo>
                      <a:pt x="664097" y="734036"/>
                      <a:pt x="642885" y="755248"/>
                      <a:pt x="614759" y="755248"/>
                    </a:cubicBezTo>
                    <a:lnTo>
                      <a:pt x="373574" y="755248"/>
                    </a:lnTo>
                    <a:cubicBezTo>
                      <a:pt x="361451" y="755248"/>
                      <a:pt x="351581" y="745378"/>
                      <a:pt x="351581" y="733255"/>
                    </a:cubicBezTo>
                    <a:cubicBezTo>
                      <a:pt x="351581" y="721132"/>
                      <a:pt x="361451" y="711248"/>
                      <a:pt x="373574" y="711248"/>
                    </a:cubicBezTo>
                    <a:lnTo>
                      <a:pt x="391088" y="711248"/>
                    </a:lnTo>
                    <a:cubicBezTo>
                      <a:pt x="398289" y="711248"/>
                      <a:pt x="404110" y="705415"/>
                      <a:pt x="404110" y="698227"/>
                    </a:cubicBezTo>
                    <a:lnTo>
                      <a:pt x="404110" y="677796"/>
                    </a:lnTo>
                    <a:cubicBezTo>
                      <a:pt x="404110" y="651180"/>
                      <a:pt x="425764" y="629525"/>
                      <a:pt x="452381" y="629525"/>
                    </a:cubicBezTo>
                    <a:cubicBezTo>
                      <a:pt x="465376" y="629525"/>
                      <a:pt x="477564" y="634617"/>
                      <a:pt x="486692" y="643875"/>
                    </a:cubicBezTo>
                    <a:cubicBezTo>
                      <a:pt x="489687" y="646909"/>
                      <a:pt x="494010" y="648289"/>
                      <a:pt x="498216" y="647547"/>
                    </a:cubicBezTo>
                    <a:cubicBezTo>
                      <a:pt x="502422" y="646805"/>
                      <a:pt x="506016" y="644044"/>
                      <a:pt x="507787" y="640177"/>
                    </a:cubicBezTo>
                    <a:cubicBezTo>
                      <a:pt x="515665" y="623067"/>
                      <a:pt x="532867" y="612011"/>
                      <a:pt x="551617" y="612011"/>
                    </a:cubicBezTo>
                    <a:cubicBezTo>
                      <a:pt x="571983" y="612011"/>
                      <a:pt x="590252" y="624942"/>
                      <a:pt x="597076" y="644200"/>
                    </a:cubicBezTo>
                    <a:cubicBezTo>
                      <a:pt x="598925" y="649396"/>
                      <a:pt x="603834" y="652873"/>
                      <a:pt x="609355" y="652873"/>
                    </a:cubicBezTo>
                    <a:close/>
                    <a:moveTo>
                      <a:pt x="551617" y="585968"/>
                    </a:moveTo>
                    <a:cubicBezTo>
                      <a:pt x="528257" y="585968"/>
                      <a:pt x="506459" y="597089"/>
                      <a:pt x="492565" y="615267"/>
                    </a:cubicBezTo>
                    <a:cubicBezTo>
                      <a:pt x="480702" y="607597"/>
                      <a:pt x="466860" y="603482"/>
                      <a:pt x="452381" y="603482"/>
                    </a:cubicBezTo>
                    <a:cubicBezTo>
                      <a:pt x="433734" y="603482"/>
                      <a:pt x="416728" y="610436"/>
                      <a:pt x="403667" y="621816"/>
                    </a:cubicBezTo>
                    <a:lnTo>
                      <a:pt x="403667" y="546904"/>
                    </a:lnTo>
                    <a:lnTo>
                      <a:pt x="507631" y="546904"/>
                    </a:lnTo>
                    <a:cubicBezTo>
                      <a:pt x="506615" y="549625"/>
                      <a:pt x="505691" y="552425"/>
                      <a:pt x="504623" y="555081"/>
                    </a:cubicBezTo>
                    <a:lnTo>
                      <a:pt x="528804" y="564756"/>
                    </a:lnTo>
                    <a:cubicBezTo>
                      <a:pt x="531135" y="558936"/>
                      <a:pt x="533309" y="552959"/>
                      <a:pt x="535380" y="546891"/>
                    </a:cubicBezTo>
                    <a:lnTo>
                      <a:pt x="614837" y="546891"/>
                    </a:lnTo>
                    <a:cubicBezTo>
                      <a:pt x="603847" y="562647"/>
                      <a:pt x="591164" y="577309"/>
                      <a:pt x="576905" y="590604"/>
                    </a:cubicBezTo>
                    <a:cubicBezTo>
                      <a:pt x="568923" y="587700"/>
                      <a:pt x="560433" y="585968"/>
                      <a:pt x="551617" y="585968"/>
                    </a:cubicBezTo>
                    <a:close/>
                    <a:moveTo>
                      <a:pt x="663668" y="377624"/>
                    </a:moveTo>
                    <a:lnTo>
                      <a:pt x="559600" y="377624"/>
                    </a:lnTo>
                    <a:cubicBezTo>
                      <a:pt x="558831" y="345344"/>
                      <a:pt x="555381" y="313792"/>
                      <a:pt x="548987" y="283765"/>
                    </a:cubicBezTo>
                    <a:lnTo>
                      <a:pt x="523504" y="289195"/>
                    </a:lnTo>
                    <a:cubicBezTo>
                      <a:pt x="529533" y="317465"/>
                      <a:pt x="532801" y="347180"/>
                      <a:pt x="533557" y="377637"/>
                    </a:cubicBezTo>
                    <a:lnTo>
                      <a:pt x="507071" y="377637"/>
                    </a:lnTo>
                    <a:cubicBezTo>
                      <a:pt x="501042" y="323415"/>
                      <a:pt x="457902" y="280262"/>
                      <a:pt x="403667" y="274233"/>
                    </a:cubicBezTo>
                    <a:lnTo>
                      <a:pt x="403667" y="260430"/>
                    </a:lnTo>
                    <a:lnTo>
                      <a:pt x="464725" y="260430"/>
                    </a:lnTo>
                    <a:lnTo>
                      <a:pt x="468775" y="260430"/>
                    </a:lnTo>
                    <a:lnTo>
                      <a:pt x="630919" y="260430"/>
                    </a:lnTo>
                    <a:cubicBezTo>
                      <a:pt x="650490" y="296500"/>
                      <a:pt x="661701" y="336593"/>
                      <a:pt x="663668" y="377624"/>
                    </a:cubicBezTo>
                    <a:close/>
                    <a:moveTo>
                      <a:pt x="705909" y="234387"/>
                    </a:moveTo>
                    <a:lnTo>
                      <a:pt x="468775" y="234387"/>
                    </a:lnTo>
                    <a:lnTo>
                      <a:pt x="464725" y="234387"/>
                    </a:lnTo>
                    <a:cubicBezTo>
                      <a:pt x="452602" y="234387"/>
                      <a:pt x="442732" y="224517"/>
                      <a:pt x="442732" y="212394"/>
                    </a:cubicBezTo>
                    <a:cubicBezTo>
                      <a:pt x="442732" y="200271"/>
                      <a:pt x="452602" y="190388"/>
                      <a:pt x="464725" y="190388"/>
                    </a:cubicBezTo>
                    <a:lnTo>
                      <a:pt x="482239" y="190388"/>
                    </a:lnTo>
                    <a:cubicBezTo>
                      <a:pt x="489440" y="190388"/>
                      <a:pt x="495260" y="184554"/>
                      <a:pt x="495260" y="177366"/>
                    </a:cubicBezTo>
                    <a:lnTo>
                      <a:pt x="495260" y="156935"/>
                    </a:lnTo>
                    <a:cubicBezTo>
                      <a:pt x="495260" y="130319"/>
                      <a:pt x="516915" y="108665"/>
                      <a:pt x="543531" y="108665"/>
                    </a:cubicBezTo>
                    <a:cubicBezTo>
                      <a:pt x="556527" y="108665"/>
                      <a:pt x="568715" y="113756"/>
                      <a:pt x="577843" y="123014"/>
                    </a:cubicBezTo>
                    <a:cubicBezTo>
                      <a:pt x="580851" y="126061"/>
                      <a:pt x="585174" y="127442"/>
                      <a:pt x="589367" y="126686"/>
                    </a:cubicBezTo>
                    <a:cubicBezTo>
                      <a:pt x="593573" y="125944"/>
                      <a:pt x="597167" y="123184"/>
                      <a:pt x="598938" y="119316"/>
                    </a:cubicBezTo>
                    <a:cubicBezTo>
                      <a:pt x="606816" y="102206"/>
                      <a:pt x="624017" y="91151"/>
                      <a:pt x="642768" y="91151"/>
                    </a:cubicBezTo>
                    <a:cubicBezTo>
                      <a:pt x="663134" y="91151"/>
                      <a:pt x="681403" y="104081"/>
                      <a:pt x="688226" y="123340"/>
                    </a:cubicBezTo>
                    <a:cubicBezTo>
                      <a:pt x="690075" y="128535"/>
                      <a:pt x="694984" y="132012"/>
                      <a:pt x="700492" y="132012"/>
                    </a:cubicBezTo>
                    <a:lnTo>
                      <a:pt x="704047" y="132012"/>
                    </a:lnTo>
                    <a:cubicBezTo>
                      <a:pt x="731809" y="132012"/>
                      <a:pt x="755248" y="156297"/>
                      <a:pt x="755248" y="185036"/>
                    </a:cubicBezTo>
                    <a:cubicBezTo>
                      <a:pt x="755248" y="213175"/>
                      <a:pt x="734036" y="234387"/>
                      <a:pt x="705909" y="234387"/>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3" name="PPT世界-3-10"/>
              <p:cNvSpPr/>
              <p:nvPr/>
            </p:nvSpPr>
            <p:spPr>
              <a:xfrm>
                <a:off x="8968855" y="1728712"/>
                <a:ext cx="39754" cy="39754"/>
              </a:xfrm>
              <a:custGeom>
                <a:avLst/>
                <a:gdLst>
                  <a:gd name="connsiteX0" fmla="*/ 0 w 39754"/>
                  <a:gd name="connsiteY0" fmla="*/ 0 h 39754"/>
                  <a:gd name="connsiteX1" fmla="*/ 0 w 39754"/>
                  <a:gd name="connsiteY1" fmla="*/ 26043 h 39754"/>
                  <a:gd name="connsiteX2" fmla="*/ 13712 w 39754"/>
                  <a:gd name="connsiteY2" fmla="*/ 39755 h 39754"/>
                  <a:gd name="connsiteX3" fmla="*/ 39755 w 39754"/>
                  <a:gd name="connsiteY3" fmla="*/ 39755 h 39754"/>
                  <a:gd name="connsiteX4" fmla="*/ 0 w 39754"/>
                  <a:gd name="connsiteY4" fmla="*/ 0 h 3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4" h="39754">
                    <a:moveTo>
                      <a:pt x="0" y="0"/>
                    </a:moveTo>
                    <a:lnTo>
                      <a:pt x="0" y="26043"/>
                    </a:lnTo>
                    <a:cubicBezTo>
                      <a:pt x="7553" y="26043"/>
                      <a:pt x="13712" y="32189"/>
                      <a:pt x="13712" y="39755"/>
                    </a:cubicBezTo>
                    <a:lnTo>
                      <a:pt x="39755" y="39755"/>
                    </a:lnTo>
                    <a:cubicBezTo>
                      <a:pt x="39755" y="17839"/>
                      <a:pt x="21928" y="0"/>
                      <a:pt x="0"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4" name="PPT世界-3-11"/>
              <p:cNvSpPr/>
              <p:nvPr/>
            </p:nvSpPr>
            <p:spPr>
              <a:xfrm>
                <a:off x="8877704" y="2251630"/>
                <a:ext cx="39754" cy="39754"/>
              </a:xfrm>
              <a:custGeom>
                <a:avLst/>
                <a:gdLst>
                  <a:gd name="connsiteX0" fmla="*/ 0 w 39754"/>
                  <a:gd name="connsiteY0" fmla="*/ 26043 h 39754"/>
                  <a:gd name="connsiteX1" fmla="*/ 13712 w 39754"/>
                  <a:gd name="connsiteY1" fmla="*/ 39755 h 39754"/>
                  <a:gd name="connsiteX2" fmla="*/ 39755 w 39754"/>
                  <a:gd name="connsiteY2" fmla="*/ 39755 h 39754"/>
                  <a:gd name="connsiteX3" fmla="*/ 0 w 39754"/>
                  <a:gd name="connsiteY3" fmla="*/ 0 h 39754"/>
                </a:gdLst>
                <a:ahLst/>
                <a:cxnLst>
                  <a:cxn ang="0">
                    <a:pos x="connsiteX0" y="connsiteY0"/>
                  </a:cxn>
                  <a:cxn ang="0">
                    <a:pos x="connsiteX1" y="connsiteY1"/>
                  </a:cxn>
                  <a:cxn ang="0">
                    <a:pos x="connsiteX2" y="connsiteY2"/>
                  </a:cxn>
                  <a:cxn ang="0">
                    <a:pos x="connsiteX3" y="connsiteY3"/>
                  </a:cxn>
                </a:cxnLst>
                <a:rect l="l" t="t" r="r" b="b"/>
                <a:pathLst>
                  <a:path w="39754" h="39754">
                    <a:moveTo>
                      <a:pt x="0" y="26043"/>
                    </a:moveTo>
                    <a:cubicBezTo>
                      <a:pt x="7553" y="26043"/>
                      <a:pt x="13712" y="32189"/>
                      <a:pt x="13712" y="39755"/>
                    </a:cubicBezTo>
                    <a:lnTo>
                      <a:pt x="39755" y="39755"/>
                    </a:lnTo>
                    <a:cubicBezTo>
                      <a:pt x="39755" y="17839"/>
                      <a:pt x="21928" y="0"/>
                      <a:pt x="0"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5" name="PPT世界-3-12"/>
              <p:cNvSpPr/>
              <p:nvPr/>
            </p:nvSpPr>
            <p:spPr>
              <a:xfrm>
                <a:off x="8295278" y="2081439"/>
                <a:ext cx="32996" cy="32996"/>
              </a:xfrm>
              <a:custGeom>
                <a:avLst/>
                <a:gdLst>
                  <a:gd name="connsiteX0" fmla="*/ 24949 w 32996"/>
                  <a:gd name="connsiteY0" fmla="*/ 0 h 32996"/>
                  <a:gd name="connsiteX1" fmla="*/ 0 w 32996"/>
                  <a:gd name="connsiteY1" fmla="*/ 7500 h 32996"/>
                  <a:gd name="connsiteX2" fmla="*/ 8659 w 32996"/>
                  <a:gd name="connsiteY2" fmla="*/ 32997 h 32996"/>
                  <a:gd name="connsiteX3" fmla="*/ 32997 w 32996"/>
                  <a:gd name="connsiteY3" fmla="*/ 23764 h 32996"/>
                  <a:gd name="connsiteX4" fmla="*/ 24949 w 32996"/>
                  <a:gd name="connsiteY4" fmla="*/ 0 h 3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96" h="32996">
                    <a:moveTo>
                      <a:pt x="24949" y="0"/>
                    </a:moveTo>
                    <a:lnTo>
                      <a:pt x="0" y="7500"/>
                    </a:lnTo>
                    <a:cubicBezTo>
                      <a:pt x="2591" y="16108"/>
                      <a:pt x="5508" y="24689"/>
                      <a:pt x="8659" y="32997"/>
                    </a:cubicBezTo>
                    <a:lnTo>
                      <a:pt x="32997" y="23764"/>
                    </a:lnTo>
                    <a:cubicBezTo>
                      <a:pt x="30067" y="16029"/>
                      <a:pt x="27358" y="8034"/>
                      <a:pt x="24949"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6" name="PPT世界-3-13"/>
              <p:cNvSpPr/>
              <p:nvPr/>
            </p:nvSpPr>
            <p:spPr>
              <a:xfrm>
                <a:off x="8279222" y="1929074"/>
                <a:ext cx="28152" cy="28165"/>
              </a:xfrm>
              <a:custGeom>
                <a:avLst/>
                <a:gdLst>
                  <a:gd name="connsiteX0" fmla="*/ 0 w 28152"/>
                  <a:gd name="connsiteY0" fmla="*/ 26837 h 28165"/>
                  <a:gd name="connsiteX1" fmla="*/ 26017 w 28152"/>
                  <a:gd name="connsiteY1" fmla="*/ 28166 h 28165"/>
                  <a:gd name="connsiteX2" fmla="*/ 28153 w 28152"/>
                  <a:gd name="connsiteY2" fmla="*/ 3112 h 28165"/>
                  <a:gd name="connsiteX3" fmla="*/ 2292 w 28152"/>
                  <a:gd name="connsiteY3" fmla="*/ 0 h 28165"/>
                  <a:gd name="connsiteX4" fmla="*/ 0 w 28152"/>
                  <a:gd name="connsiteY4" fmla="*/ 26837 h 28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52" h="28165">
                    <a:moveTo>
                      <a:pt x="0" y="26837"/>
                    </a:moveTo>
                    <a:lnTo>
                      <a:pt x="26017" y="28166"/>
                    </a:lnTo>
                    <a:cubicBezTo>
                      <a:pt x="26434" y="19767"/>
                      <a:pt x="27163" y="11342"/>
                      <a:pt x="28153" y="3112"/>
                    </a:cubicBezTo>
                    <a:lnTo>
                      <a:pt x="2292" y="0"/>
                    </a:lnTo>
                    <a:cubicBezTo>
                      <a:pt x="1237" y="8803"/>
                      <a:pt x="456" y="17839"/>
                      <a:pt x="0" y="26837"/>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7" name="PPT世界-3-14"/>
              <p:cNvSpPr/>
              <p:nvPr/>
            </p:nvSpPr>
            <p:spPr>
              <a:xfrm>
                <a:off x="8314315" y="2128395"/>
                <a:ext cx="34949" cy="34936"/>
              </a:xfrm>
              <a:custGeom>
                <a:avLst/>
                <a:gdLst>
                  <a:gd name="connsiteX0" fmla="*/ 23673 w 34949"/>
                  <a:gd name="connsiteY0" fmla="*/ 0 h 34936"/>
                  <a:gd name="connsiteX1" fmla="*/ 0 w 34949"/>
                  <a:gd name="connsiteY1" fmla="*/ 10860 h 34936"/>
                  <a:gd name="connsiteX2" fmla="*/ 12110 w 34949"/>
                  <a:gd name="connsiteY2" fmla="*/ 34937 h 34936"/>
                  <a:gd name="connsiteX3" fmla="*/ 34950 w 34949"/>
                  <a:gd name="connsiteY3" fmla="*/ 22423 h 34936"/>
                  <a:gd name="connsiteX4" fmla="*/ 23673 w 34949"/>
                  <a:gd name="connsiteY4" fmla="*/ 0 h 34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9" h="34936">
                    <a:moveTo>
                      <a:pt x="23673" y="0"/>
                    </a:moveTo>
                    <a:lnTo>
                      <a:pt x="0" y="10860"/>
                    </a:lnTo>
                    <a:cubicBezTo>
                      <a:pt x="3698" y="18920"/>
                      <a:pt x="7774" y="27020"/>
                      <a:pt x="12110" y="34937"/>
                    </a:cubicBezTo>
                    <a:lnTo>
                      <a:pt x="34950" y="22423"/>
                    </a:lnTo>
                    <a:cubicBezTo>
                      <a:pt x="30900" y="15053"/>
                      <a:pt x="27098" y="7513"/>
                      <a:pt x="23673"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8" name="PPT世界-3-15"/>
              <p:cNvSpPr/>
              <p:nvPr/>
            </p:nvSpPr>
            <p:spPr>
              <a:xfrm>
                <a:off x="8452474" y="2279418"/>
                <a:ext cx="35835" cy="35848"/>
              </a:xfrm>
              <a:custGeom>
                <a:avLst/>
                <a:gdLst>
                  <a:gd name="connsiteX0" fmla="*/ 0 w 35835"/>
                  <a:gd name="connsiteY0" fmla="*/ 21655 h 35848"/>
                  <a:gd name="connsiteX1" fmla="*/ 22892 w 35835"/>
                  <a:gd name="connsiteY1" fmla="*/ 35848 h 35848"/>
                  <a:gd name="connsiteX2" fmla="*/ 35835 w 35835"/>
                  <a:gd name="connsiteY2" fmla="*/ 13256 h 35848"/>
                  <a:gd name="connsiteX3" fmla="*/ 14467 w 35835"/>
                  <a:gd name="connsiteY3" fmla="*/ 0 h 35848"/>
                </a:gdLst>
                <a:ahLst/>
                <a:cxnLst>
                  <a:cxn ang="0">
                    <a:pos x="connsiteX0" y="connsiteY0"/>
                  </a:cxn>
                  <a:cxn ang="0">
                    <a:pos x="connsiteX1" y="connsiteY1"/>
                  </a:cxn>
                  <a:cxn ang="0">
                    <a:pos x="connsiteX2" y="connsiteY2"/>
                  </a:cxn>
                  <a:cxn ang="0">
                    <a:pos x="connsiteX3" y="connsiteY3"/>
                  </a:cxn>
                </a:cxnLst>
                <a:rect l="l" t="t" r="r" b="b"/>
                <a:pathLst>
                  <a:path w="35835" h="35848">
                    <a:moveTo>
                      <a:pt x="0" y="21655"/>
                    </a:moveTo>
                    <a:cubicBezTo>
                      <a:pt x="7461" y="26642"/>
                      <a:pt x="15170" y="31421"/>
                      <a:pt x="22892" y="35848"/>
                    </a:cubicBezTo>
                    <a:lnTo>
                      <a:pt x="35835" y="13256"/>
                    </a:lnTo>
                    <a:cubicBezTo>
                      <a:pt x="28634" y="9128"/>
                      <a:pt x="21459" y="4675"/>
                      <a:pt x="14467"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39" name="PPT世界-3-16"/>
              <p:cNvSpPr/>
              <p:nvPr/>
            </p:nvSpPr>
            <p:spPr>
              <a:xfrm>
                <a:off x="8299393" y="1825176"/>
                <a:ext cx="33569" cy="33569"/>
              </a:xfrm>
              <a:custGeom>
                <a:avLst/>
                <a:gdLst>
                  <a:gd name="connsiteX0" fmla="*/ 33569 w 33569"/>
                  <a:gd name="connsiteY0" fmla="*/ 10066 h 33569"/>
                  <a:gd name="connsiteX1" fmla="*/ 9532 w 33569"/>
                  <a:gd name="connsiteY1" fmla="*/ 0 h 33569"/>
                  <a:gd name="connsiteX2" fmla="*/ 0 w 33569"/>
                  <a:gd name="connsiteY2" fmla="*/ 25197 h 33569"/>
                  <a:gd name="connsiteX3" fmla="*/ 24676 w 33569"/>
                  <a:gd name="connsiteY3" fmla="*/ 33569 h 33569"/>
                  <a:gd name="connsiteX4" fmla="*/ 33569 w 33569"/>
                  <a:gd name="connsiteY4" fmla="*/ 10066 h 3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69" h="33569">
                    <a:moveTo>
                      <a:pt x="33569" y="10066"/>
                    </a:moveTo>
                    <a:lnTo>
                      <a:pt x="9532" y="0"/>
                    </a:lnTo>
                    <a:cubicBezTo>
                      <a:pt x="6068" y="8269"/>
                      <a:pt x="2865" y="16746"/>
                      <a:pt x="0" y="25197"/>
                    </a:cubicBezTo>
                    <a:lnTo>
                      <a:pt x="24676" y="33569"/>
                    </a:lnTo>
                    <a:cubicBezTo>
                      <a:pt x="27345" y="25678"/>
                      <a:pt x="30327" y="17774"/>
                      <a:pt x="33569" y="10066"/>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0" name="PPT世界-3-17"/>
              <p:cNvSpPr/>
              <p:nvPr/>
            </p:nvSpPr>
            <p:spPr>
              <a:xfrm>
                <a:off x="8340124" y="2172433"/>
                <a:ext cx="36212" cy="36199"/>
              </a:xfrm>
              <a:custGeom>
                <a:avLst/>
                <a:gdLst>
                  <a:gd name="connsiteX0" fmla="*/ 21954 w 36212"/>
                  <a:gd name="connsiteY0" fmla="*/ 0 h 36199"/>
                  <a:gd name="connsiteX1" fmla="*/ 0 w 36212"/>
                  <a:gd name="connsiteY1" fmla="*/ 14024 h 36199"/>
                  <a:gd name="connsiteX2" fmla="*/ 15287 w 36212"/>
                  <a:gd name="connsiteY2" fmla="*/ 36200 h 36199"/>
                  <a:gd name="connsiteX3" fmla="*/ 36213 w 36212"/>
                  <a:gd name="connsiteY3" fmla="*/ 20691 h 36199"/>
                  <a:gd name="connsiteX4" fmla="*/ 21954 w 36212"/>
                  <a:gd name="connsiteY4" fmla="*/ 0 h 3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12" h="36199">
                    <a:moveTo>
                      <a:pt x="21954" y="0"/>
                    </a:moveTo>
                    <a:lnTo>
                      <a:pt x="0" y="14024"/>
                    </a:lnTo>
                    <a:cubicBezTo>
                      <a:pt x="4792" y="21512"/>
                      <a:pt x="9935" y="28960"/>
                      <a:pt x="15287" y="36200"/>
                    </a:cubicBezTo>
                    <a:lnTo>
                      <a:pt x="36213" y="20691"/>
                    </a:lnTo>
                    <a:cubicBezTo>
                      <a:pt x="31213" y="13933"/>
                      <a:pt x="26421" y="6980"/>
                      <a:pt x="21954"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1" name="PPT世界-3-18"/>
              <p:cNvSpPr/>
              <p:nvPr/>
            </p:nvSpPr>
            <p:spPr>
              <a:xfrm>
                <a:off x="8549184" y="2323144"/>
                <a:ext cx="32163" cy="32163"/>
              </a:xfrm>
              <a:custGeom>
                <a:avLst/>
                <a:gdLst>
                  <a:gd name="connsiteX0" fmla="*/ 0 w 32163"/>
                  <a:gd name="connsiteY0" fmla="*/ 24780 h 32163"/>
                  <a:gd name="connsiteX1" fmla="*/ 25887 w 32163"/>
                  <a:gd name="connsiteY1" fmla="*/ 32163 h 32163"/>
                  <a:gd name="connsiteX2" fmla="*/ 32163 w 32163"/>
                  <a:gd name="connsiteY2" fmla="*/ 6888 h 32163"/>
                  <a:gd name="connsiteX3" fmla="*/ 8008 w 32163"/>
                  <a:gd name="connsiteY3" fmla="*/ 0 h 32163"/>
                </a:gdLst>
                <a:ahLst/>
                <a:cxnLst>
                  <a:cxn ang="0">
                    <a:pos x="connsiteX0" y="connsiteY0"/>
                  </a:cxn>
                  <a:cxn ang="0">
                    <a:pos x="connsiteX1" y="connsiteY1"/>
                  </a:cxn>
                  <a:cxn ang="0">
                    <a:pos x="connsiteX2" y="connsiteY2"/>
                  </a:cxn>
                  <a:cxn ang="0">
                    <a:pos x="connsiteX3" y="connsiteY3"/>
                  </a:cxn>
                </a:cxnLst>
                <a:rect l="l" t="t" r="r" b="b"/>
                <a:pathLst>
                  <a:path w="32163" h="32163">
                    <a:moveTo>
                      <a:pt x="0" y="24780"/>
                    </a:moveTo>
                    <a:cubicBezTo>
                      <a:pt x="8503" y="27527"/>
                      <a:pt x="17214" y="30002"/>
                      <a:pt x="25887" y="32163"/>
                    </a:cubicBezTo>
                    <a:lnTo>
                      <a:pt x="32163" y="6888"/>
                    </a:lnTo>
                    <a:cubicBezTo>
                      <a:pt x="24064" y="4883"/>
                      <a:pt x="15938" y="2565"/>
                      <a:pt x="8008"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2" name="PPT世界-3-19"/>
              <p:cNvSpPr/>
              <p:nvPr/>
            </p:nvSpPr>
            <p:spPr>
              <a:xfrm>
                <a:off x="8499182" y="2304406"/>
                <a:ext cx="34363" cy="34337"/>
              </a:xfrm>
              <a:custGeom>
                <a:avLst/>
                <a:gdLst>
                  <a:gd name="connsiteX0" fmla="*/ 0 w 34363"/>
                  <a:gd name="connsiteY0" fmla="*/ 23439 h 34337"/>
                  <a:gd name="connsiteX1" fmla="*/ 24650 w 34363"/>
                  <a:gd name="connsiteY1" fmla="*/ 34338 h 34337"/>
                  <a:gd name="connsiteX2" fmla="*/ 34364 w 34363"/>
                  <a:gd name="connsiteY2" fmla="*/ 10183 h 34337"/>
                  <a:gd name="connsiteX3" fmla="*/ 11368 w 34363"/>
                  <a:gd name="connsiteY3" fmla="*/ 0 h 34337"/>
                </a:gdLst>
                <a:ahLst/>
                <a:cxnLst>
                  <a:cxn ang="0">
                    <a:pos x="connsiteX0" y="connsiteY0"/>
                  </a:cxn>
                  <a:cxn ang="0">
                    <a:pos x="connsiteX1" y="connsiteY1"/>
                  </a:cxn>
                  <a:cxn ang="0">
                    <a:pos x="connsiteX2" y="connsiteY2"/>
                  </a:cxn>
                  <a:cxn ang="0">
                    <a:pos x="connsiteX3" y="connsiteY3"/>
                  </a:cxn>
                </a:cxnLst>
                <a:rect l="l" t="t" r="r" b="b"/>
                <a:pathLst>
                  <a:path w="34363" h="34337">
                    <a:moveTo>
                      <a:pt x="0" y="23439"/>
                    </a:moveTo>
                    <a:cubicBezTo>
                      <a:pt x="7995" y="27319"/>
                      <a:pt x="16290" y="30991"/>
                      <a:pt x="24650" y="34338"/>
                    </a:cubicBezTo>
                    <a:lnTo>
                      <a:pt x="34364" y="10183"/>
                    </a:lnTo>
                    <a:cubicBezTo>
                      <a:pt x="26564" y="7045"/>
                      <a:pt x="18842" y="3633"/>
                      <a:pt x="11368"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3" name="PPT世界-3-20"/>
              <p:cNvSpPr/>
              <p:nvPr/>
            </p:nvSpPr>
            <p:spPr>
              <a:xfrm>
                <a:off x="8278767" y="1982397"/>
                <a:ext cx="27306" cy="27306"/>
              </a:xfrm>
              <a:custGeom>
                <a:avLst/>
                <a:gdLst>
                  <a:gd name="connsiteX0" fmla="*/ 26043 w 27306"/>
                  <a:gd name="connsiteY0" fmla="*/ 0 h 27306"/>
                  <a:gd name="connsiteX1" fmla="*/ 0 w 27306"/>
                  <a:gd name="connsiteY1" fmla="*/ 417 h 27306"/>
                  <a:gd name="connsiteX2" fmla="*/ 1367 w 27306"/>
                  <a:gd name="connsiteY2" fmla="*/ 27306 h 27306"/>
                  <a:gd name="connsiteX3" fmla="*/ 27306 w 27306"/>
                  <a:gd name="connsiteY3" fmla="*/ 25079 h 27306"/>
                  <a:gd name="connsiteX4" fmla="*/ 26043 w 27306"/>
                  <a:gd name="connsiteY4" fmla="*/ 0 h 27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06" h="27306">
                    <a:moveTo>
                      <a:pt x="26043" y="0"/>
                    </a:moveTo>
                    <a:lnTo>
                      <a:pt x="0" y="417"/>
                    </a:lnTo>
                    <a:cubicBezTo>
                      <a:pt x="143" y="9362"/>
                      <a:pt x="612" y="18412"/>
                      <a:pt x="1367" y="27306"/>
                    </a:cubicBezTo>
                    <a:lnTo>
                      <a:pt x="27306" y="25079"/>
                    </a:lnTo>
                    <a:cubicBezTo>
                      <a:pt x="26603" y="16785"/>
                      <a:pt x="26173" y="8347"/>
                      <a:pt x="26043"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4" name="PPT世界-3-21"/>
              <p:cNvSpPr/>
              <p:nvPr/>
            </p:nvSpPr>
            <p:spPr>
              <a:xfrm>
                <a:off x="8285655" y="1876194"/>
                <a:ext cx="31147" cy="31147"/>
              </a:xfrm>
              <a:custGeom>
                <a:avLst/>
                <a:gdLst>
                  <a:gd name="connsiteX0" fmla="*/ 0 w 31147"/>
                  <a:gd name="connsiteY0" fmla="*/ 26251 h 31147"/>
                  <a:gd name="connsiteX1" fmla="*/ 25587 w 31147"/>
                  <a:gd name="connsiteY1" fmla="*/ 31147 h 31147"/>
                  <a:gd name="connsiteX2" fmla="*/ 31147 w 31147"/>
                  <a:gd name="connsiteY2" fmla="*/ 6628 h 31147"/>
                  <a:gd name="connsiteX3" fmla="*/ 5964 w 31147"/>
                  <a:gd name="connsiteY3" fmla="*/ 0 h 31147"/>
                  <a:gd name="connsiteX4" fmla="*/ 0 w 31147"/>
                  <a:gd name="connsiteY4" fmla="*/ 26251 h 3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7" h="31147">
                    <a:moveTo>
                      <a:pt x="0" y="26251"/>
                    </a:moveTo>
                    <a:lnTo>
                      <a:pt x="25587" y="31147"/>
                    </a:lnTo>
                    <a:cubicBezTo>
                      <a:pt x="27163" y="22892"/>
                      <a:pt x="29038" y="14636"/>
                      <a:pt x="31147" y="6628"/>
                    </a:cubicBezTo>
                    <a:lnTo>
                      <a:pt x="5964" y="0"/>
                    </a:lnTo>
                    <a:cubicBezTo>
                      <a:pt x="3698" y="8581"/>
                      <a:pt x="1693" y="17423"/>
                      <a:pt x="0" y="26251"/>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5" name="PPT世界-3-22"/>
              <p:cNvSpPr/>
              <p:nvPr/>
            </p:nvSpPr>
            <p:spPr>
              <a:xfrm>
                <a:off x="8283337" y="2032439"/>
                <a:ext cx="30457" cy="30457"/>
              </a:xfrm>
              <a:custGeom>
                <a:avLst/>
                <a:gdLst>
                  <a:gd name="connsiteX0" fmla="*/ 25744 w 30457"/>
                  <a:gd name="connsiteY0" fmla="*/ 0 h 30457"/>
                  <a:gd name="connsiteX1" fmla="*/ 0 w 30457"/>
                  <a:gd name="connsiteY1" fmla="*/ 4024 h 30457"/>
                  <a:gd name="connsiteX2" fmla="*/ 5052 w 30457"/>
                  <a:gd name="connsiteY2" fmla="*/ 30457 h 30457"/>
                  <a:gd name="connsiteX3" fmla="*/ 30457 w 30457"/>
                  <a:gd name="connsiteY3" fmla="*/ 24702 h 30457"/>
                  <a:gd name="connsiteX4" fmla="*/ 25744 w 30457"/>
                  <a:gd name="connsiteY4" fmla="*/ 0 h 30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7" h="30457">
                    <a:moveTo>
                      <a:pt x="25744" y="0"/>
                    </a:moveTo>
                    <a:lnTo>
                      <a:pt x="0" y="4024"/>
                    </a:lnTo>
                    <a:cubicBezTo>
                      <a:pt x="1393" y="12917"/>
                      <a:pt x="3086" y="21798"/>
                      <a:pt x="5052" y="30457"/>
                    </a:cubicBezTo>
                    <a:lnTo>
                      <a:pt x="30457" y="24702"/>
                    </a:lnTo>
                    <a:cubicBezTo>
                      <a:pt x="28634" y="16615"/>
                      <a:pt x="27046" y="8308"/>
                      <a:pt x="25744"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6" name="PPT世界-3-23"/>
              <p:cNvSpPr/>
              <p:nvPr/>
            </p:nvSpPr>
            <p:spPr>
              <a:xfrm>
                <a:off x="8409880" y="2248674"/>
                <a:ext cx="36668" cy="36655"/>
              </a:xfrm>
              <a:custGeom>
                <a:avLst/>
                <a:gdLst>
                  <a:gd name="connsiteX0" fmla="*/ 0 w 36668"/>
                  <a:gd name="connsiteY0" fmla="*/ 19467 h 36655"/>
                  <a:gd name="connsiteX1" fmla="*/ 20717 w 36668"/>
                  <a:gd name="connsiteY1" fmla="*/ 36656 h 36655"/>
                  <a:gd name="connsiteX2" fmla="*/ 36669 w 36668"/>
                  <a:gd name="connsiteY2" fmla="*/ 16056 h 36655"/>
                  <a:gd name="connsiteX3" fmla="*/ 17306 w 36668"/>
                  <a:gd name="connsiteY3" fmla="*/ 0 h 36655"/>
                </a:gdLst>
                <a:ahLst/>
                <a:cxnLst>
                  <a:cxn ang="0">
                    <a:pos x="connsiteX0" y="connsiteY0"/>
                  </a:cxn>
                  <a:cxn ang="0">
                    <a:pos x="connsiteX1" y="connsiteY1"/>
                  </a:cxn>
                  <a:cxn ang="0">
                    <a:pos x="connsiteX2" y="connsiteY2"/>
                  </a:cxn>
                  <a:cxn ang="0">
                    <a:pos x="connsiteX3" y="connsiteY3"/>
                  </a:cxn>
                </a:cxnLst>
                <a:rect l="l" t="t" r="r" b="b"/>
                <a:pathLst>
                  <a:path w="36668" h="36655">
                    <a:moveTo>
                      <a:pt x="0" y="19467"/>
                    </a:moveTo>
                    <a:cubicBezTo>
                      <a:pt x="6654" y="25379"/>
                      <a:pt x="13621" y="31161"/>
                      <a:pt x="20717" y="36656"/>
                    </a:cubicBezTo>
                    <a:lnTo>
                      <a:pt x="36669" y="16056"/>
                    </a:lnTo>
                    <a:cubicBezTo>
                      <a:pt x="30028" y="10912"/>
                      <a:pt x="23517" y="5508"/>
                      <a:pt x="17306"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7" name="PPT世界-3-24"/>
              <p:cNvSpPr/>
              <p:nvPr/>
            </p:nvSpPr>
            <p:spPr>
              <a:xfrm>
                <a:off x="8372196" y="2212787"/>
                <a:ext cx="36772" cy="36772"/>
              </a:xfrm>
              <a:custGeom>
                <a:avLst/>
                <a:gdLst>
                  <a:gd name="connsiteX0" fmla="*/ 0 w 36772"/>
                  <a:gd name="connsiteY0" fmla="*/ 16915 h 36772"/>
                  <a:gd name="connsiteX1" fmla="*/ 18178 w 36772"/>
                  <a:gd name="connsiteY1" fmla="*/ 36773 h 36772"/>
                  <a:gd name="connsiteX2" fmla="*/ 36773 w 36772"/>
                  <a:gd name="connsiteY2" fmla="*/ 18543 h 36772"/>
                  <a:gd name="connsiteX3" fmla="*/ 19806 w 36772"/>
                  <a:gd name="connsiteY3" fmla="*/ 0 h 36772"/>
                </a:gdLst>
                <a:ahLst/>
                <a:cxnLst>
                  <a:cxn ang="0">
                    <a:pos x="connsiteX0" y="connsiteY0"/>
                  </a:cxn>
                  <a:cxn ang="0">
                    <a:pos x="connsiteX1" y="connsiteY1"/>
                  </a:cxn>
                  <a:cxn ang="0">
                    <a:pos x="connsiteX2" y="connsiteY2"/>
                  </a:cxn>
                  <a:cxn ang="0">
                    <a:pos x="connsiteX3" y="connsiteY3"/>
                  </a:cxn>
                </a:cxnLst>
                <a:rect l="l" t="t" r="r" b="b"/>
                <a:pathLst>
                  <a:path w="36772" h="36772">
                    <a:moveTo>
                      <a:pt x="0" y="16915"/>
                    </a:moveTo>
                    <a:cubicBezTo>
                      <a:pt x="5782" y="23699"/>
                      <a:pt x="11902" y="30379"/>
                      <a:pt x="18178" y="36773"/>
                    </a:cubicBezTo>
                    <a:lnTo>
                      <a:pt x="36773" y="18543"/>
                    </a:lnTo>
                    <a:cubicBezTo>
                      <a:pt x="30913" y="12566"/>
                      <a:pt x="25197" y="6328"/>
                      <a:pt x="19806"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8" name="PPT世界-3-25"/>
              <p:cNvSpPr/>
              <p:nvPr/>
            </p:nvSpPr>
            <p:spPr>
              <a:xfrm>
                <a:off x="8966732" y="2166144"/>
                <a:ext cx="36069" cy="36095"/>
              </a:xfrm>
              <a:custGeom>
                <a:avLst/>
                <a:gdLst>
                  <a:gd name="connsiteX0" fmla="*/ 0 w 36069"/>
                  <a:gd name="connsiteY0" fmla="*/ 20978 h 36095"/>
                  <a:gd name="connsiteX1" fmla="*/ 21212 w 36069"/>
                  <a:gd name="connsiteY1" fmla="*/ 36096 h 36095"/>
                  <a:gd name="connsiteX2" fmla="*/ 36070 w 36069"/>
                  <a:gd name="connsiteY2" fmla="*/ 13608 h 36095"/>
                  <a:gd name="connsiteX3" fmla="*/ 13868 w 36069"/>
                  <a:gd name="connsiteY3" fmla="*/ 0 h 36095"/>
                  <a:gd name="connsiteX4" fmla="*/ 0 w 36069"/>
                  <a:gd name="connsiteY4" fmla="*/ 20978 h 36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9" h="36095">
                    <a:moveTo>
                      <a:pt x="0" y="20978"/>
                    </a:moveTo>
                    <a:lnTo>
                      <a:pt x="21212" y="36096"/>
                    </a:lnTo>
                    <a:cubicBezTo>
                      <a:pt x="26343" y="28895"/>
                      <a:pt x="31330" y="21329"/>
                      <a:pt x="36070" y="13608"/>
                    </a:cubicBezTo>
                    <a:lnTo>
                      <a:pt x="13868" y="0"/>
                    </a:lnTo>
                    <a:cubicBezTo>
                      <a:pt x="9454" y="7214"/>
                      <a:pt x="4779" y="14272"/>
                      <a:pt x="0" y="20978"/>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49" name="PPT世界-3-26"/>
              <p:cNvSpPr/>
              <p:nvPr/>
            </p:nvSpPr>
            <p:spPr>
              <a:xfrm>
                <a:off x="9033194" y="1974767"/>
                <a:ext cx="26811" cy="26876"/>
              </a:xfrm>
              <a:custGeom>
                <a:avLst/>
                <a:gdLst>
                  <a:gd name="connsiteX0" fmla="*/ 768 w 26811"/>
                  <a:gd name="connsiteY0" fmla="*/ 1354 h 26876"/>
                  <a:gd name="connsiteX1" fmla="*/ 0 w 26811"/>
                  <a:gd name="connsiteY1" fmla="*/ 25210 h 26876"/>
                  <a:gd name="connsiteX2" fmla="*/ 25991 w 26811"/>
                  <a:gd name="connsiteY2" fmla="*/ 26876 h 26876"/>
                  <a:gd name="connsiteX3" fmla="*/ 26811 w 26811"/>
                  <a:gd name="connsiteY3" fmla="*/ 1354 h 26876"/>
                  <a:gd name="connsiteX4" fmla="*/ 26811 w 26811"/>
                  <a:gd name="connsiteY4" fmla="*/ 0 h 26876"/>
                  <a:gd name="connsiteX5" fmla="*/ 768 w 26811"/>
                  <a:gd name="connsiteY5" fmla="*/ 0 h 2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11" h="26876">
                    <a:moveTo>
                      <a:pt x="768" y="1354"/>
                    </a:moveTo>
                    <a:cubicBezTo>
                      <a:pt x="768" y="9362"/>
                      <a:pt x="508" y="17332"/>
                      <a:pt x="0" y="25210"/>
                    </a:cubicBezTo>
                    <a:lnTo>
                      <a:pt x="25991" y="26876"/>
                    </a:lnTo>
                    <a:cubicBezTo>
                      <a:pt x="26538" y="18438"/>
                      <a:pt x="26811" y="9922"/>
                      <a:pt x="26811" y="1354"/>
                    </a:cubicBezTo>
                    <a:lnTo>
                      <a:pt x="26811" y="0"/>
                    </a:lnTo>
                    <a:lnTo>
                      <a:pt x="768" y="0"/>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0" name="PPT世界-3-27"/>
              <p:cNvSpPr/>
              <p:nvPr/>
            </p:nvSpPr>
            <p:spPr>
              <a:xfrm>
                <a:off x="8992984" y="2121597"/>
                <a:ext cx="34702" cy="34715"/>
              </a:xfrm>
              <a:custGeom>
                <a:avLst/>
                <a:gdLst>
                  <a:gd name="connsiteX0" fmla="*/ 0 w 34702"/>
                  <a:gd name="connsiteY0" fmla="*/ 22670 h 34715"/>
                  <a:gd name="connsiteX1" fmla="*/ 23087 w 34702"/>
                  <a:gd name="connsiteY1" fmla="*/ 34715 h 34715"/>
                  <a:gd name="connsiteX2" fmla="*/ 34702 w 34702"/>
                  <a:gd name="connsiteY2" fmla="*/ 10391 h 34715"/>
                  <a:gd name="connsiteX3" fmla="*/ 10821 w 34702"/>
                  <a:gd name="connsiteY3" fmla="*/ 0 h 34715"/>
                  <a:gd name="connsiteX4" fmla="*/ 0 w 34702"/>
                  <a:gd name="connsiteY4" fmla="*/ 22670 h 34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02" h="34715">
                    <a:moveTo>
                      <a:pt x="0" y="22670"/>
                    </a:moveTo>
                    <a:lnTo>
                      <a:pt x="23087" y="34715"/>
                    </a:lnTo>
                    <a:cubicBezTo>
                      <a:pt x="27189" y="26837"/>
                      <a:pt x="31095" y="18647"/>
                      <a:pt x="34702" y="10391"/>
                    </a:cubicBezTo>
                    <a:lnTo>
                      <a:pt x="10821" y="0"/>
                    </a:lnTo>
                    <a:cubicBezTo>
                      <a:pt x="7474" y="7696"/>
                      <a:pt x="3815" y="15326"/>
                      <a:pt x="0" y="2267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1" name="PPT世界-3-28"/>
              <p:cNvSpPr/>
              <p:nvPr/>
            </p:nvSpPr>
            <p:spPr>
              <a:xfrm>
                <a:off x="9013037" y="2074238"/>
                <a:ext cx="32670" cy="32683"/>
              </a:xfrm>
              <a:custGeom>
                <a:avLst/>
                <a:gdLst>
                  <a:gd name="connsiteX0" fmla="*/ 0 w 32670"/>
                  <a:gd name="connsiteY0" fmla="*/ 23960 h 32683"/>
                  <a:gd name="connsiteX1" fmla="*/ 24546 w 32670"/>
                  <a:gd name="connsiteY1" fmla="*/ 32684 h 32683"/>
                  <a:gd name="connsiteX2" fmla="*/ 32671 w 32670"/>
                  <a:gd name="connsiteY2" fmla="*/ 6993 h 32683"/>
                  <a:gd name="connsiteX3" fmla="*/ 7592 w 32670"/>
                  <a:gd name="connsiteY3" fmla="*/ 0 h 32683"/>
                  <a:gd name="connsiteX4" fmla="*/ 0 w 32670"/>
                  <a:gd name="connsiteY4" fmla="*/ 23960 h 32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0" h="32683">
                    <a:moveTo>
                      <a:pt x="0" y="23960"/>
                    </a:moveTo>
                    <a:lnTo>
                      <a:pt x="24546" y="32684"/>
                    </a:lnTo>
                    <a:cubicBezTo>
                      <a:pt x="27527" y="24298"/>
                      <a:pt x="30262" y="15652"/>
                      <a:pt x="32671" y="6993"/>
                    </a:cubicBezTo>
                    <a:lnTo>
                      <a:pt x="7592" y="0"/>
                    </a:lnTo>
                    <a:cubicBezTo>
                      <a:pt x="5339" y="8073"/>
                      <a:pt x="2774" y="16134"/>
                      <a:pt x="0" y="2396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2" name="PPT世界-3-29"/>
              <p:cNvSpPr/>
              <p:nvPr/>
            </p:nvSpPr>
            <p:spPr>
              <a:xfrm>
                <a:off x="9019925" y="1868381"/>
                <a:ext cx="31538" cy="31551"/>
              </a:xfrm>
              <a:custGeom>
                <a:avLst/>
                <a:gdLst>
                  <a:gd name="connsiteX0" fmla="*/ 0 w 31538"/>
                  <a:gd name="connsiteY0" fmla="*/ 7149 h 31551"/>
                  <a:gd name="connsiteX1" fmla="*/ 6081 w 31538"/>
                  <a:gd name="connsiteY1" fmla="*/ 31551 h 31551"/>
                  <a:gd name="connsiteX2" fmla="*/ 31538 w 31538"/>
                  <a:gd name="connsiteY2" fmla="*/ 26121 h 31551"/>
                  <a:gd name="connsiteX3" fmla="*/ 25027 w 31538"/>
                  <a:gd name="connsiteY3" fmla="*/ 0 h 31551"/>
                </a:gdLst>
                <a:ahLst/>
                <a:cxnLst>
                  <a:cxn ang="0">
                    <a:pos x="connsiteX0" y="connsiteY0"/>
                  </a:cxn>
                  <a:cxn ang="0">
                    <a:pos x="connsiteX1" y="connsiteY1"/>
                  </a:cxn>
                  <a:cxn ang="0">
                    <a:pos x="connsiteX2" y="connsiteY2"/>
                  </a:cxn>
                  <a:cxn ang="0">
                    <a:pos x="connsiteX3" y="connsiteY3"/>
                  </a:cxn>
                </a:cxnLst>
                <a:rect l="l" t="t" r="r" b="b"/>
                <a:pathLst>
                  <a:path w="31538" h="31551">
                    <a:moveTo>
                      <a:pt x="0" y="7149"/>
                    </a:moveTo>
                    <a:cubicBezTo>
                      <a:pt x="2279" y="15131"/>
                      <a:pt x="4323" y="23335"/>
                      <a:pt x="6081" y="31551"/>
                    </a:cubicBezTo>
                    <a:lnTo>
                      <a:pt x="31538" y="26121"/>
                    </a:lnTo>
                    <a:cubicBezTo>
                      <a:pt x="29663" y="17332"/>
                      <a:pt x="27475" y="8529"/>
                      <a:pt x="25027"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3" name="PPT世界-3-30"/>
              <p:cNvSpPr/>
              <p:nvPr/>
            </p:nvSpPr>
            <p:spPr>
              <a:xfrm>
                <a:off x="9030368" y="1921027"/>
                <a:ext cx="28621" cy="28634"/>
              </a:xfrm>
              <a:custGeom>
                <a:avLst/>
                <a:gdLst>
                  <a:gd name="connsiteX0" fmla="*/ 28621 w 28621"/>
                  <a:gd name="connsiteY0" fmla="*/ 26785 h 28634"/>
                  <a:gd name="connsiteX1" fmla="*/ 25783 w 28621"/>
                  <a:gd name="connsiteY1" fmla="*/ 0 h 28634"/>
                  <a:gd name="connsiteX2" fmla="*/ 0 w 28621"/>
                  <a:gd name="connsiteY2" fmla="*/ 3646 h 28634"/>
                  <a:gd name="connsiteX3" fmla="*/ 2656 w 28621"/>
                  <a:gd name="connsiteY3" fmla="*/ 28634 h 28634"/>
                </a:gdLst>
                <a:ahLst/>
                <a:cxnLst>
                  <a:cxn ang="0">
                    <a:pos x="connsiteX0" y="connsiteY0"/>
                  </a:cxn>
                  <a:cxn ang="0">
                    <a:pos x="connsiteX1" y="connsiteY1"/>
                  </a:cxn>
                  <a:cxn ang="0">
                    <a:pos x="connsiteX2" y="connsiteY2"/>
                  </a:cxn>
                  <a:cxn ang="0">
                    <a:pos x="connsiteX3" y="connsiteY3"/>
                  </a:cxn>
                </a:cxnLst>
                <a:rect l="l" t="t" r="r" b="b"/>
                <a:pathLst>
                  <a:path w="28621" h="28634">
                    <a:moveTo>
                      <a:pt x="28621" y="26785"/>
                    </a:moveTo>
                    <a:cubicBezTo>
                      <a:pt x="27983" y="17800"/>
                      <a:pt x="27033" y="8790"/>
                      <a:pt x="25783" y="0"/>
                    </a:cubicBezTo>
                    <a:lnTo>
                      <a:pt x="0" y="3646"/>
                    </a:lnTo>
                    <a:cubicBezTo>
                      <a:pt x="1159" y="11837"/>
                      <a:pt x="2044" y="20248"/>
                      <a:pt x="2656" y="28634"/>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4" name="PPT世界-3-31"/>
              <p:cNvSpPr/>
              <p:nvPr/>
            </p:nvSpPr>
            <p:spPr>
              <a:xfrm>
                <a:off x="9026527" y="2024991"/>
                <a:ext cx="30014" cy="30040"/>
              </a:xfrm>
              <a:custGeom>
                <a:avLst/>
                <a:gdLst>
                  <a:gd name="connsiteX0" fmla="*/ 0 w 30014"/>
                  <a:gd name="connsiteY0" fmla="*/ 24793 h 30040"/>
                  <a:gd name="connsiteX1" fmla="*/ 25509 w 30014"/>
                  <a:gd name="connsiteY1" fmla="*/ 30041 h 30040"/>
                  <a:gd name="connsiteX2" fmla="*/ 30015 w 30014"/>
                  <a:gd name="connsiteY2" fmla="*/ 3451 h 30040"/>
                  <a:gd name="connsiteX3" fmla="*/ 4206 w 30014"/>
                  <a:gd name="connsiteY3" fmla="*/ 0 h 30040"/>
                  <a:gd name="connsiteX4" fmla="*/ 0 w 30014"/>
                  <a:gd name="connsiteY4" fmla="*/ 24793 h 3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14" h="30040">
                    <a:moveTo>
                      <a:pt x="0" y="24793"/>
                    </a:moveTo>
                    <a:lnTo>
                      <a:pt x="25509" y="30041"/>
                    </a:lnTo>
                    <a:cubicBezTo>
                      <a:pt x="27306" y="21342"/>
                      <a:pt x="28817" y="12397"/>
                      <a:pt x="30015" y="3451"/>
                    </a:cubicBezTo>
                    <a:lnTo>
                      <a:pt x="4206" y="0"/>
                    </a:lnTo>
                    <a:cubicBezTo>
                      <a:pt x="3073" y="8347"/>
                      <a:pt x="1667" y="16681"/>
                      <a:pt x="0" y="24793"/>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5" name="PPT世界-3-32"/>
              <p:cNvSpPr/>
              <p:nvPr/>
            </p:nvSpPr>
            <p:spPr>
              <a:xfrm>
                <a:off x="8551476" y="1675936"/>
                <a:ext cx="39754" cy="39754"/>
              </a:xfrm>
              <a:custGeom>
                <a:avLst/>
                <a:gdLst>
                  <a:gd name="connsiteX0" fmla="*/ 0 w 39754"/>
                  <a:gd name="connsiteY0" fmla="*/ 0 h 39754"/>
                  <a:gd name="connsiteX1" fmla="*/ 0 w 39754"/>
                  <a:gd name="connsiteY1" fmla="*/ 26043 h 39754"/>
                  <a:gd name="connsiteX2" fmla="*/ 13712 w 39754"/>
                  <a:gd name="connsiteY2" fmla="*/ 39755 h 39754"/>
                  <a:gd name="connsiteX3" fmla="*/ 39755 w 39754"/>
                  <a:gd name="connsiteY3" fmla="*/ 39755 h 39754"/>
                  <a:gd name="connsiteX4" fmla="*/ 0 w 39754"/>
                  <a:gd name="connsiteY4" fmla="*/ 0 h 3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4" h="39754">
                    <a:moveTo>
                      <a:pt x="0" y="0"/>
                    </a:moveTo>
                    <a:lnTo>
                      <a:pt x="0" y="26043"/>
                    </a:lnTo>
                    <a:cubicBezTo>
                      <a:pt x="7552" y="26043"/>
                      <a:pt x="13712" y="32189"/>
                      <a:pt x="13712" y="39755"/>
                    </a:cubicBezTo>
                    <a:lnTo>
                      <a:pt x="39755" y="39755"/>
                    </a:lnTo>
                    <a:cubicBezTo>
                      <a:pt x="39755" y="17839"/>
                      <a:pt x="21928" y="0"/>
                      <a:pt x="0" y="0"/>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grpSp>
      </p:grpSp>
      <p:grpSp>
        <p:nvGrpSpPr>
          <p:cNvPr id="5" name="PPT世界-4"/>
          <p:cNvGrpSpPr/>
          <p:nvPr/>
        </p:nvGrpSpPr>
        <p:grpSpPr>
          <a:xfrm>
            <a:off x="1000963" y="4348871"/>
            <a:ext cx="3409452" cy="1743184"/>
            <a:chOff x="1000963" y="4348871"/>
            <a:chExt cx="3409452" cy="1743184"/>
          </a:xfrm>
        </p:grpSpPr>
        <p:sp>
          <p:nvSpPr>
            <p:cNvPr id="108" name="PPT世界-4-1"/>
            <p:cNvSpPr/>
            <p:nvPr/>
          </p:nvSpPr>
          <p:spPr bwMode="auto">
            <a:xfrm flipH="1" flipV="1">
              <a:off x="2426845" y="4543456"/>
              <a:ext cx="797796" cy="799426"/>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09" name="PPT世界-4-2"/>
            <p:cNvSpPr/>
            <p:nvPr/>
          </p:nvSpPr>
          <p:spPr bwMode="auto">
            <a:xfrm flipH="1" flipV="1">
              <a:off x="2535339" y="4652765"/>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12" name="PPT世界-4-3"/>
            <p:cNvSpPr/>
            <p:nvPr/>
          </p:nvSpPr>
          <p:spPr>
            <a:xfrm flipH="1" flipV="1">
              <a:off x="3369015" y="4348871"/>
              <a:ext cx="1041400" cy="589280"/>
            </a:xfrm>
            <a:custGeom>
              <a:avLst/>
              <a:gdLst>
                <a:gd name="connsiteX0" fmla="*/ 0 w 1041400"/>
                <a:gd name="connsiteY0" fmla="*/ 589280 h 589280"/>
                <a:gd name="connsiteX1" fmla="*/ 264160 w 1041400"/>
                <a:gd name="connsiteY1" fmla="*/ 0 h 589280"/>
                <a:gd name="connsiteX2" fmla="*/ 1041400 w 1041400"/>
                <a:gd name="connsiteY2" fmla="*/ 0 h 589280"/>
              </a:gdLst>
              <a:ahLst/>
              <a:cxnLst>
                <a:cxn ang="0">
                  <a:pos x="connsiteX0" y="connsiteY0"/>
                </a:cxn>
                <a:cxn ang="0">
                  <a:pos x="connsiteX1" y="connsiteY1"/>
                </a:cxn>
                <a:cxn ang="0">
                  <a:pos x="connsiteX2" y="connsiteY2"/>
                </a:cxn>
              </a:cxnLst>
              <a:rect l="l" t="t" r="r" b="b"/>
              <a:pathLst>
                <a:path w="1041400" h="589280">
                  <a:moveTo>
                    <a:pt x="0" y="589280"/>
                  </a:moveTo>
                  <a:lnTo>
                    <a:pt x="264160" y="0"/>
                  </a:lnTo>
                  <a:lnTo>
                    <a:pt x="1041400" y="0"/>
                  </a:lnTo>
                </a:path>
              </a:pathLst>
            </a:custGeom>
            <a:noFill/>
            <a:ln w="31750" cap="rnd">
              <a:gradFill flip="none" rotWithShape="1">
                <a:gsLst>
                  <a:gs pos="0">
                    <a:schemeClr val="accent1">
                      <a:alpha val="0"/>
                    </a:schemeClr>
                  </a:gs>
                  <a:gs pos="100000">
                    <a:schemeClr val="accent3"/>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119" name="组合 118"/>
            <p:cNvGrpSpPr/>
            <p:nvPr/>
          </p:nvGrpSpPr>
          <p:grpSpPr>
            <a:xfrm>
              <a:off x="3433997" y="4856736"/>
              <a:ext cx="590218" cy="157700"/>
              <a:chOff x="4082674" y="5213872"/>
              <a:chExt cx="590218" cy="157700"/>
            </a:xfrm>
          </p:grpSpPr>
          <p:cxnSp>
            <p:nvCxnSpPr>
              <p:cNvPr id="120" name="PPT世界-4-4"/>
              <p:cNvCxnSpPr/>
              <p:nvPr/>
            </p:nvCxnSpPr>
            <p:spPr>
              <a:xfrm flipH="1">
                <a:off x="4279413" y="5213872"/>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21" name="PPT世界-4-5"/>
              <p:cNvCxnSpPr/>
              <p:nvPr/>
            </p:nvCxnSpPr>
            <p:spPr>
              <a:xfrm flipH="1">
                <a:off x="4082674" y="5371572"/>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grpSp>
        <p:sp>
          <p:nvSpPr>
            <p:cNvPr id="126" name="PPT世界-4-6"/>
            <p:cNvSpPr txBox="1"/>
            <p:nvPr/>
          </p:nvSpPr>
          <p:spPr>
            <a:xfrm>
              <a:off x="1000963" y="4712337"/>
              <a:ext cx="1620957" cy="461665"/>
            </a:xfrm>
            <a:prstGeom prst="rect">
              <a:avLst/>
            </a:prstGeom>
            <a:noFill/>
          </p:spPr>
          <p:txBody>
            <a:bodyPr wrap="square" rtlCol="0">
              <a:no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solidFill>
                    <a:schemeClr val="tx1">
                      <a:lumMod val="75000"/>
                      <a:lumOff val="25000"/>
                    </a:schemeClr>
                  </a:solidFill>
                  <a:cs typeface="思源黑体 CN Bold" panose="020B0800000000000000" pitchFamily="34" charset="-122"/>
                </a:rPr>
                <a:t>标题文字</a:t>
              </a:r>
            </a:p>
          </p:txBody>
        </p:sp>
        <p:sp>
          <p:nvSpPr>
            <p:cNvPr id="127" name="PPT世界-4-7"/>
            <p:cNvSpPr txBox="1"/>
            <p:nvPr/>
          </p:nvSpPr>
          <p:spPr>
            <a:xfrm>
              <a:off x="1023417" y="5386926"/>
              <a:ext cx="2605782" cy="705129"/>
            </a:xfrm>
            <a:prstGeom prst="rect">
              <a:avLst/>
            </a:prstGeom>
          </p:spPr>
          <p:txBody>
            <a:bodyPr wrap="square">
              <a:no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pPr algn="l">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grpSp>
          <p:nvGrpSpPr>
            <p:cNvPr id="156" name="图形 102"/>
            <p:cNvGrpSpPr/>
            <p:nvPr/>
          </p:nvGrpSpPr>
          <p:grpSpPr>
            <a:xfrm>
              <a:off x="2638513" y="4814190"/>
              <a:ext cx="359812" cy="359812"/>
              <a:chOff x="10760494" y="2533379"/>
              <a:chExt cx="773227" cy="773227"/>
            </a:xfrm>
            <a:gradFill flip="none" rotWithShape="1">
              <a:gsLst>
                <a:gs pos="0">
                  <a:schemeClr val="accent3"/>
                </a:gs>
                <a:gs pos="100000">
                  <a:schemeClr val="accent1"/>
                </a:gs>
              </a:gsLst>
              <a:lin ang="5400000" scaled="1"/>
              <a:tileRect/>
            </a:gradFill>
          </p:grpSpPr>
          <p:sp>
            <p:nvSpPr>
              <p:cNvPr id="157" name="PPT世界-4-8"/>
              <p:cNvSpPr/>
              <p:nvPr/>
            </p:nvSpPr>
            <p:spPr>
              <a:xfrm>
                <a:off x="11224430" y="2778234"/>
                <a:ext cx="309290" cy="528371"/>
              </a:xfrm>
              <a:custGeom>
                <a:avLst/>
                <a:gdLst>
                  <a:gd name="connsiteX0" fmla="*/ 244855 w 309290"/>
                  <a:gd name="connsiteY0" fmla="*/ 283517 h 528371"/>
                  <a:gd name="connsiteX1" fmla="*/ 206194 w 309290"/>
                  <a:gd name="connsiteY1" fmla="*/ 247433 h 528371"/>
                  <a:gd name="connsiteX2" fmla="*/ 283517 w 309290"/>
                  <a:gd name="connsiteY2" fmla="*/ 125005 h 528371"/>
                  <a:gd name="connsiteX3" fmla="*/ 283517 w 309290"/>
                  <a:gd name="connsiteY3" fmla="*/ 115984 h 528371"/>
                  <a:gd name="connsiteX4" fmla="*/ 167533 w 309290"/>
                  <a:gd name="connsiteY4" fmla="*/ 0 h 528371"/>
                  <a:gd name="connsiteX5" fmla="*/ 12887 w 309290"/>
                  <a:gd name="connsiteY5" fmla="*/ 0 h 528371"/>
                  <a:gd name="connsiteX6" fmla="*/ 0 w 309290"/>
                  <a:gd name="connsiteY6" fmla="*/ 12887 h 528371"/>
                  <a:gd name="connsiteX7" fmla="*/ 30929 w 309290"/>
                  <a:gd name="connsiteY7" fmla="*/ 91499 h 528371"/>
                  <a:gd name="connsiteX8" fmla="*/ 25774 w 309290"/>
                  <a:gd name="connsiteY8" fmla="*/ 128871 h 528371"/>
                  <a:gd name="connsiteX9" fmla="*/ 103097 w 309290"/>
                  <a:gd name="connsiteY9" fmla="*/ 247433 h 528371"/>
                  <a:gd name="connsiteX10" fmla="*/ 64436 w 309290"/>
                  <a:gd name="connsiteY10" fmla="*/ 283517 h 528371"/>
                  <a:gd name="connsiteX11" fmla="*/ 0 w 309290"/>
                  <a:gd name="connsiteY11" fmla="*/ 347952 h 528371"/>
                  <a:gd name="connsiteX12" fmla="*/ 0 w 309290"/>
                  <a:gd name="connsiteY12" fmla="*/ 528372 h 528371"/>
                  <a:gd name="connsiteX13" fmla="*/ 25774 w 309290"/>
                  <a:gd name="connsiteY13" fmla="*/ 528372 h 528371"/>
                  <a:gd name="connsiteX14" fmla="*/ 25774 w 309290"/>
                  <a:gd name="connsiteY14" fmla="*/ 347952 h 528371"/>
                  <a:gd name="connsiteX15" fmla="*/ 63147 w 309290"/>
                  <a:gd name="connsiteY15" fmla="*/ 309291 h 528371"/>
                  <a:gd name="connsiteX16" fmla="*/ 126294 w 309290"/>
                  <a:gd name="connsiteY16" fmla="*/ 319600 h 528371"/>
                  <a:gd name="connsiteX17" fmla="*/ 103097 w 309290"/>
                  <a:gd name="connsiteY17" fmla="*/ 474246 h 528371"/>
                  <a:gd name="connsiteX18" fmla="*/ 106963 w 309290"/>
                  <a:gd name="connsiteY18" fmla="*/ 485844 h 528371"/>
                  <a:gd name="connsiteX19" fmla="*/ 145624 w 309290"/>
                  <a:gd name="connsiteY19" fmla="*/ 524506 h 528371"/>
                  <a:gd name="connsiteX20" fmla="*/ 163666 w 309290"/>
                  <a:gd name="connsiteY20" fmla="*/ 524506 h 528371"/>
                  <a:gd name="connsiteX21" fmla="*/ 202328 w 309290"/>
                  <a:gd name="connsiteY21" fmla="*/ 485844 h 528371"/>
                  <a:gd name="connsiteX22" fmla="*/ 206194 w 309290"/>
                  <a:gd name="connsiteY22" fmla="*/ 474246 h 528371"/>
                  <a:gd name="connsiteX23" fmla="*/ 182997 w 309290"/>
                  <a:gd name="connsiteY23" fmla="*/ 319600 h 528371"/>
                  <a:gd name="connsiteX24" fmla="*/ 246144 w 309290"/>
                  <a:gd name="connsiteY24" fmla="*/ 309291 h 528371"/>
                  <a:gd name="connsiteX25" fmla="*/ 283517 w 309290"/>
                  <a:gd name="connsiteY25" fmla="*/ 347952 h 528371"/>
                  <a:gd name="connsiteX26" fmla="*/ 283517 w 309290"/>
                  <a:gd name="connsiteY26" fmla="*/ 528372 h 528371"/>
                  <a:gd name="connsiteX27" fmla="*/ 309291 w 309290"/>
                  <a:gd name="connsiteY27" fmla="*/ 528372 h 528371"/>
                  <a:gd name="connsiteX28" fmla="*/ 309291 w 309290"/>
                  <a:gd name="connsiteY28" fmla="*/ 347952 h 528371"/>
                  <a:gd name="connsiteX29" fmla="*/ 244855 w 309290"/>
                  <a:gd name="connsiteY29" fmla="*/ 283517 h 528371"/>
                  <a:gd name="connsiteX30" fmla="*/ 27063 w 309290"/>
                  <a:gd name="connsiteY30" fmla="*/ 25774 h 528371"/>
                  <a:gd name="connsiteX31" fmla="*/ 167533 w 309290"/>
                  <a:gd name="connsiteY31" fmla="*/ 25774 h 528371"/>
                  <a:gd name="connsiteX32" fmla="*/ 256454 w 309290"/>
                  <a:gd name="connsiteY32" fmla="*/ 103097 h 528371"/>
                  <a:gd name="connsiteX33" fmla="*/ 115984 w 309290"/>
                  <a:gd name="connsiteY33" fmla="*/ 103097 h 528371"/>
                  <a:gd name="connsiteX34" fmla="*/ 27063 w 309290"/>
                  <a:gd name="connsiteY34" fmla="*/ 25774 h 528371"/>
                  <a:gd name="connsiteX35" fmla="*/ 154645 w 309290"/>
                  <a:gd name="connsiteY35" fmla="*/ 497443 h 528371"/>
                  <a:gd name="connsiteX36" fmla="*/ 130160 w 309290"/>
                  <a:gd name="connsiteY36" fmla="*/ 472957 h 528371"/>
                  <a:gd name="connsiteX37" fmla="*/ 153357 w 309290"/>
                  <a:gd name="connsiteY37" fmla="*/ 322178 h 528371"/>
                  <a:gd name="connsiteX38" fmla="*/ 157223 w 309290"/>
                  <a:gd name="connsiteY38" fmla="*/ 322178 h 528371"/>
                  <a:gd name="connsiteX39" fmla="*/ 180420 w 309290"/>
                  <a:gd name="connsiteY39" fmla="*/ 472957 h 528371"/>
                  <a:gd name="connsiteX40" fmla="*/ 154645 w 309290"/>
                  <a:gd name="connsiteY40" fmla="*/ 497443 h 528371"/>
                  <a:gd name="connsiteX41" fmla="*/ 166244 w 309290"/>
                  <a:gd name="connsiteY41" fmla="*/ 296404 h 528371"/>
                  <a:gd name="connsiteX42" fmla="*/ 143047 w 309290"/>
                  <a:gd name="connsiteY42" fmla="*/ 296404 h 528371"/>
                  <a:gd name="connsiteX43" fmla="*/ 109540 w 309290"/>
                  <a:gd name="connsiteY43" fmla="*/ 291249 h 528371"/>
                  <a:gd name="connsiteX44" fmla="*/ 128871 w 309290"/>
                  <a:gd name="connsiteY44" fmla="*/ 244855 h 528371"/>
                  <a:gd name="connsiteX45" fmla="*/ 128871 w 309290"/>
                  <a:gd name="connsiteY45" fmla="*/ 238412 h 528371"/>
                  <a:gd name="connsiteX46" fmla="*/ 119850 w 309290"/>
                  <a:gd name="connsiteY46" fmla="*/ 226813 h 528371"/>
                  <a:gd name="connsiteX47" fmla="*/ 51548 w 309290"/>
                  <a:gd name="connsiteY47" fmla="*/ 128871 h 528371"/>
                  <a:gd name="connsiteX48" fmla="*/ 52837 w 309290"/>
                  <a:gd name="connsiteY48" fmla="*/ 110829 h 528371"/>
                  <a:gd name="connsiteX49" fmla="*/ 115984 w 309290"/>
                  <a:gd name="connsiteY49" fmla="*/ 128871 h 528371"/>
                  <a:gd name="connsiteX50" fmla="*/ 257742 w 309290"/>
                  <a:gd name="connsiteY50" fmla="*/ 128871 h 528371"/>
                  <a:gd name="connsiteX51" fmla="*/ 189441 w 309290"/>
                  <a:gd name="connsiteY51" fmla="*/ 225525 h 528371"/>
                  <a:gd name="connsiteX52" fmla="*/ 180420 w 309290"/>
                  <a:gd name="connsiteY52" fmla="*/ 237123 h 528371"/>
                  <a:gd name="connsiteX53" fmla="*/ 180420 w 309290"/>
                  <a:gd name="connsiteY53" fmla="*/ 244855 h 528371"/>
                  <a:gd name="connsiteX54" fmla="*/ 199750 w 309290"/>
                  <a:gd name="connsiteY54" fmla="*/ 291249 h 528371"/>
                  <a:gd name="connsiteX55" fmla="*/ 166244 w 309290"/>
                  <a:gd name="connsiteY55" fmla="*/ 296404 h 528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9290" h="528371">
                    <a:moveTo>
                      <a:pt x="244855" y="283517"/>
                    </a:moveTo>
                    <a:cubicBezTo>
                      <a:pt x="224236" y="283517"/>
                      <a:pt x="207483" y="268052"/>
                      <a:pt x="206194" y="247433"/>
                    </a:cubicBezTo>
                    <a:cubicBezTo>
                      <a:pt x="255165" y="226813"/>
                      <a:pt x="284805" y="177842"/>
                      <a:pt x="283517" y="125005"/>
                    </a:cubicBezTo>
                    <a:cubicBezTo>
                      <a:pt x="283517" y="122428"/>
                      <a:pt x="283517" y="117273"/>
                      <a:pt x="283517" y="115984"/>
                    </a:cubicBezTo>
                    <a:cubicBezTo>
                      <a:pt x="283517" y="51548"/>
                      <a:pt x="231968" y="0"/>
                      <a:pt x="167533" y="0"/>
                    </a:cubicBezTo>
                    <a:lnTo>
                      <a:pt x="12887" y="0"/>
                    </a:lnTo>
                    <a:cubicBezTo>
                      <a:pt x="5155" y="0"/>
                      <a:pt x="0" y="5155"/>
                      <a:pt x="0" y="12887"/>
                    </a:cubicBezTo>
                    <a:cubicBezTo>
                      <a:pt x="0" y="42527"/>
                      <a:pt x="11598" y="70879"/>
                      <a:pt x="30929" y="91499"/>
                    </a:cubicBezTo>
                    <a:cubicBezTo>
                      <a:pt x="28352" y="104386"/>
                      <a:pt x="25774" y="115984"/>
                      <a:pt x="25774" y="128871"/>
                    </a:cubicBezTo>
                    <a:cubicBezTo>
                      <a:pt x="25774" y="180420"/>
                      <a:pt x="56703" y="226813"/>
                      <a:pt x="103097" y="247433"/>
                    </a:cubicBezTo>
                    <a:cubicBezTo>
                      <a:pt x="101808" y="268052"/>
                      <a:pt x="85055" y="283517"/>
                      <a:pt x="64436" y="283517"/>
                    </a:cubicBezTo>
                    <a:cubicBezTo>
                      <a:pt x="28352" y="283517"/>
                      <a:pt x="0" y="311868"/>
                      <a:pt x="0" y="347952"/>
                    </a:cubicBezTo>
                    <a:lnTo>
                      <a:pt x="0" y="528372"/>
                    </a:lnTo>
                    <a:lnTo>
                      <a:pt x="25774" y="528372"/>
                    </a:lnTo>
                    <a:lnTo>
                      <a:pt x="25774" y="347952"/>
                    </a:lnTo>
                    <a:cubicBezTo>
                      <a:pt x="25774" y="327333"/>
                      <a:pt x="42527" y="309291"/>
                      <a:pt x="63147" y="309291"/>
                    </a:cubicBezTo>
                    <a:lnTo>
                      <a:pt x="126294" y="319600"/>
                    </a:lnTo>
                    <a:lnTo>
                      <a:pt x="103097" y="474246"/>
                    </a:lnTo>
                    <a:cubicBezTo>
                      <a:pt x="103097" y="478112"/>
                      <a:pt x="104386" y="481978"/>
                      <a:pt x="106963" y="485844"/>
                    </a:cubicBezTo>
                    <a:lnTo>
                      <a:pt x="145624" y="524506"/>
                    </a:lnTo>
                    <a:cubicBezTo>
                      <a:pt x="150779" y="529661"/>
                      <a:pt x="158512" y="529661"/>
                      <a:pt x="163666" y="524506"/>
                    </a:cubicBezTo>
                    <a:lnTo>
                      <a:pt x="202328" y="485844"/>
                    </a:lnTo>
                    <a:cubicBezTo>
                      <a:pt x="204905" y="483267"/>
                      <a:pt x="206194" y="479401"/>
                      <a:pt x="206194" y="474246"/>
                    </a:cubicBezTo>
                    <a:lnTo>
                      <a:pt x="182997" y="319600"/>
                    </a:lnTo>
                    <a:lnTo>
                      <a:pt x="246144" y="309291"/>
                    </a:lnTo>
                    <a:cubicBezTo>
                      <a:pt x="266763" y="309291"/>
                      <a:pt x="283517" y="327333"/>
                      <a:pt x="283517" y="347952"/>
                    </a:cubicBezTo>
                    <a:lnTo>
                      <a:pt x="283517" y="528372"/>
                    </a:lnTo>
                    <a:lnTo>
                      <a:pt x="309291" y="528372"/>
                    </a:lnTo>
                    <a:lnTo>
                      <a:pt x="309291" y="347952"/>
                    </a:lnTo>
                    <a:cubicBezTo>
                      <a:pt x="309291" y="311868"/>
                      <a:pt x="280939" y="283517"/>
                      <a:pt x="244855" y="283517"/>
                    </a:cubicBezTo>
                    <a:close/>
                    <a:moveTo>
                      <a:pt x="27063" y="25774"/>
                    </a:moveTo>
                    <a:lnTo>
                      <a:pt x="167533" y="25774"/>
                    </a:lnTo>
                    <a:cubicBezTo>
                      <a:pt x="212637" y="25774"/>
                      <a:pt x="250010" y="59281"/>
                      <a:pt x="256454" y="103097"/>
                    </a:cubicBezTo>
                    <a:lnTo>
                      <a:pt x="115984" y="103097"/>
                    </a:lnTo>
                    <a:cubicBezTo>
                      <a:pt x="70879" y="103097"/>
                      <a:pt x="33506" y="69590"/>
                      <a:pt x="27063" y="25774"/>
                    </a:cubicBezTo>
                    <a:close/>
                    <a:moveTo>
                      <a:pt x="154645" y="497443"/>
                    </a:moveTo>
                    <a:lnTo>
                      <a:pt x="130160" y="472957"/>
                    </a:lnTo>
                    <a:lnTo>
                      <a:pt x="153357" y="322178"/>
                    </a:lnTo>
                    <a:lnTo>
                      <a:pt x="157223" y="322178"/>
                    </a:lnTo>
                    <a:lnTo>
                      <a:pt x="180420" y="472957"/>
                    </a:lnTo>
                    <a:lnTo>
                      <a:pt x="154645" y="497443"/>
                    </a:lnTo>
                    <a:close/>
                    <a:moveTo>
                      <a:pt x="166244" y="296404"/>
                    </a:moveTo>
                    <a:lnTo>
                      <a:pt x="143047" y="296404"/>
                    </a:lnTo>
                    <a:lnTo>
                      <a:pt x="109540" y="291249"/>
                    </a:lnTo>
                    <a:cubicBezTo>
                      <a:pt x="122428" y="279650"/>
                      <a:pt x="128871" y="262897"/>
                      <a:pt x="128871" y="244855"/>
                    </a:cubicBezTo>
                    <a:lnTo>
                      <a:pt x="128871" y="238412"/>
                    </a:lnTo>
                    <a:cubicBezTo>
                      <a:pt x="128871" y="233257"/>
                      <a:pt x="125005" y="228102"/>
                      <a:pt x="119850" y="226813"/>
                    </a:cubicBezTo>
                    <a:cubicBezTo>
                      <a:pt x="78611" y="211349"/>
                      <a:pt x="51548" y="172687"/>
                      <a:pt x="51548" y="128871"/>
                    </a:cubicBezTo>
                    <a:cubicBezTo>
                      <a:pt x="51548" y="122428"/>
                      <a:pt x="51548" y="115984"/>
                      <a:pt x="52837" y="110829"/>
                    </a:cubicBezTo>
                    <a:cubicBezTo>
                      <a:pt x="70879" y="122428"/>
                      <a:pt x="92787" y="128871"/>
                      <a:pt x="115984" y="128871"/>
                    </a:cubicBezTo>
                    <a:lnTo>
                      <a:pt x="257742" y="128871"/>
                    </a:lnTo>
                    <a:cubicBezTo>
                      <a:pt x="257742" y="172687"/>
                      <a:pt x="230679" y="211349"/>
                      <a:pt x="189441" y="225525"/>
                    </a:cubicBezTo>
                    <a:cubicBezTo>
                      <a:pt x="184286" y="226813"/>
                      <a:pt x="180420" y="231968"/>
                      <a:pt x="180420" y="237123"/>
                    </a:cubicBezTo>
                    <a:lnTo>
                      <a:pt x="180420" y="244855"/>
                    </a:lnTo>
                    <a:cubicBezTo>
                      <a:pt x="180420" y="261608"/>
                      <a:pt x="186863" y="278362"/>
                      <a:pt x="199750" y="291249"/>
                    </a:cubicBezTo>
                    <a:lnTo>
                      <a:pt x="166244" y="296404"/>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8" name="PPT世界-4-9"/>
              <p:cNvSpPr/>
              <p:nvPr/>
            </p:nvSpPr>
            <p:spPr>
              <a:xfrm>
                <a:off x="11430624" y="3151960"/>
                <a:ext cx="38661" cy="25774"/>
              </a:xfrm>
              <a:custGeom>
                <a:avLst/>
                <a:gdLst>
                  <a:gd name="connsiteX0" fmla="*/ 0 w 38661"/>
                  <a:gd name="connsiteY0" fmla="*/ 0 h 25774"/>
                  <a:gd name="connsiteX1" fmla="*/ 38661 w 38661"/>
                  <a:gd name="connsiteY1" fmla="*/ 0 h 25774"/>
                  <a:gd name="connsiteX2" fmla="*/ 38661 w 38661"/>
                  <a:gd name="connsiteY2" fmla="*/ 25774 h 25774"/>
                  <a:gd name="connsiteX3" fmla="*/ 0 w 3866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38661" h="25774">
                    <a:moveTo>
                      <a:pt x="0" y="0"/>
                    </a:moveTo>
                    <a:lnTo>
                      <a:pt x="38661" y="0"/>
                    </a:lnTo>
                    <a:lnTo>
                      <a:pt x="38661" y="25774"/>
                    </a:lnTo>
                    <a:lnTo>
                      <a:pt x="0" y="25774"/>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59" name="PPT世界-4-10"/>
              <p:cNvSpPr/>
              <p:nvPr/>
            </p:nvSpPr>
            <p:spPr>
              <a:xfrm>
                <a:off x="10760494" y="2533379"/>
                <a:ext cx="773227" cy="773227"/>
              </a:xfrm>
              <a:custGeom>
                <a:avLst/>
                <a:gdLst>
                  <a:gd name="connsiteX0" fmla="*/ 760340 w 773227"/>
                  <a:gd name="connsiteY0" fmla="*/ 0 h 773227"/>
                  <a:gd name="connsiteX1" fmla="*/ 12887 w 773227"/>
                  <a:gd name="connsiteY1" fmla="*/ 0 h 773227"/>
                  <a:gd name="connsiteX2" fmla="*/ 0 w 773227"/>
                  <a:gd name="connsiteY2" fmla="*/ 12887 h 773227"/>
                  <a:gd name="connsiteX3" fmla="*/ 0 w 773227"/>
                  <a:gd name="connsiteY3" fmla="*/ 64436 h 773227"/>
                  <a:gd name="connsiteX4" fmla="*/ 12887 w 773227"/>
                  <a:gd name="connsiteY4" fmla="*/ 77323 h 773227"/>
                  <a:gd name="connsiteX5" fmla="*/ 25774 w 773227"/>
                  <a:gd name="connsiteY5" fmla="*/ 77323 h 773227"/>
                  <a:gd name="connsiteX6" fmla="*/ 25774 w 773227"/>
                  <a:gd name="connsiteY6" fmla="*/ 541259 h 773227"/>
                  <a:gd name="connsiteX7" fmla="*/ 12887 w 773227"/>
                  <a:gd name="connsiteY7" fmla="*/ 541259 h 773227"/>
                  <a:gd name="connsiteX8" fmla="*/ 0 w 773227"/>
                  <a:gd name="connsiteY8" fmla="*/ 554146 h 773227"/>
                  <a:gd name="connsiteX9" fmla="*/ 0 w 773227"/>
                  <a:gd name="connsiteY9" fmla="*/ 605695 h 773227"/>
                  <a:gd name="connsiteX10" fmla="*/ 12887 w 773227"/>
                  <a:gd name="connsiteY10" fmla="*/ 618582 h 773227"/>
                  <a:gd name="connsiteX11" fmla="*/ 347952 w 773227"/>
                  <a:gd name="connsiteY11" fmla="*/ 618582 h 773227"/>
                  <a:gd name="connsiteX12" fmla="*/ 347952 w 773227"/>
                  <a:gd name="connsiteY12" fmla="*/ 760340 h 773227"/>
                  <a:gd name="connsiteX13" fmla="*/ 360839 w 773227"/>
                  <a:gd name="connsiteY13" fmla="*/ 773227 h 773227"/>
                  <a:gd name="connsiteX14" fmla="*/ 412388 w 773227"/>
                  <a:gd name="connsiteY14" fmla="*/ 773227 h 773227"/>
                  <a:gd name="connsiteX15" fmla="*/ 425275 w 773227"/>
                  <a:gd name="connsiteY15" fmla="*/ 760340 h 773227"/>
                  <a:gd name="connsiteX16" fmla="*/ 425275 w 773227"/>
                  <a:gd name="connsiteY16" fmla="*/ 618582 h 773227"/>
                  <a:gd name="connsiteX17" fmla="*/ 438162 w 773227"/>
                  <a:gd name="connsiteY17" fmla="*/ 618582 h 773227"/>
                  <a:gd name="connsiteX18" fmla="*/ 438162 w 773227"/>
                  <a:gd name="connsiteY18" fmla="*/ 592807 h 773227"/>
                  <a:gd name="connsiteX19" fmla="*/ 25774 w 773227"/>
                  <a:gd name="connsiteY19" fmla="*/ 592807 h 773227"/>
                  <a:gd name="connsiteX20" fmla="*/ 25774 w 773227"/>
                  <a:gd name="connsiteY20" fmla="*/ 567033 h 773227"/>
                  <a:gd name="connsiteX21" fmla="*/ 438162 w 773227"/>
                  <a:gd name="connsiteY21" fmla="*/ 567033 h 773227"/>
                  <a:gd name="connsiteX22" fmla="*/ 438162 w 773227"/>
                  <a:gd name="connsiteY22" fmla="*/ 541259 h 773227"/>
                  <a:gd name="connsiteX23" fmla="*/ 51548 w 773227"/>
                  <a:gd name="connsiteY23" fmla="*/ 541259 h 773227"/>
                  <a:gd name="connsiteX24" fmla="*/ 51548 w 773227"/>
                  <a:gd name="connsiteY24" fmla="*/ 77323 h 773227"/>
                  <a:gd name="connsiteX25" fmla="*/ 721679 w 773227"/>
                  <a:gd name="connsiteY25" fmla="*/ 77323 h 773227"/>
                  <a:gd name="connsiteX26" fmla="*/ 721679 w 773227"/>
                  <a:gd name="connsiteY26" fmla="*/ 257742 h 773227"/>
                  <a:gd name="connsiteX27" fmla="*/ 747453 w 773227"/>
                  <a:gd name="connsiteY27" fmla="*/ 257742 h 773227"/>
                  <a:gd name="connsiteX28" fmla="*/ 747453 w 773227"/>
                  <a:gd name="connsiteY28" fmla="*/ 77323 h 773227"/>
                  <a:gd name="connsiteX29" fmla="*/ 760340 w 773227"/>
                  <a:gd name="connsiteY29" fmla="*/ 77323 h 773227"/>
                  <a:gd name="connsiteX30" fmla="*/ 773227 w 773227"/>
                  <a:gd name="connsiteY30" fmla="*/ 64436 h 773227"/>
                  <a:gd name="connsiteX31" fmla="*/ 773227 w 773227"/>
                  <a:gd name="connsiteY31" fmla="*/ 12887 h 773227"/>
                  <a:gd name="connsiteX32" fmla="*/ 760340 w 773227"/>
                  <a:gd name="connsiteY32" fmla="*/ 0 h 773227"/>
                  <a:gd name="connsiteX33" fmla="*/ 373726 w 773227"/>
                  <a:gd name="connsiteY33" fmla="*/ 618582 h 773227"/>
                  <a:gd name="connsiteX34" fmla="*/ 399501 w 773227"/>
                  <a:gd name="connsiteY34" fmla="*/ 618582 h 773227"/>
                  <a:gd name="connsiteX35" fmla="*/ 399501 w 773227"/>
                  <a:gd name="connsiteY35" fmla="*/ 747453 h 773227"/>
                  <a:gd name="connsiteX36" fmla="*/ 373726 w 773227"/>
                  <a:gd name="connsiteY36" fmla="*/ 747453 h 773227"/>
                  <a:gd name="connsiteX37" fmla="*/ 373726 w 773227"/>
                  <a:gd name="connsiteY37" fmla="*/ 618582 h 773227"/>
                  <a:gd name="connsiteX38" fmla="*/ 747453 w 773227"/>
                  <a:gd name="connsiteY38" fmla="*/ 51548 h 773227"/>
                  <a:gd name="connsiteX39" fmla="*/ 25774 w 773227"/>
                  <a:gd name="connsiteY39" fmla="*/ 51548 h 773227"/>
                  <a:gd name="connsiteX40" fmla="*/ 25774 w 773227"/>
                  <a:gd name="connsiteY40" fmla="*/ 25774 h 773227"/>
                  <a:gd name="connsiteX41" fmla="*/ 747453 w 773227"/>
                  <a:gd name="connsiteY41" fmla="*/ 25774 h 773227"/>
                  <a:gd name="connsiteX42" fmla="*/ 747453 w 773227"/>
                  <a:gd name="connsiteY42" fmla="*/ 51548 h 77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3227" h="773227">
                    <a:moveTo>
                      <a:pt x="760340" y="0"/>
                    </a:moveTo>
                    <a:lnTo>
                      <a:pt x="12887" y="0"/>
                    </a:lnTo>
                    <a:cubicBezTo>
                      <a:pt x="5155" y="0"/>
                      <a:pt x="0" y="5155"/>
                      <a:pt x="0" y="12887"/>
                    </a:cubicBezTo>
                    <a:lnTo>
                      <a:pt x="0" y="64436"/>
                    </a:lnTo>
                    <a:cubicBezTo>
                      <a:pt x="0" y="72168"/>
                      <a:pt x="5155" y="77323"/>
                      <a:pt x="12887" y="77323"/>
                    </a:cubicBezTo>
                    <a:lnTo>
                      <a:pt x="25774" y="77323"/>
                    </a:lnTo>
                    <a:lnTo>
                      <a:pt x="25774" y="541259"/>
                    </a:lnTo>
                    <a:lnTo>
                      <a:pt x="12887" y="541259"/>
                    </a:lnTo>
                    <a:cubicBezTo>
                      <a:pt x="5155" y="541259"/>
                      <a:pt x="0" y="546414"/>
                      <a:pt x="0" y="554146"/>
                    </a:cubicBezTo>
                    <a:lnTo>
                      <a:pt x="0" y="605695"/>
                    </a:lnTo>
                    <a:cubicBezTo>
                      <a:pt x="0" y="613427"/>
                      <a:pt x="5155" y="618582"/>
                      <a:pt x="12887" y="618582"/>
                    </a:cubicBezTo>
                    <a:lnTo>
                      <a:pt x="347952" y="618582"/>
                    </a:lnTo>
                    <a:lnTo>
                      <a:pt x="347952" y="760340"/>
                    </a:lnTo>
                    <a:cubicBezTo>
                      <a:pt x="347952" y="768072"/>
                      <a:pt x="353107" y="773227"/>
                      <a:pt x="360839" y="773227"/>
                    </a:cubicBezTo>
                    <a:lnTo>
                      <a:pt x="412388" y="773227"/>
                    </a:lnTo>
                    <a:cubicBezTo>
                      <a:pt x="420120" y="773227"/>
                      <a:pt x="425275" y="768072"/>
                      <a:pt x="425275" y="760340"/>
                    </a:cubicBezTo>
                    <a:lnTo>
                      <a:pt x="425275" y="618582"/>
                    </a:lnTo>
                    <a:lnTo>
                      <a:pt x="438162" y="618582"/>
                    </a:lnTo>
                    <a:lnTo>
                      <a:pt x="438162" y="592807"/>
                    </a:lnTo>
                    <a:lnTo>
                      <a:pt x="25774" y="592807"/>
                    </a:lnTo>
                    <a:lnTo>
                      <a:pt x="25774" y="567033"/>
                    </a:lnTo>
                    <a:lnTo>
                      <a:pt x="438162" y="567033"/>
                    </a:lnTo>
                    <a:lnTo>
                      <a:pt x="438162" y="541259"/>
                    </a:lnTo>
                    <a:lnTo>
                      <a:pt x="51548" y="541259"/>
                    </a:lnTo>
                    <a:lnTo>
                      <a:pt x="51548" y="77323"/>
                    </a:lnTo>
                    <a:lnTo>
                      <a:pt x="721679" y="77323"/>
                    </a:lnTo>
                    <a:lnTo>
                      <a:pt x="721679" y="257742"/>
                    </a:lnTo>
                    <a:lnTo>
                      <a:pt x="747453" y="257742"/>
                    </a:lnTo>
                    <a:lnTo>
                      <a:pt x="747453" y="77323"/>
                    </a:lnTo>
                    <a:lnTo>
                      <a:pt x="760340" y="77323"/>
                    </a:lnTo>
                    <a:cubicBezTo>
                      <a:pt x="768072" y="77323"/>
                      <a:pt x="773227" y="72168"/>
                      <a:pt x="773227" y="64436"/>
                    </a:cubicBezTo>
                    <a:lnTo>
                      <a:pt x="773227" y="12887"/>
                    </a:lnTo>
                    <a:cubicBezTo>
                      <a:pt x="773227" y="5155"/>
                      <a:pt x="768072" y="0"/>
                      <a:pt x="760340" y="0"/>
                    </a:cubicBezTo>
                    <a:close/>
                    <a:moveTo>
                      <a:pt x="373726" y="618582"/>
                    </a:moveTo>
                    <a:lnTo>
                      <a:pt x="399501" y="618582"/>
                    </a:lnTo>
                    <a:lnTo>
                      <a:pt x="399501" y="747453"/>
                    </a:lnTo>
                    <a:lnTo>
                      <a:pt x="373726" y="747453"/>
                    </a:lnTo>
                    <a:lnTo>
                      <a:pt x="373726" y="618582"/>
                    </a:lnTo>
                    <a:close/>
                    <a:moveTo>
                      <a:pt x="747453" y="51548"/>
                    </a:moveTo>
                    <a:lnTo>
                      <a:pt x="25774" y="51548"/>
                    </a:lnTo>
                    <a:lnTo>
                      <a:pt x="25774" y="25774"/>
                    </a:lnTo>
                    <a:lnTo>
                      <a:pt x="747453" y="25774"/>
                    </a:lnTo>
                    <a:lnTo>
                      <a:pt x="747453" y="51548"/>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0" name="PPT世界-4-11"/>
              <p:cNvSpPr/>
              <p:nvPr/>
            </p:nvSpPr>
            <p:spPr>
              <a:xfrm>
                <a:off x="10837816" y="2636475"/>
                <a:ext cx="618581" cy="283516"/>
              </a:xfrm>
              <a:custGeom>
                <a:avLst/>
                <a:gdLst>
                  <a:gd name="connsiteX0" fmla="*/ 605695 w 618581"/>
                  <a:gd name="connsiteY0" fmla="*/ 0 h 283516"/>
                  <a:gd name="connsiteX1" fmla="*/ 12887 w 618581"/>
                  <a:gd name="connsiteY1" fmla="*/ 0 h 283516"/>
                  <a:gd name="connsiteX2" fmla="*/ 0 w 618581"/>
                  <a:gd name="connsiteY2" fmla="*/ 12887 h 283516"/>
                  <a:gd name="connsiteX3" fmla="*/ 0 w 618581"/>
                  <a:gd name="connsiteY3" fmla="*/ 270629 h 283516"/>
                  <a:gd name="connsiteX4" fmla="*/ 12887 w 618581"/>
                  <a:gd name="connsiteY4" fmla="*/ 283517 h 283516"/>
                  <a:gd name="connsiteX5" fmla="*/ 386614 w 618581"/>
                  <a:gd name="connsiteY5" fmla="*/ 283517 h 283516"/>
                  <a:gd name="connsiteX6" fmla="*/ 386614 w 618581"/>
                  <a:gd name="connsiteY6" fmla="*/ 257742 h 283516"/>
                  <a:gd name="connsiteX7" fmla="*/ 25774 w 618581"/>
                  <a:gd name="connsiteY7" fmla="*/ 257742 h 283516"/>
                  <a:gd name="connsiteX8" fmla="*/ 25774 w 618581"/>
                  <a:gd name="connsiteY8" fmla="*/ 185574 h 283516"/>
                  <a:gd name="connsiteX9" fmla="*/ 125005 w 618581"/>
                  <a:gd name="connsiteY9" fmla="*/ 219081 h 283516"/>
                  <a:gd name="connsiteX10" fmla="*/ 128871 w 618581"/>
                  <a:gd name="connsiteY10" fmla="*/ 220370 h 283516"/>
                  <a:gd name="connsiteX11" fmla="*/ 137892 w 618581"/>
                  <a:gd name="connsiteY11" fmla="*/ 216504 h 283516"/>
                  <a:gd name="connsiteX12" fmla="*/ 208771 w 618581"/>
                  <a:gd name="connsiteY12" fmla="*/ 145624 h 283516"/>
                  <a:gd name="connsiteX13" fmla="*/ 278362 w 618581"/>
                  <a:gd name="connsiteY13" fmla="*/ 180420 h 283516"/>
                  <a:gd name="connsiteX14" fmla="*/ 291249 w 618581"/>
                  <a:gd name="connsiteY14" fmla="*/ 179131 h 283516"/>
                  <a:gd name="connsiteX15" fmla="*/ 429141 w 618581"/>
                  <a:gd name="connsiteY15" fmla="*/ 77323 h 283516"/>
                  <a:gd name="connsiteX16" fmla="*/ 476823 w 618581"/>
                  <a:gd name="connsiteY16" fmla="*/ 77323 h 283516"/>
                  <a:gd name="connsiteX17" fmla="*/ 476823 w 618581"/>
                  <a:gd name="connsiteY17" fmla="*/ 51548 h 283516"/>
                  <a:gd name="connsiteX18" fmla="*/ 425275 w 618581"/>
                  <a:gd name="connsiteY18" fmla="*/ 51548 h 283516"/>
                  <a:gd name="connsiteX19" fmla="*/ 417543 w 618581"/>
                  <a:gd name="connsiteY19" fmla="*/ 54126 h 283516"/>
                  <a:gd name="connsiteX20" fmla="*/ 282228 w 618581"/>
                  <a:gd name="connsiteY20" fmla="*/ 152068 h 283516"/>
                  <a:gd name="connsiteX21" fmla="*/ 211349 w 618581"/>
                  <a:gd name="connsiteY21" fmla="*/ 117273 h 283516"/>
                  <a:gd name="connsiteX22" fmla="*/ 195884 w 618581"/>
                  <a:gd name="connsiteY22" fmla="*/ 119850 h 283516"/>
                  <a:gd name="connsiteX23" fmla="*/ 123716 w 618581"/>
                  <a:gd name="connsiteY23" fmla="*/ 192018 h 283516"/>
                  <a:gd name="connsiteX24" fmla="*/ 25774 w 618581"/>
                  <a:gd name="connsiteY24" fmla="*/ 158512 h 283516"/>
                  <a:gd name="connsiteX25" fmla="*/ 25774 w 618581"/>
                  <a:gd name="connsiteY25" fmla="*/ 25774 h 283516"/>
                  <a:gd name="connsiteX26" fmla="*/ 592807 w 618581"/>
                  <a:gd name="connsiteY26" fmla="*/ 25774 h 283516"/>
                  <a:gd name="connsiteX27" fmla="*/ 592807 w 618581"/>
                  <a:gd name="connsiteY27" fmla="*/ 115984 h 283516"/>
                  <a:gd name="connsiteX28" fmla="*/ 618582 w 618581"/>
                  <a:gd name="connsiteY28" fmla="*/ 115984 h 283516"/>
                  <a:gd name="connsiteX29" fmla="*/ 618582 w 618581"/>
                  <a:gd name="connsiteY29" fmla="*/ 12887 h 283516"/>
                  <a:gd name="connsiteX30" fmla="*/ 605695 w 618581"/>
                  <a:gd name="connsiteY30" fmla="*/ 0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8581" h="283516">
                    <a:moveTo>
                      <a:pt x="605695" y="0"/>
                    </a:moveTo>
                    <a:lnTo>
                      <a:pt x="12887" y="0"/>
                    </a:lnTo>
                    <a:cubicBezTo>
                      <a:pt x="5155" y="0"/>
                      <a:pt x="0" y="5155"/>
                      <a:pt x="0" y="12887"/>
                    </a:cubicBezTo>
                    <a:lnTo>
                      <a:pt x="0" y="270629"/>
                    </a:lnTo>
                    <a:cubicBezTo>
                      <a:pt x="0" y="278362"/>
                      <a:pt x="5155" y="283517"/>
                      <a:pt x="12887" y="283517"/>
                    </a:cubicBezTo>
                    <a:lnTo>
                      <a:pt x="386614" y="283517"/>
                    </a:lnTo>
                    <a:lnTo>
                      <a:pt x="386614" y="257742"/>
                    </a:lnTo>
                    <a:lnTo>
                      <a:pt x="25774" y="257742"/>
                    </a:lnTo>
                    <a:lnTo>
                      <a:pt x="25774" y="185574"/>
                    </a:lnTo>
                    <a:lnTo>
                      <a:pt x="125005" y="219081"/>
                    </a:lnTo>
                    <a:cubicBezTo>
                      <a:pt x="126294" y="219081"/>
                      <a:pt x="127582" y="220370"/>
                      <a:pt x="128871" y="220370"/>
                    </a:cubicBezTo>
                    <a:cubicBezTo>
                      <a:pt x="132737" y="220370"/>
                      <a:pt x="135315" y="219081"/>
                      <a:pt x="137892" y="216504"/>
                    </a:cubicBezTo>
                    <a:lnTo>
                      <a:pt x="208771" y="145624"/>
                    </a:lnTo>
                    <a:lnTo>
                      <a:pt x="278362" y="180420"/>
                    </a:lnTo>
                    <a:cubicBezTo>
                      <a:pt x="282228" y="182997"/>
                      <a:pt x="287383" y="181708"/>
                      <a:pt x="291249" y="179131"/>
                    </a:cubicBezTo>
                    <a:lnTo>
                      <a:pt x="429141" y="77323"/>
                    </a:lnTo>
                    <a:lnTo>
                      <a:pt x="476823" y="77323"/>
                    </a:lnTo>
                    <a:lnTo>
                      <a:pt x="476823" y="51548"/>
                    </a:lnTo>
                    <a:lnTo>
                      <a:pt x="425275" y="51548"/>
                    </a:lnTo>
                    <a:cubicBezTo>
                      <a:pt x="422697" y="51548"/>
                      <a:pt x="420120" y="52837"/>
                      <a:pt x="417543" y="54126"/>
                    </a:cubicBezTo>
                    <a:lnTo>
                      <a:pt x="282228" y="152068"/>
                    </a:lnTo>
                    <a:lnTo>
                      <a:pt x="211349" y="117273"/>
                    </a:lnTo>
                    <a:cubicBezTo>
                      <a:pt x="206194" y="114695"/>
                      <a:pt x="201039" y="115984"/>
                      <a:pt x="195884" y="119850"/>
                    </a:cubicBezTo>
                    <a:lnTo>
                      <a:pt x="123716" y="192018"/>
                    </a:lnTo>
                    <a:lnTo>
                      <a:pt x="25774" y="158512"/>
                    </a:lnTo>
                    <a:lnTo>
                      <a:pt x="25774" y="25774"/>
                    </a:lnTo>
                    <a:lnTo>
                      <a:pt x="592807" y="25774"/>
                    </a:lnTo>
                    <a:lnTo>
                      <a:pt x="592807" y="115984"/>
                    </a:lnTo>
                    <a:lnTo>
                      <a:pt x="618582" y="115984"/>
                    </a:lnTo>
                    <a:lnTo>
                      <a:pt x="618582" y="12887"/>
                    </a:lnTo>
                    <a:cubicBezTo>
                      <a:pt x="618582" y="5155"/>
                      <a:pt x="613427" y="0"/>
                      <a:pt x="605695" y="0"/>
                    </a:cubicBez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1" name="PPT世界-4-12"/>
              <p:cNvSpPr/>
              <p:nvPr/>
            </p:nvSpPr>
            <p:spPr>
              <a:xfrm>
                <a:off x="11044010" y="2932879"/>
                <a:ext cx="154645" cy="128871"/>
              </a:xfrm>
              <a:custGeom>
                <a:avLst/>
                <a:gdLst>
                  <a:gd name="connsiteX0" fmla="*/ 150779 w 154645"/>
                  <a:gd name="connsiteY0" fmla="*/ 68302 h 128871"/>
                  <a:gd name="connsiteX1" fmla="*/ 86344 w 154645"/>
                  <a:gd name="connsiteY1" fmla="*/ 3866 h 128871"/>
                  <a:gd name="connsiteX2" fmla="*/ 68302 w 154645"/>
                  <a:gd name="connsiteY2" fmla="*/ 3866 h 128871"/>
                  <a:gd name="connsiteX3" fmla="*/ 3866 w 154645"/>
                  <a:gd name="connsiteY3" fmla="*/ 68302 h 128871"/>
                  <a:gd name="connsiteX4" fmla="*/ 3866 w 154645"/>
                  <a:gd name="connsiteY4" fmla="*/ 86344 h 128871"/>
                  <a:gd name="connsiteX5" fmla="*/ 12887 w 154645"/>
                  <a:gd name="connsiteY5" fmla="*/ 90210 h 128871"/>
                  <a:gd name="connsiteX6" fmla="*/ 38661 w 154645"/>
                  <a:gd name="connsiteY6" fmla="*/ 90210 h 128871"/>
                  <a:gd name="connsiteX7" fmla="*/ 38661 w 154645"/>
                  <a:gd name="connsiteY7" fmla="*/ 115984 h 128871"/>
                  <a:gd name="connsiteX8" fmla="*/ 51548 w 154645"/>
                  <a:gd name="connsiteY8" fmla="*/ 128871 h 128871"/>
                  <a:gd name="connsiteX9" fmla="*/ 103097 w 154645"/>
                  <a:gd name="connsiteY9" fmla="*/ 128871 h 128871"/>
                  <a:gd name="connsiteX10" fmla="*/ 115984 w 154645"/>
                  <a:gd name="connsiteY10" fmla="*/ 115984 h 128871"/>
                  <a:gd name="connsiteX11" fmla="*/ 115984 w 154645"/>
                  <a:gd name="connsiteY11" fmla="*/ 90210 h 128871"/>
                  <a:gd name="connsiteX12" fmla="*/ 141758 w 154645"/>
                  <a:gd name="connsiteY12" fmla="*/ 90210 h 128871"/>
                  <a:gd name="connsiteX13" fmla="*/ 154645 w 154645"/>
                  <a:gd name="connsiteY13" fmla="*/ 77323 h 128871"/>
                  <a:gd name="connsiteX14" fmla="*/ 150779 w 154645"/>
                  <a:gd name="connsiteY14" fmla="*/ 68302 h 128871"/>
                  <a:gd name="connsiteX15" fmla="*/ 103097 w 154645"/>
                  <a:gd name="connsiteY15" fmla="*/ 64436 h 128871"/>
                  <a:gd name="connsiteX16" fmla="*/ 90210 w 154645"/>
                  <a:gd name="connsiteY16" fmla="*/ 77323 h 128871"/>
                  <a:gd name="connsiteX17" fmla="*/ 90210 w 154645"/>
                  <a:gd name="connsiteY17" fmla="*/ 103097 h 128871"/>
                  <a:gd name="connsiteX18" fmla="*/ 64436 w 154645"/>
                  <a:gd name="connsiteY18" fmla="*/ 103097 h 128871"/>
                  <a:gd name="connsiteX19" fmla="*/ 64436 w 154645"/>
                  <a:gd name="connsiteY19" fmla="*/ 77323 h 128871"/>
                  <a:gd name="connsiteX20" fmla="*/ 51548 w 154645"/>
                  <a:gd name="connsiteY20" fmla="*/ 64436 h 128871"/>
                  <a:gd name="connsiteX21" fmla="*/ 43816 w 154645"/>
                  <a:gd name="connsiteY21" fmla="*/ 64436 h 128871"/>
                  <a:gd name="connsiteX22" fmla="*/ 77323 w 154645"/>
                  <a:gd name="connsiteY22" fmla="*/ 30929 h 128871"/>
                  <a:gd name="connsiteX23" fmla="*/ 110829 w 154645"/>
                  <a:gd name="connsiteY23" fmla="*/ 64436 h 128871"/>
                  <a:gd name="connsiteX24" fmla="*/ 103097 w 154645"/>
                  <a:gd name="connsiteY24" fmla="*/ 64436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645" h="128871">
                    <a:moveTo>
                      <a:pt x="150779" y="68302"/>
                    </a:moveTo>
                    <a:lnTo>
                      <a:pt x="86344" y="3866"/>
                    </a:lnTo>
                    <a:cubicBezTo>
                      <a:pt x="81189" y="-1289"/>
                      <a:pt x="73457" y="-1289"/>
                      <a:pt x="68302" y="3866"/>
                    </a:cubicBezTo>
                    <a:lnTo>
                      <a:pt x="3866" y="68302"/>
                    </a:lnTo>
                    <a:cubicBezTo>
                      <a:pt x="-1289" y="73457"/>
                      <a:pt x="-1289" y="81189"/>
                      <a:pt x="3866" y="86344"/>
                    </a:cubicBezTo>
                    <a:cubicBezTo>
                      <a:pt x="6444" y="88921"/>
                      <a:pt x="9021" y="90210"/>
                      <a:pt x="12887" y="90210"/>
                    </a:cubicBezTo>
                    <a:lnTo>
                      <a:pt x="38661" y="90210"/>
                    </a:lnTo>
                    <a:lnTo>
                      <a:pt x="38661" y="115984"/>
                    </a:lnTo>
                    <a:cubicBezTo>
                      <a:pt x="38661" y="123716"/>
                      <a:pt x="43816" y="128871"/>
                      <a:pt x="51548" y="128871"/>
                    </a:cubicBezTo>
                    <a:lnTo>
                      <a:pt x="103097" y="128871"/>
                    </a:lnTo>
                    <a:cubicBezTo>
                      <a:pt x="110829" y="128871"/>
                      <a:pt x="115984" y="123716"/>
                      <a:pt x="115984" y="115984"/>
                    </a:cubicBezTo>
                    <a:lnTo>
                      <a:pt x="115984" y="90210"/>
                    </a:lnTo>
                    <a:lnTo>
                      <a:pt x="141758" y="90210"/>
                    </a:lnTo>
                    <a:cubicBezTo>
                      <a:pt x="149491" y="90210"/>
                      <a:pt x="154645" y="85055"/>
                      <a:pt x="154645" y="77323"/>
                    </a:cubicBezTo>
                    <a:cubicBezTo>
                      <a:pt x="154645" y="73457"/>
                      <a:pt x="153357" y="70879"/>
                      <a:pt x="150779" y="68302"/>
                    </a:cubicBezTo>
                    <a:close/>
                    <a:moveTo>
                      <a:pt x="103097" y="64436"/>
                    </a:moveTo>
                    <a:cubicBezTo>
                      <a:pt x="95365" y="64436"/>
                      <a:pt x="90210" y="69590"/>
                      <a:pt x="90210" y="77323"/>
                    </a:cubicBezTo>
                    <a:lnTo>
                      <a:pt x="90210" y="103097"/>
                    </a:lnTo>
                    <a:lnTo>
                      <a:pt x="64436" y="103097"/>
                    </a:lnTo>
                    <a:lnTo>
                      <a:pt x="64436" y="77323"/>
                    </a:lnTo>
                    <a:cubicBezTo>
                      <a:pt x="64436" y="69590"/>
                      <a:pt x="59281" y="64436"/>
                      <a:pt x="51548" y="64436"/>
                    </a:cubicBezTo>
                    <a:lnTo>
                      <a:pt x="43816" y="64436"/>
                    </a:lnTo>
                    <a:lnTo>
                      <a:pt x="77323" y="30929"/>
                    </a:lnTo>
                    <a:lnTo>
                      <a:pt x="110829" y="64436"/>
                    </a:lnTo>
                    <a:lnTo>
                      <a:pt x="103097" y="64436"/>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2" name="PPT世界-4-13"/>
              <p:cNvSpPr/>
              <p:nvPr/>
            </p:nvSpPr>
            <p:spPr>
              <a:xfrm>
                <a:off x="10876478" y="2932879"/>
                <a:ext cx="154645" cy="128871"/>
              </a:xfrm>
              <a:custGeom>
                <a:avLst/>
                <a:gdLst>
                  <a:gd name="connsiteX0" fmla="*/ 150779 w 154645"/>
                  <a:gd name="connsiteY0" fmla="*/ 42527 h 128871"/>
                  <a:gd name="connsiteX1" fmla="*/ 141758 w 154645"/>
                  <a:gd name="connsiteY1" fmla="*/ 38661 h 128871"/>
                  <a:gd name="connsiteX2" fmla="*/ 115984 w 154645"/>
                  <a:gd name="connsiteY2" fmla="*/ 38661 h 128871"/>
                  <a:gd name="connsiteX3" fmla="*/ 115984 w 154645"/>
                  <a:gd name="connsiteY3" fmla="*/ 12887 h 128871"/>
                  <a:gd name="connsiteX4" fmla="*/ 103097 w 154645"/>
                  <a:gd name="connsiteY4" fmla="*/ 0 h 128871"/>
                  <a:gd name="connsiteX5" fmla="*/ 51548 w 154645"/>
                  <a:gd name="connsiteY5" fmla="*/ 0 h 128871"/>
                  <a:gd name="connsiteX6" fmla="*/ 38661 w 154645"/>
                  <a:gd name="connsiteY6" fmla="*/ 12887 h 128871"/>
                  <a:gd name="connsiteX7" fmla="*/ 38661 w 154645"/>
                  <a:gd name="connsiteY7" fmla="*/ 38661 h 128871"/>
                  <a:gd name="connsiteX8" fmla="*/ 12887 w 154645"/>
                  <a:gd name="connsiteY8" fmla="*/ 38661 h 128871"/>
                  <a:gd name="connsiteX9" fmla="*/ 0 w 154645"/>
                  <a:gd name="connsiteY9" fmla="*/ 51548 h 128871"/>
                  <a:gd name="connsiteX10" fmla="*/ 3866 w 154645"/>
                  <a:gd name="connsiteY10" fmla="*/ 60569 h 128871"/>
                  <a:gd name="connsiteX11" fmla="*/ 68302 w 154645"/>
                  <a:gd name="connsiteY11" fmla="*/ 125005 h 128871"/>
                  <a:gd name="connsiteX12" fmla="*/ 86344 w 154645"/>
                  <a:gd name="connsiteY12" fmla="*/ 125005 h 128871"/>
                  <a:gd name="connsiteX13" fmla="*/ 150779 w 154645"/>
                  <a:gd name="connsiteY13" fmla="*/ 60569 h 128871"/>
                  <a:gd name="connsiteX14" fmla="*/ 150779 w 154645"/>
                  <a:gd name="connsiteY14" fmla="*/ 42527 h 128871"/>
                  <a:gd name="connsiteX15" fmla="*/ 77323 w 154645"/>
                  <a:gd name="connsiteY15" fmla="*/ 97942 h 128871"/>
                  <a:gd name="connsiteX16" fmla="*/ 43816 w 154645"/>
                  <a:gd name="connsiteY16" fmla="*/ 64436 h 128871"/>
                  <a:gd name="connsiteX17" fmla="*/ 51548 w 154645"/>
                  <a:gd name="connsiteY17" fmla="*/ 64436 h 128871"/>
                  <a:gd name="connsiteX18" fmla="*/ 64436 w 154645"/>
                  <a:gd name="connsiteY18" fmla="*/ 51548 h 128871"/>
                  <a:gd name="connsiteX19" fmla="*/ 64436 w 154645"/>
                  <a:gd name="connsiteY19" fmla="*/ 25774 h 128871"/>
                  <a:gd name="connsiteX20" fmla="*/ 90210 w 154645"/>
                  <a:gd name="connsiteY20" fmla="*/ 25774 h 128871"/>
                  <a:gd name="connsiteX21" fmla="*/ 90210 w 154645"/>
                  <a:gd name="connsiteY21" fmla="*/ 51548 h 128871"/>
                  <a:gd name="connsiteX22" fmla="*/ 103097 w 154645"/>
                  <a:gd name="connsiteY22" fmla="*/ 64436 h 128871"/>
                  <a:gd name="connsiteX23" fmla="*/ 110829 w 154645"/>
                  <a:gd name="connsiteY23" fmla="*/ 64436 h 128871"/>
                  <a:gd name="connsiteX24" fmla="*/ 77323 w 154645"/>
                  <a:gd name="connsiteY24" fmla="*/ 97942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645" h="128871">
                    <a:moveTo>
                      <a:pt x="150779" y="42527"/>
                    </a:moveTo>
                    <a:cubicBezTo>
                      <a:pt x="148202" y="39950"/>
                      <a:pt x="145624" y="38661"/>
                      <a:pt x="141758" y="38661"/>
                    </a:cubicBezTo>
                    <a:lnTo>
                      <a:pt x="115984" y="38661"/>
                    </a:lnTo>
                    <a:lnTo>
                      <a:pt x="115984" y="12887"/>
                    </a:lnTo>
                    <a:cubicBezTo>
                      <a:pt x="115984" y="5155"/>
                      <a:pt x="110829" y="0"/>
                      <a:pt x="103097" y="0"/>
                    </a:cubicBezTo>
                    <a:lnTo>
                      <a:pt x="51548" y="0"/>
                    </a:lnTo>
                    <a:cubicBezTo>
                      <a:pt x="43816" y="0"/>
                      <a:pt x="38661" y="5155"/>
                      <a:pt x="38661" y="12887"/>
                    </a:cubicBezTo>
                    <a:lnTo>
                      <a:pt x="38661" y="38661"/>
                    </a:lnTo>
                    <a:lnTo>
                      <a:pt x="12887" y="38661"/>
                    </a:lnTo>
                    <a:cubicBezTo>
                      <a:pt x="5155" y="38661"/>
                      <a:pt x="0" y="43816"/>
                      <a:pt x="0" y="51548"/>
                    </a:cubicBezTo>
                    <a:cubicBezTo>
                      <a:pt x="0" y="55415"/>
                      <a:pt x="1289" y="57992"/>
                      <a:pt x="3866" y="60569"/>
                    </a:cubicBezTo>
                    <a:lnTo>
                      <a:pt x="68302" y="125005"/>
                    </a:lnTo>
                    <a:cubicBezTo>
                      <a:pt x="73457" y="130160"/>
                      <a:pt x="81189" y="130160"/>
                      <a:pt x="86344" y="125005"/>
                    </a:cubicBezTo>
                    <a:lnTo>
                      <a:pt x="150779" y="60569"/>
                    </a:lnTo>
                    <a:cubicBezTo>
                      <a:pt x="155934" y="55415"/>
                      <a:pt x="155934" y="47682"/>
                      <a:pt x="150779" y="42527"/>
                    </a:cubicBezTo>
                    <a:close/>
                    <a:moveTo>
                      <a:pt x="77323" y="97942"/>
                    </a:moveTo>
                    <a:lnTo>
                      <a:pt x="43816" y="64436"/>
                    </a:lnTo>
                    <a:lnTo>
                      <a:pt x="51548" y="64436"/>
                    </a:lnTo>
                    <a:cubicBezTo>
                      <a:pt x="59281" y="64436"/>
                      <a:pt x="64436" y="59281"/>
                      <a:pt x="64436" y="51548"/>
                    </a:cubicBezTo>
                    <a:lnTo>
                      <a:pt x="64436" y="25774"/>
                    </a:lnTo>
                    <a:lnTo>
                      <a:pt x="90210" y="25774"/>
                    </a:lnTo>
                    <a:lnTo>
                      <a:pt x="90210" y="51548"/>
                    </a:lnTo>
                    <a:cubicBezTo>
                      <a:pt x="90210" y="59281"/>
                      <a:pt x="95365" y="64436"/>
                      <a:pt x="103097" y="64436"/>
                    </a:cubicBezTo>
                    <a:lnTo>
                      <a:pt x="110829" y="64436"/>
                    </a:lnTo>
                    <a:lnTo>
                      <a:pt x="77323" y="97942"/>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3" name="PPT世界-4-14"/>
              <p:cNvSpPr/>
              <p:nvPr/>
            </p:nvSpPr>
            <p:spPr>
              <a:xfrm>
                <a:off x="11353301" y="2675137"/>
                <a:ext cx="51548" cy="51548"/>
              </a:xfrm>
              <a:custGeom>
                <a:avLst/>
                <a:gdLst>
                  <a:gd name="connsiteX0" fmla="*/ 38661 w 51548"/>
                  <a:gd name="connsiteY0" fmla="*/ 12887 h 51548"/>
                  <a:gd name="connsiteX1" fmla="*/ 38661 w 51548"/>
                  <a:gd name="connsiteY1" fmla="*/ 0 h 51548"/>
                  <a:gd name="connsiteX2" fmla="*/ 12887 w 51548"/>
                  <a:gd name="connsiteY2" fmla="*/ 0 h 51548"/>
                  <a:gd name="connsiteX3" fmla="*/ 12887 w 51548"/>
                  <a:gd name="connsiteY3" fmla="*/ 12887 h 51548"/>
                  <a:gd name="connsiteX4" fmla="*/ 0 w 51548"/>
                  <a:gd name="connsiteY4" fmla="*/ 12887 h 51548"/>
                  <a:gd name="connsiteX5" fmla="*/ 0 w 51548"/>
                  <a:gd name="connsiteY5" fmla="*/ 38661 h 51548"/>
                  <a:gd name="connsiteX6" fmla="*/ 12887 w 51548"/>
                  <a:gd name="connsiteY6" fmla="*/ 38661 h 51548"/>
                  <a:gd name="connsiteX7" fmla="*/ 12887 w 51548"/>
                  <a:gd name="connsiteY7" fmla="*/ 51548 h 51548"/>
                  <a:gd name="connsiteX8" fmla="*/ 38661 w 51548"/>
                  <a:gd name="connsiteY8" fmla="*/ 51548 h 51548"/>
                  <a:gd name="connsiteX9" fmla="*/ 38661 w 51548"/>
                  <a:gd name="connsiteY9" fmla="*/ 38661 h 51548"/>
                  <a:gd name="connsiteX10" fmla="*/ 51548 w 51548"/>
                  <a:gd name="connsiteY10" fmla="*/ 38661 h 51548"/>
                  <a:gd name="connsiteX11" fmla="*/ 51548 w 51548"/>
                  <a:gd name="connsiteY11" fmla="*/ 12887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48" h="51548">
                    <a:moveTo>
                      <a:pt x="38661" y="12887"/>
                    </a:moveTo>
                    <a:lnTo>
                      <a:pt x="38661" y="0"/>
                    </a:lnTo>
                    <a:lnTo>
                      <a:pt x="12887" y="0"/>
                    </a:lnTo>
                    <a:lnTo>
                      <a:pt x="12887" y="12887"/>
                    </a:lnTo>
                    <a:lnTo>
                      <a:pt x="0" y="12887"/>
                    </a:lnTo>
                    <a:lnTo>
                      <a:pt x="0" y="38661"/>
                    </a:lnTo>
                    <a:lnTo>
                      <a:pt x="12887" y="38661"/>
                    </a:lnTo>
                    <a:lnTo>
                      <a:pt x="12887" y="51548"/>
                    </a:lnTo>
                    <a:lnTo>
                      <a:pt x="38661" y="51548"/>
                    </a:lnTo>
                    <a:lnTo>
                      <a:pt x="38661" y="38661"/>
                    </a:lnTo>
                    <a:lnTo>
                      <a:pt x="51548" y="38661"/>
                    </a:lnTo>
                    <a:lnTo>
                      <a:pt x="51548" y="12887"/>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4" name="PPT世界-4-15"/>
              <p:cNvSpPr/>
              <p:nvPr/>
            </p:nvSpPr>
            <p:spPr>
              <a:xfrm>
                <a:off x="11018236" y="2688024"/>
                <a:ext cx="51548" cy="51548"/>
              </a:xfrm>
              <a:custGeom>
                <a:avLst/>
                <a:gdLst>
                  <a:gd name="connsiteX0" fmla="*/ 38661 w 51548"/>
                  <a:gd name="connsiteY0" fmla="*/ 12887 h 51548"/>
                  <a:gd name="connsiteX1" fmla="*/ 38661 w 51548"/>
                  <a:gd name="connsiteY1" fmla="*/ 0 h 51548"/>
                  <a:gd name="connsiteX2" fmla="*/ 12887 w 51548"/>
                  <a:gd name="connsiteY2" fmla="*/ 0 h 51548"/>
                  <a:gd name="connsiteX3" fmla="*/ 12887 w 51548"/>
                  <a:gd name="connsiteY3" fmla="*/ 12887 h 51548"/>
                  <a:gd name="connsiteX4" fmla="*/ 0 w 51548"/>
                  <a:gd name="connsiteY4" fmla="*/ 12887 h 51548"/>
                  <a:gd name="connsiteX5" fmla="*/ 0 w 51548"/>
                  <a:gd name="connsiteY5" fmla="*/ 38661 h 51548"/>
                  <a:gd name="connsiteX6" fmla="*/ 12887 w 51548"/>
                  <a:gd name="connsiteY6" fmla="*/ 38661 h 51548"/>
                  <a:gd name="connsiteX7" fmla="*/ 12887 w 51548"/>
                  <a:gd name="connsiteY7" fmla="*/ 51548 h 51548"/>
                  <a:gd name="connsiteX8" fmla="*/ 38661 w 51548"/>
                  <a:gd name="connsiteY8" fmla="*/ 51548 h 51548"/>
                  <a:gd name="connsiteX9" fmla="*/ 38661 w 51548"/>
                  <a:gd name="connsiteY9" fmla="*/ 38661 h 51548"/>
                  <a:gd name="connsiteX10" fmla="*/ 51548 w 51548"/>
                  <a:gd name="connsiteY10" fmla="*/ 38661 h 51548"/>
                  <a:gd name="connsiteX11" fmla="*/ 51548 w 51548"/>
                  <a:gd name="connsiteY11" fmla="*/ 12887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48" h="51548">
                    <a:moveTo>
                      <a:pt x="38661" y="12887"/>
                    </a:moveTo>
                    <a:lnTo>
                      <a:pt x="38661" y="0"/>
                    </a:lnTo>
                    <a:lnTo>
                      <a:pt x="12887" y="0"/>
                    </a:lnTo>
                    <a:lnTo>
                      <a:pt x="12887" y="12887"/>
                    </a:lnTo>
                    <a:lnTo>
                      <a:pt x="0" y="12887"/>
                    </a:lnTo>
                    <a:lnTo>
                      <a:pt x="0" y="38661"/>
                    </a:lnTo>
                    <a:lnTo>
                      <a:pt x="12887" y="38661"/>
                    </a:lnTo>
                    <a:lnTo>
                      <a:pt x="12887" y="51548"/>
                    </a:lnTo>
                    <a:lnTo>
                      <a:pt x="38661" y="51548"/>
                    </a:lnTo>
                    <a:lnTo>
                      <a:pt x="38661" y="38661"/>
                    </a:lnTo>
                    <a:lnTo>
                      <a:pt x="51548" y="38661"/>
                    </a:lnTo>
                    <a:lnTo>
                      <a:pt x="51548" y="12887"/>
                    </a:lnTo>
                    <a:close/>
                  </a:path>
                </a:pathLst>
              </a:custGeom>
              <a:grpFill/>
              <a:ln w="1607" cap="flat">
                <a:noFill/>
                <a:prstDash val="solid"/>
                <a:miter/>
              </a:ln>
            </p:spPr>
            <p:txBody>
              <a:bodyPr rtlCol="0" anchor="ctr">
                <a:noAutofit/>
              </a:bodyPr>
              <a:lstStyle/>
              <a:p>
                <a:endParaRPr lang="zh-CN" altLang="en-US">
                  <a:cs typeface="思源黑体 CN Bold" panose="020B0800000000000000" pitchFamily="34" charset="-122"/>
                </a:endParaRPr>
              </a:p>
            </p:txBody>
          </p:sp>
        </p:grpSp>
      </p:grpSp>
      <p:grpSp>
        <p:nvGrpSpPr>
          <p:cNvPr id="2" name="PPT世界-5"/>
          <p:cNvGrpSpPr/>
          <p:nvPr/>
        </p:nvGrpSpPr>
        <p:grpSpPr>
          <a:xfrm>
            <a:off x="1023417" y="1990335"/>
            <a:ext cx="3469872" cy="1537619"/>
            <a:chOff x="1023417" y="1990335"/>
            <a:chExt cx="3469872" cy="1537619"/>
          </a:xfrm>
        </p:grpSpPr>
        <p:sp>
          <p:nvSpPr>
            <p:cNvPr id="87" name="PPT世界-5-1"/>
            <p:cNvSpPr txBox="1"/>
            <p:nvPr/>
          </p:nvSpPr>
          <p:spPr>
            <a:xfrm>
              <a:off x="1023417" y="2822825"/>
              <a:ext cx="2605782" cy="705129"/>
            </a:xfrm>
            <a:prstGeom prst="rect">
              <a:avLst/>
            </a:prstGeom>
          </p:spPr>
          <p:txBody>
            <a:bodyPr wrap="square">
              <a:no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pPr algn="l">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sp>
          <p:nvSpPr>
            <p:cNvPr id="110" name="PPT世界-5-2"/>
            <p:cNvSpPr/>
            <p:nvPr/>
          </p:nvSpPr>
          <p:spPr bwMode="auto">
            <a:xfrm flipH="1" flipV="1">
              <a:off x="2518995" y="1990335"/>
              <a:ext cx="797796" cy="80268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11" name="PPT世界-5-3"/>
            <p:cNvSpPr/>
            <p:nvPr/>
          </p:nvSpPr>
          <p:spPr bwMode="auto">
            <a:xfrm flipH="1" flipV="1">
              <a:off x="2627489" y="2101275"/>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13" name="PPT世界-5-4"/>
            <p:cNvSpPr/>
            <p:nvPr/>
          </p:nvSpPr>
          <p:spPr>
            <a:xfrm flipH="1" flipV="1">
              <a:off x="3446367" y="2400912"/>
              <a:ext cx="1046922" cy="746539"/>
            </a:xfrm>
            <a:custGeom>
              <a:avLst/>
              <a:gdLst>
                <a:gd name="connsiteX0" fmla="*/ 1046922 w 1046922"/>
                <a:gd name="connsiteY0" fmla="*/ 746539 h 746539"/>
                <a:gd name="connsiteX1" fmla="*/ 472661 w 1046922"/>
                <a:gd name="connsiteY1" fmla="*/ 746539 h 746539"/>
                <a:gd name="connsiteX2" fmla="*/ 0 w 1046922"/>
                <a:gd name="connsiteY2" fmla="*/ 0 h 746539"/>
              </a:gdLst>
              <a:ahLst/>
              <a:cxnLst>
                <a:cxn ang="0">
                  <a:pos x="connsiteX0" y="connsiteY0"/>
                </a:cxn>
                <a:cxn ang="0">
                  <a:pos x="connsiteX1" y="connsiteY1"/>
                </a:cxn>
                <a:cxn ang="0">
                  <a:pos x="connsiteX2" y="connsiteY2"/>
                </a:cxn>
              </a:cxnLst>
              <a:rect l="l" t="t" r="r" b="b"/>
              <a:pathLst>
                <a:path w="1046922" h="746539">
                  <a:moveTo>
                    <a:pt x="1046922" y="746539"/>
                  </a:moveTo>
                  <a:lnTo>
                    <a:pt x="472661" y="746539"/>
                  </a:lnTo>
                  <a:lnTo>
                    <a:pt x="0" y="0"/>
                  </a:lnTo>
                </a:path>
              </a:pathLst>
            </a:custGeom>
            <a:noFill/>
            <a:ln w="31750" cap="rnd">
              <a:gradFill flip="none" rotWithShape="1">
                <a:gsLst>
                  <a:gs pos="0">
                    <a:schemeClr val="accent1">
                      <a:alpha val="0"/>
                    </a:schemeClr>
                  </a:gs>
                  <a:gs pos="100000">
                    <a:schemeClr val="accent3"/>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cxnSp>
          <p:nvCxnSpPr>
            <p:cNvPr id="122" name="PPT世界-5-5"/>
            <p:cNvCxnSpPr/>
            <p:nvPr/>
          </p:nvCxnSpPr>
          <p:spPr>
            <a:xfrm flipH="1">
              <a:off x="3689478" y="2318221"/>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23" name="PPT世界-5-6"/>
            <p:cNvCxnSpPr/>
            <p:nvPr/>
          </p:nvCxnSpPr>
          <p:spPr>
            <a:xfrm flipH="1">
              <a:off x="3488476" y="2477896"/>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sp>
          <p:nvSpPr>
            <p:cNvPr id="125" name="PPT世界-5-7"/>
            <p:cNvSpPr txBox="1"/>
            <p:nvPr/>
          </p:nvSpPr>
          <p:spPr>
            <a:xfrm>
              <a:off x="1031841" y="2160847"/>
              <a:ext cx="1620957" cy="461665"/>
            </a:xfrm>
            <a:prstGeom prst="rect">
              <a:avLst/>
            </a:prstGeom>
            <a:noFill/>
          </p:spPr>
          <p:txBody>
            <a:bodyPr wrap="square" rtlCol="0">
              <a:no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solidFill>
                    <a:schemeClr val="accent1"/>
                  </a:solidFill>
                  <a:cs typeface="思源黑体 CN Bold" panose="020B0800000000000000" pitchFamily="34" charset="-122"/>
                </a:rPr>
                <a:t>标题文字</a:t>
              </a:r>
            </a:p>
          </p:txBody>
        </p:sp>
        <p:grpSp>
          <p:nvGrpSpPr>
            <p:cNvPr id="165" name="图形 14"/>
            <p:cNvGrpSpPr/>
            <p:nvPr/>
          </p:nvGrpSpPr>
          <p:grpSpPr>
            <a:xfrm>
              <a:off x="2739370" y="2227998"/>
              <a:ext cx="419872" cy="419872"/>
              <a:chOff x="8252672" y="585486"/>
              <a:chExt cx="833377" cy="833377"/>
            </a:xfrm>
            <a:gradFill flip="none" rotWithShape="1">
              <a:gsLst>
                <a:gs pos="0">
                  <a:schemeClr val="accent3"/>
                </a:gs>
                <a:gs pos="100000">
                  <a:schemeClr val="accent1"/>
                </a:gs>
              </a:gsLst>
              <a:lin ang="5400000" scaled="1"/>
              <a:tileRect/>
            </a:gradFill>
          </p:grpSpPr>
          <p:sp>
            <p:nvSpPr>
              <p:cNvPr id="166" name="PPT世界-5-8"/>
              <p:cNvSpPr/>
              <p:nvPr/>
            </p:nvSpPr>
            <p:spPr>
              <a:xfrm>
                <a:off x="8330801" y="663615"/>
                <a:ext cx="364602" cy="677118"/>
              </a:xfrm>
              <a:custGeom>
                <a:avLst/>
                <a:gdLst>
                  <a:gd name="connsiteX0" fmla="*/ 39065 w 364602"/>
                  <a:gd name="connsiteY0" fmla="*/ 26043 h 677118"/>
                  <a:gd name="connsiteX1" fmla="*/ 65108 w 364602"/>
                  <a:gd name="connsiteY1" fmla="*/ 26043 h 677118"/>
                  <a:gd name="connsiteX2" fmla="*/ 65108 w 364602"/>
                  <a:gd name="connsiteY2" fmla="*/ 0 h 677118"/>
                  <a:gd name="connsiteX3" fmla="*/ 39065 w 364602"/>
                  <a:gd name="connsiteY3" fmla="*/ 0 h 677118"/>
                  <a:gd name="connsiteX4" fmla="*/ 0 w 364602"/>
                  <a:gd name="connsiteY4" fmla="*/ 39065 h 677118"/>
                  <a:gd name="connsiteX5" fmla="*/ 0 w 364602"/>
                  <a:gd name="connsiteY5" fmla="*/ 638054 h 677118"/>
                  <a:gd name="connsiteX6" fmla="*/ 39065 w 364602"/>
                  <a:gd name="connsiteY6" fmla="*/ 677119 h 677118"/>
                  <a:gd name="connsiteX7" fmla="*/ 364602 w 364602"/>
                  <a:gd name="connsiteY7" fmla="*/ 677119 h 677118"/>
                  <a:gd name="connsiteX8" fmla="*/ 364602 w 364602"/>
                  <a:gd name="connsiteY8" fmla="*/ 651076 h 677118"/>
                  <a:gd name="connsiteX9" fmla="*/ 39065 w 364602"/>
                  <a:gd name="connsiteY9" fmla="*/ 651076 h 677118"/>
                  <a:gd name="connsiteX10" fmla="*/ 26043 w 364602"/>
                  <a:gd name="connsiteY10" fmla="*/ 638054 h 677118"/>
                  <a:gd name="connsiteX11" fmla="*/ 26043 w 364602"/>
                  <a:gd name="connsiteY11" fmla="*/ 39065 h 677118"/>
                  <a:gd name="connsiteX12" fmla="*/ 39065 w 364602"/>
                  <a:gd name="connsiteY12" fmla="*/ 26043 h 67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02" h="677118">
                    <a:moveTo>
                      <a:pt x="39065" y="26043"/>
                    </a:moveTo>
                    <a:lnTo>
                      <a:pt x="65108" y="26043"/>
                    </a:lnTo>
                    <a:lnTo>
                      <a:pt x="65108" y="0"/>
                    </a:lnTo>
                    <a:lnTo>
                      <a:pt x="39065" y="0"/>
                    </a:lnTo>
                    <a:cubicBezTo>
                      <a:pt x="17527" y="0"/>
                      <a:pt x="0" y="17527"/>
                      <a:pt x="0" y="39065"/>
                    </a:cubicBezTo>
                    <a:lnTo>
                      <a:pt x="0" y="638054"/>
                    </a:lnTo>
                    <a:cubicBezTo>
                      <a:pt x="0" y="659592"/>
                      <a:pt x="17527" y="677119"/>
                      <a:pt x="39065" y="677119"/>
                    </a:cubicBezTo>
                    <a:lnTo>
                      <a:pt x="364602" y="677119"/>
                    </a:lnTo>
                    <a:lnTo>
                      <a:pt x="364602" y="651076"/>
                    </a:lnTo>
                    <a:lnTo>
                      <a:pt x="39065" y="651076"/>
                    </a:lnTo>
                    <a:cubicBezTo>
                      <a:pt x="31877" y="651076"/>
                      <a:pt x="26043" y="645229"/>
                      <a:pt x="26043" y="638054"/>
                    </a:cubicBezTo>
                    <a:lnTo>
                      <a:pt x="26043" y="39065"/>
                    </a:lnTo>
                    <a:cubicBezTo>
                      <a:pt x="26043" y="31890"/>
                      <a:pt x="31877" y="26043"/>
                      <a:pt x="39065" y="26043"/>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7" name="PPT世界-5-9"/>
              <p:cNvSpPr/>
              <p:nvPr/>
            </p:nvSpPr>
            <p:spPr>
              <a:xfrm>
                <a:off x="8812597" y="793830"/>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8" name="PPT世界-5-10"/>
              <p:cNvSpPr/>
              <p:nvPr/>
            </p:nvSpPr>
            <p:spPr>
              <a:xfrm>
                <a:off x="8864683" y="754765"/>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69" name="PPT世界-5-11"/>
              <p:cNvSpPr/>
              <p:nvPr/>
            </p:nvSpPr>
            <p:spPr>
              <a:xfrm>
                <a:off x="8500080" y="924045"/>
                <a:ext cx="78129" cy="130215"/>
              </a:xfrm>
              <a:custGeom>
                <a:avLst/>
                <a:gdLst>
                  <a:gd name="connsiteX0" fmla="*/ 26043 w 78129"/>
                  <a:gd name="connsiteY0" fmla="*/ 0 h 130215"/>
                  <a:gd name="connsiteX1" fmla="*/ 26043 w 78129"/>
                  <a:gd name="connsiteY1" fmla="*/ 13022 h 130215"/>
                  <a:gd name="connsiteX2" fmla="*/ 13022 w 78129"/>
                  <a:gd name="connsiteY2" fmla="*/ 13022 h 130215"/>
                  <a:gd name="connsiteX3" fmla="*/ 0 w 78129"/>
                  <a:gd name="connsiteY3" fmla="*/ 26043 h 130215"/>
                  <a:gd name="connsiteX4" fmla="*/ 0 w 78129"/>
                  <a:gd name="connsiteY4" fmla="*/ 65108 h 130215"/>
                  <a:gd name="connsiteX5" fmla="*/ 13022 w 78129"/>
                  <a:gd name="connsiteY5" fmla="*/ 78129 h 130215"/>
                  <a:gd name="connsiteX6" fmla="*/ 52086 w 78129"/>
                  <a:gd name="connsiteY6" fmla="*/ 78129 h 130215"/>
                  <a:gd name="connsiteX7" fmla="*/ 52086 w 78129"/>
                  <a:gd name="connsiteY7" fmla="*/ 91151 h 130215"/>
                  <a:gd name="connsiteX8" fmla="*/ 0 w 78129"/>
                  <a:gd name="connsiteY8" fmla="*/ 91151 h 130215"/>
                  <a:gd name="connsiteX9" fmla="*/ 0 w 78129"/>
                  <a:gd name="connsiteY9" fmla="*/ 104172 h 130215"/>
                  <a:gd name="connsiteX10" fmla="*/ 13022 w 78129"/>
                  <a:gd name="connsiteY10" fmla="*/ 117194 h 130215"/>
                  <a:gd name="connsiteX11" fmla="*/ 26043 w 78129"/>
                  <a:gd name="connsiteY11" fmla="*/ 117194 h 130215"/>
                  <a:gd name="connsiteX12" fmla="*/ 26043 w 78129"/>
                  <a:gd name="connsiteY12" fmla="*/ 130215 h 130215"/>
                  <a:gd name="connsiteX13" fmla="*/ 52086 w 78129"/>
                  <a:gd name="connsiteY13" fmla="*/ 130215 h 130215"/>
                  <a:gd name="connsiteX14" fmla="*/ 52086 w 78129"/>
                  <a:gd name="connsiteY14" fmla="*/ 117194 h 130215"/>
                  <a:gd name="connsiteX15" fmla="*/ 65108 w 78129"/>
                  <a:gd name="connsiteY15" fmla="*/ 117194 h 130215"/>
                  <a:gd name="connsiteX16" fmla="*/ 78129 w 78129"/>
                  <a:gd name="connsiteY16" fmla="*/ 104172 h 130215"/>
                  <a:gd name="connsiteX17" fmla="*/ 78129 w 78129"/>
                  <a:gd name="connsiteY17" fmla="*/ 65108 h 130215"/>
                  <a:gd name="connsiteX18" fmla="*/ 65108 w 78129"/>
                  <a:gd name="connsiteY18" fmla="*/ 52086 h 130215"/>
                  <a:gd name="connsiteX19" fmla="*/ 26043 w 78129"/>
                  <a:gd name="connsiteY19" fmla="*/ 52086 h 130215"/>
                  <a:gd name="connsiteX20" fmla="*/ 26043 w 78129"/>
                  <a:gd name="connsiteY20" fmla="*/ 39065 h 130215"/>
                  <a:gd name="connsiteX21" fmla="*/ 78129 w 78129"/>
                  <a:gd name="connsiteY21" fmla="*/ 39065 h 130215"/>
                  <a:gd name="connsiteX22" fmla="*/ 78129 w 78129"/>
                  <a:gd name="connsiteY22" fmla="*/ 26043 h 130215"/>
                  <a:gd name="connsiteX23" fmla="*/ 65108 w 78129"/>
                  <a:gd name="connsiteY23" fmla="*/ 13022 h 130215"/>
                  <a:gd name="connsiteX24" fmla="*/ 52086 w 78129"/>
                  <a:gd name="connsiteY24" fmla="*/ 13022 h 130215"/>
                  <a:gd name="connsiteX25" fmla="*/ 52086 w 78129"/>
                  <a:gd name="connsiteY25" fmla="*/ 0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129" h="130215">
                    <a:moveTo>
                      <a:pt x="26043" y="0"/>
                    </a:moveTo>
                    <a:lnTo>
                      <a:pt x="26043" y="13022"/>
                    </a:lnTo>
                    <a:lnTo>
                      <a:pt x="13022" y="13022"/>
                    </a:lnTo>
                    <a:cubicBezTo>
                      <a:pt x="5821" y="13022"/>
                      <a:pt x="0" y="18855"/>
                      <a:pt x="0" y="26043"/>
                    </a:cubicBezTo>
                    <a:lnTo>
                      <a:pt x="0" y="65108"/>
                    </a:lnTo>
                    <a:cubicBezTo>
                      <a:pt x="0" y="72295"/>
                      <a:pt x="5821" y="78129"/>
                      <a:pt x="13022" y="78129"/>
                    </a:cubicBezTo>
                    <a:lnTo>
                      <a:pt x="52086" y="78129"/>
                    </a:lnTo>
                    <a:lnTo>
                      <a:pt x="52086" y="91151"/>
                    </a:lnTo>
                    <a:lnTo>
                      <a:pt x="0" y="91151"/>
                    </a:lnTo>
                    <a:lnTo>
                      <a:pt x="0" y="104172"/>
                    </a:lnTo>
                    <a:cubicBezTo>
                      <a:pt x="0" y="111360"/>
                      <a:pt x="5821" y="117194"/>
                      <a:pt x="13022" y="117194"/>
                    </a:cubicBezTo>
                    <a:lnTo>
                      <a:pt x="26043" y="117194"/>
                    </a:lnTo>
                    <a:lnTo>
                      <a:pt x="26043" y="130215"/>
                    </a:lnTo>
                    <a:lnTo>
                      <a:pt x="52086" y="130215"/>
                    </a:lnTo>
                    <a:lnTo>
                      <a:pt x="52086" y="117194"/>
                    </a:lnTo>
                    <a:lnTo>
                      <a:pt x="65108" y="117194"/>
                    </a:lnTo>
                    <a:cubicBezTo>
                      <a:pt x="72308" y="117194"/>
                      <a:pt x="78129" y="111360"/>
                      <a:pt x="78129" y="104172"/>
                    </a:cubicBezTo>
                    <a:lnTo>
                      <a:pt x="78129" y="65108"/>
                    </a:lnTo>
                    <a:cubicBezTo>
                      <a:pt x="78129" y="57920"/>
                      <a:pt x="72308" y="52086"/>
                      <a:pt x="65108" y="52086"/>
                    </a:cubicBezTo>
                    <a:lnTo>
                      <a:pt x="26043" y="52086"/>
                    </a:lnTo>
                    <a:lnTo>
                      <a:pt x="26043" y="39065"/>
                    </a:lnTo>
                    <a:lnTo>
                      <a:pt x="78129" y="39065"/>
                    </a:lnTo>
                    <a:lnTo>
                      <a:pt x="78129" y="26043"/>
                    </a:lnTo>
                    <a:cubicBezTo>
                      <a:pt x="78129" y="18855"/>
                      <a:pt x="72308" y="13022"/>
                      <a:pt x="65108" y="13022"/>
                    </a:cubicBezTo>
                    <a:lnTo>
                      <a:pt x="52086" y="13022"/>
                    </a:lnTo>
                    <a:lnTo>
                      <a:pt x="52086" y="0"/>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0" name="PPT世界-5-12"/>
              <p:cNvSpPr/>
              <p:nvPr/>
            </p:nvSpPr>
            <p:spPr>
              <a:xfrm>
                <a:off x="8278715" y="611529"/>
                <a:ext cx="781290" cy="781290"/>
              </a:xfrm>
              <a:custGeom>
                <a:avLst/>
                <a:gdLst>
                  <a:gd name="connsiteX0" fmla="*/ 677991 w 781290"/>
                  <a:gd name="connsiteY0" fmla="*/ 59769 h 781290"/>
                  <a:gd name="connsiteX1" fmla="*/ 584848 w 781290"/>
                  <a:gd name="connsiteY1" fmla="*/ 0 h 781290"/>
                  <a:gd name="connsiteX2" fmla="*/ 499974 w 781290"/>
                  <a:gd name="connsiteY2" fmla="*/ 45080 h 781290"/>
                  <a:gd name="connsiteX3" fmla="*/ 481028 w 781290"/>
                  <a:gd name="connsiteY3" fmla="*/ 34494 h 781290"/>
                  <a:gd name="connsiteX4" fmla="*/ 416689 w 781290"/>
                  <a:gd name="connsiteY4" fmla="*/ 0 h 781290"/>
                  <a:gd name="connsiteX5" fmla="*/ 364602 w 781290"/>
                  <a:gd name="connsiteY5" fmla="*/ 0 h 781290"/>
                  <a:gd name="connsiteX6" fmla="*/ 351581 w 781290"/>
                  <a:gd name="connsiteY6" fmla="*/ 0 h 781290"/>
                  <a:gd name="connsiteX7" fmla="*/ 143237 w 781290"/>
                  <a:gd name="connsiteY7" fmla="*/ 0 h 781290"/>
                  <a:gd name="connsiteX8" fmla="*/ 130215 w 781290"/>
                  <a:gd name="connsiteY8" fmla="*/ 0 h 781290"/>
                  <a:gd name="connsiteX9" fmla="*/ 78129 w 781290"/>
                  <a:gd name="connsiteY9" fmla="*/ 0 h 781290"/>
                  <a:gd name="connsiteX10" fmla="*/ 0 w 781290"/>
                  <a:gd name="connsiteY10" fmla="*/ 78129 h 781290"/>
                  <a:gd name="connsiteX11" fmla="*/ 0 w 781290"/>
                  <a:gd name="connsiteY11" fmla="*/ 703162 h 781290"/>
                  <a:gd name="connsiteX12" fmla="*/ 78129 w 781290"/>
                  <a:gd name="connsiteY12" fmla="*/ 781291 h 781290"/>
                  <a:gd name="connsiteX13" fmla="*/ 416689 w 781290"/>
                  <a:gd name="connsiteY13" fmla="*/ 781291 h 781290"/>
                  <a:gd name="connsiteX14" fmla="*/ 494818 w 781290"/>
                  <a:gd name="connsiteY14" fmla="*/ 703162 h 781290"/>
                  <a:gd name="connsiteX15" fmla="*/ 494818 w 781290"/>
                  <a:gd name="connsiteY15" fmla="*/ 403667 h 781290"/>
                  <a:gd name="connsiteX16" fmla="*/ 598990 w 781290"/>
                  <a:gd name="connsiteY16" fmla="*/ 403667 h 781290"/>
                  <a:gd name="connsiteX17" fmla="*/ 612011 w 781290"/>
                  <a:gd name="connsiteY17" fmla="*/ 390645 h 781290"/>
                  <a:gd name="connsiteX18" fmla="*/ 612011 w 781290"/>
                  <a:gd name="connsiteY18" fmla="*/ 195323 h 781290"/>
                  <a:gd name="connsiteX19" fmla="*/ 585968 w 781290"/>
                  <a:gd name="connsiteY19" fmla="*/ 195323 h 781290"/>
                  <a:gd name="connsiteX20" fmla="*/ 585968 w 781290"/>
                  <a:gd name="connsiteY20" fmla="*/ 377624 h 781290"/>
                  <a:gd name="connsiteX21" fmla="*/ 403667 w 781290"/>
                  <a:gd name="connsiteY21" fmla="*/ 377624 h 781290"/>
                  <a:gd name="connsiteX22" fmla="*/ 403667 w 781290"/>
                  <a:gd name="connsiteY22" fmla="*/ 403667 h 781290"/>
                  <a:gd name="connsiteX23" fmla="*/ 468775 w 781290"/>
                  <a:gd name="connsiteY23" fmla="*/ 403667 h 781290"/>
                  <a:gd name="connsiteX24" fmla="*/ 468775 w 781290"/>
                  <a:gd name="connsiteY24" fmla="*/ 703162 h 781290"/>
                  <a:gd name="connsiteX25" fmla="*/ 416689 w 781290"/>
                  <a:gd name="connsiteY25" fmla="*/ 755248 h 781290"/>
                  <a:gd name="connsiteX26" fmla="*/ 78129 w 781290"/>
                  <a:gd name="connsiteY26" fmla="*/ 755248 h 781290"/>
                  <a:gd name="connsiteX27" fmla="*/ 26043 w 781290"/>
                  <a:gd name="connsiteY27" fmla="*/ 703162 h 781290"/>
                  <a:gd name="connsiteX28" fmla="*/ 26043 w 781290"/>
                  <a:gd name="connsiteY28" fmla="*/ 78129 h 781290"/>
                  <a:gd name="connsiteX29" fmla="*/ 78129 w 781290"/>
                  <a:gd name="connsiteY29" fmla="*/ 26043 h 781290"/>
                  <a:gd name="connsiteX30" fmla="*/ 130215 w 781290"/>
                  <a:gd name="connsiteY30" fmla="*/ 26043 h 781290"/>
                  <a:gd name="connsiteX31" fmla="*/ 143237 w 781290"/>
                  <a:gd name="connsiteY31" fmla="*/ 26043 h 781290"/>
                  <a:gd name="connsiteX32" fmla="*/ 156258 w 781290"/>
                  <a:gd name="connsiteY32" fmla="*/ 39065 h 781290"/>
                  <a:gd name="connsiteX33" fmla="*/ 195323 w 781290"/>
                  <a:gd name="connsiteY33" fmla="*/ 78129 h 781290"/>
                  <a:gd name="connsiteX34" fmla="*/ 299495 w 781290"/>
                  <a:gd name="connsiteY34" fmla="*/ 78129 h 781290"/>
                  <a:gd name="connsiteX35" fmla="*/ 338559 w 781290"/>
                  <a:gd name="connsiteY35" fmla="*/ 39065 h 781290"/>
                  <a:gd name="connsiteX36" fmla="*/ 351581 w 781290"/>
                  <a:gd name="connsiteY36" fmla="*/ 26043 h 781290"/>
                  <a:gd name="connsiteX37" fmla="*/ 364602 w 781290"/>
                  <a:gd name="connsiteY37" fmla="*/ 26043 h 781290"/>
                  <a:gd name="connsiteX38" fmla="*/ 416689 w 781290"/>
                  <a:gd name="connsiteY38" fmla="*/ 26043 h 781290"/>
                  <a:gd name="connsiteX39" fmla="*/ 424996 w 781290"/>
                  <a:gd name="connsiteY39" fmla="*/ 26785 h 781290"/>
                  <a:gd name="connsiteX40" fmla="*/ 337218 w 781290"/>
                  <a:gd name="connsiteY40" fmla="*/ 128197 h 781290"/>
                  <a:gd name="connsiteX41" fmla="*/ 337218 w 781290"/>
                  <a:gd name="connsiteY41" fmla="*/ 145034 h 781290"/>
                  <a:gd name="connsiteX42" fmla="*/ 324639 w 781290"/>
                  <a:gd name="connsiteY42" fmla="*/ 145034 h 781290"/>
                  <a:gd name="connsiteX43" fmla="*/ 274780 w 781290"/>
                  <a:gd name="connsiteY43" fmla="*/ 169280 h 781290"/>
                  <a:gd name="connsiteX44" fmla="*/ 208344 w 781290"/>
                  <a:gd name="connsiteY44" fmla="*/ 169280 h 781290"/>
                  <a:gd name="connsiteX45" fmla="*/ 208344 w 781290"/>
                  <a:gd name="connsiteY45" fmla="*/ 195323 h 781290"/>
                  <a:gd name="connsiteX46" fmla="*/ 262045 w 781290"/>
                  <a:gd name="connsiteY46" fmla="*/ 195323 h 781290"/>
                  <a:gd name="connsiteX47" fmla="*/ 260430 w 781290"/>
                  <a:gd name="connsiteY47" fmla="*/ 209243 h 781290"/>
                  <a:gd name="connsiteX48" fmla="*/ 261654 w 781290"/>
                  <a:gd name="connsiteY48" fmla="*/ 221366 h 781290"/>
                  <a:gd name="connsiteX49" fmla="*/ 182301 w 781290"/>
                  <a:gd name="connsiteY49" fmla="*/ 221366 h 781290"/>
                  <a:gd name="connsiteX50" fmla="*/ 182301 w 781290"/>
                  <a:gd name="connsiteY50" fmla="*/ 247409 h 781290"/>
                  <a:gd name="connsiteX51" fmla="*/ 273296 w 781290"/>
                  <a:gd name="connsiteY51" fmla="*/ 247409 h 781290"/>
                  <a:gd name="connsiteX52" fmla="*/ 294234 w 781290"/>
                  <a:gd name="connsiteY52" fmla="*/ 265457 h 781290"/>
                  <a:gd name="connsiteX53" fmla="*/ 260430 w 781290"/>
                  <a:gd name="connsiteY53" fmla="*/ 260430 h 781290"/>
                  <a:gd name="connsiteX54" fmla="*/ 143237 w 781290"/>
                  <a:gd name="connsiteY54" fmla="*/ 377624 h 781290"/>
                  <a:gd name="connsiteX55" fmla="*/ 173434 w 781290"/>
                  <a:gd name="connsiteY55" fmla="*/ 455753 h 781290"/>
                  <a:gd name="connsiteX56" fmla="*/ 117194 w 781290"/>
                  <a:gd name="connsiteY56" fmla="*/ 455753 h 781290"/>
                  <a:gd name="connsiteX57" fmla="*/ 104172 w 781290"/>
                  <a:gd name="connsiteY57" fmla="*/ 468775 h 781290"/>
                  <a:gd name="connsiteX58" fmla="*/ 104172 w 781290"/>
                  <a:gd name="connsiteY58" fmla="*/ 677119 h 781290"/>
                  <a:gd name="connsiteX59" fmla="*/ 117194 w 781290"/>
                  <a:gd name="connsiteY59" fmla="*/ 690140 h 781290"/>
                  <a:gd name="connsiteX60" fmla="*/ 403667 w 781290"/>
                  <a:gd name="connsiteY60" fmla="*/ 690140 h 781290"/>
                  <a:gd name="connsiteX61" fmla="*/ 416689 w 781290"/>
                  <a:gd name="connsiteY61" fmla="*/ 677119 h 781290"/>
                  <a:gd name="connsiteX62" fmla="*/ 416689 w 781290"/>
                  <a:gd name="connsiteY62" fmla="*/ 468775 h 781290"/>
                  <a:gd name="connsiteX63" fmla="*/ 403667 w 781290"/>
                  <a:gd name="connsiteY63" fmla="*/ 455753 h 781290"/>
                  <a:gd name="connsiteX64" fmla="*/ 347427 w 781290"/>
                  <a:gd name="connsiteY64" fmla="*/ 455753 h 781290"/>
                  <a:gd name="connsiteX65" fmla="*/ 377624 w 781290"/>
                  <a:gd name="connsiteY65" fmla="*/ 377624 h 781290"/>
                  <a:gd name="connsiteX66" fmla="*/ 310173 w 781290"/>
                  <a:gd name="connsiteY66" fmla="*/ 271668 h 781290"/>
                  <a:gd name="connsiteX67" fmla="*/ 324639 w 781290"/>
                  <a:gd name="connsiteY67" fmla="*/ 273452 h 781290"/>
                  <a:gd name="connsiteX68" fmla="*/ 468775 w 781290"/>
                  <a:gd name="connsiteY68" fmla="*/ 273452 h 781290"/>
                  <a:gd name="connsiteX69" fmla="*/ 468775 w 781290"/>
                  <a:gd name="connsiteY69" fmla="*/ 325538 h 781290"/>
                  <a:gd name="connsiteX70" fmla="*/ 403667 w 781290"/>
                  <a:gd name="connsiteY70" fmla="*/ 325538 h 781290"/>
                  <a:gd name="connsiteX71" fmla="*/ 403667 w 781290"/>
                  <a:gd name="connsiteY71" fmla="*/ 351581 h 781290"/>
                  <a:gd name="connsiteX72" fmla="*/ 546904 w 781290"/>
                  <a:gd name="connsiteY72" fmla="*/ 351581 h 781290"/>
                  <a:gd name="connsiteX73" fmla="*/ 559925 w 781290"/>
                  <a:gd name="connsiteY73" fmla="*/ 338559 h 781290"/>
                  <a:gd name="connsiteX74" fmla="*/ 559925 w 781290"/>
                  <a:gd name="connsiteY74" fmla="*/ 234387 h 781290"/>
                  <a:gd name="connsiteX75" fmla="*/ 533882 w 781290"/>
                  <a:gd name="connsiteY75" fmla="*/ 234387 h 781290"/>
                  <a:gd name="connsiteX76" fmla="*/ 533882 w 781290"/>
                  <a:gd name="connsiteY76" fmla="*/ 325538 h 781290"/>
                  <a:gd name="connsiteX77" fmla="*/ 494818 w 781290"/>
                  <a:gd name="connsiteY77" fmla="*/ 325538 h 781290"/>
                  <a:gd name="connsiteX78" fmla="*/ 494818 w 781290"/>
                  <a:gd name="connsiteY78" fmla="*/ 273452 h 781290"/>
                  <a:gd name="connsiteX79" fmla="*/ 507839 w 781290"/>
                  <a:gd name="connsiteY79" fmla="*/ 273452 h 781290"/>
                  <a:gd name="connsiteX80" fmla="*/ 507839 w 781290"/>
                  <a:gd name="connsiteY80" fmla="*/ 247409 h 781290"/>
                  <a:gd name="connsiteX81" fmla="*/ 324639 w 781290"/>
                  <a:gd name="connsiteY81" fmla="*/ 247409 h 781290"/>
                  <a:gd name="connsiteX82" fmla="*/ 286473 w 781290"/>
                  <a:gd name="connsiteY82" fmla="*/ 209243 h 781290"/>
                  <a:gd name="connsiteX83" fmla="*/ 324639 w 781290"/>
                  <a:gd name="connsiteY83" fmla="*/ 171077 h 781290"/>
                  <a:gd name="connsiteX84" fmla="*/ 350240 w 781290"/>
                  <a:gd name="connsiteY84" fmla="*/ 171077 h 781290"/>
                  <a:gd name="connsiteX85" fmla="*/ 363261 w 781290"/>
                  <a:gd name="connsiteY85" fmla="*/ 158055 h 781290"/>
                  <a:gd name="connsiteX86" fmla="*/ 363261 w 781290"/>
                  <a:gd name="connsiteY86" fmla="*/ 128197 h 781290"/>
                  <a:gd name="connsiteX87" fmla="*/ 439815 w 781290"/>
                  <a:gd name="connsiteY87" fmla="*/ 51643 h 781290"/>
                  <a:gd name="connsiteX88" fmla="*/ 494258 w 781290"/>
                  <a:gd name="connsiteY88" fmla="*/ 74405 h 781290"/>
                  <a:gd name="connsiteX89" fmla="*/ 505769 w 781290"/>
                  <a:gd name="connsiteY89" fmla="*/ 78077 h 781290"/>
                  <a:gd name="connsiteX90" fmla="*/ 515340 w 781290"/>
                  <a:gd name="connsiteY90" fmla="*/ 70707 h 781290"/>
                  <a:gd name="connsiteX91" fmla="*/ 584848 w 781290"/>
                  <a:gd name="connsiteY91" fmla="*/ 26043 h 781290"/>
                  <a:gd name="connsiteX92" fmla="*/ 656949 w 781290"/>
                  <a:gd name="connsiteY92" fmla="*/ 77087 h 781290"/>
                  <a:gd name="connsiteX93" fmla="*/ 669215 w 781290"/>
                  <a:gd name="connsiteY93" fmla="*/ 85760 h 781290"/>
                  <a:gd name="connsiteX94" fmla="*/ 674410 w 781290"/>
                  <a:gd name="connsiteY94" fmla="*/ 85760 h 781290"/>
                  <a:gd name="connsiteX95" fmla="*/ 755235 w 781290"/>
                  <a:gd name="connsiteY95" fmla="*/ 166584 h 781290"/>
                  <a:gd name="connsiteX96" fmla="*/ 674423 w 781290"/>
                  <a:gd name="connsiteY96" fmla="*/ 247409 h 781290"/>
                  <a:gd name="connsiteX97" fmla="*/ 674423 w 781290"/>
                  <a:gd name="connsiteY97" fmla="*/ 273452 h 781290"/>
                  <a:gd name="connsiteX98" fmla="*/ 781291 w 781290"/>
                  <a:gd name="connsiteY98" fmla="*/ 166584 h 781290"/>
                  <a:gd name="connsiteX99" fmla="*/ 677991 w 781290"/>
                  <a:gd name="connsiteY99" fmla="*/ 59769 h 781290"/>
                  <a:gd name="connsiteX100" fmla="*/ 312516 w 781290"/>
                  <a:gd name="connsiteY100" fmla="*/ 39065 h 781290"/>
                  <a:gd name="connsiteX101" fmla="*/ 299495 w 781290"/>
                  <a:gd name="connsiteY101" fmla="*/ 52086 h 781290"/>
                  <a:gd name="connsiteX102" fmla="*/ 195323 w 781290"/>
                  <a:gd name="connsiteY102" fmla="*/ 52086 h 781290"/>
                  <a:gd name="connsiteX103" fmla="*/ 182301 w 781290"/>
                  <a:gd name="connsiteY103" fmla="*/ 39065 h 781290"/>
                  <a:gd name="connsiteX104" fmla="*/ 179905 w 781290"/>
                  <a:gd name="connsiteY104" fmla="*/ 26043 h 781290"/>
                  <a:gd name="connsiteX105" fmla="*/ 314925 w 781290"/>
                  <a:gd name="connsiteY105" fmla="*/ 26043 h 781290"/>
                  <a:gd name="connsiteX106" fmla="*/ 312516 w 781290"/>
                  <a:gd name="connsiteY106" fmla="*/ 39065 h 781290"/>
                  <a:gd name="connsiteX107" fmla="*/ 390645 w 781290"/>
                  <a:gd name="connsiteY107" fmla="*/ 585968 h 781290"/>
                  <a:gd name="connsiteX108" fmla="*/ 325538 w 781290"/>
                  <a:gd name="connsiteY108" fmla="*/ 585968 h 781290"/>
                  <a:gd name="connsiteX109" fmla="*/ 312516 w 781290"/>
                  <a:gd name="connsiteY109" fmla="*/ 572947 h 781290"/>
                  <a:gd name="connsiteX110" fmla="*/ 325538 w 781290"/>
                  <a:gd name="connsiteY110" fmla="*/ 559925 h 781290"/>
                  <a:gd name="connsiteX111" fmla="*/ 390645 w 781290"/>
                  <a:gd name="connsiteY111" fmla="*/ 559925 h 781290"/>
                  <a:gd name="connsiteX112" fmla="*/ 390645 w 781290"/>
                  <a:gd name="connsiteY112" fmla="*/ 533882 h 781290"/>
                  <a:gd name="connsiteX113" fmla="*/ 325538 w 781290"/>
                  <a:gd name="connsiteY113" fmla="*/ 533882 h 781290"/>
                  <a:gd name="connsiteX114" fmla="*/ 286473 w 781290"/>
                  <a:gd name="connsiteY114" fmla="*/ 572947 h 781290"/>
                  <a:gd name="connsiteX115" fmla="*/ 325538 w 781290"/>
                  <a:gd name="connsiteY115" fmla="*/ 612011 h 781290"/>
                  <a:gd name="connsiteX116" fmla="*/ 390645 w 781290"/>
                  <a:gd name="connsiteY116" fmla="*/ 612011 h 781290"/>
                  <a:gd name="connsiteX117" fmla="*/ 390645 w 781290"/>
                  <a:gd name="connsiteY117" fmla="*/ 664097 h 781290"/>
                  <a:gd name="connsiteX118" fmla="*/ 130215 w 781290"/>
                  <a:gd name="connsiteY118" fmla="*/ 664097 h 781290"/>
                  <a:gd name="connsiteX119" fmla="*/ 130215 w 781290"/>
                  <a:gd name="connsiteY119" fmla="*/ 481796 h 781290"/>
                  <a:gd name="connsiteX120" fmla="*/ 390645 w 781290"/>
                  <a:gd name="connsiteY120" fmla="*/ 481796 h 781290"/>
                  <a:gd name="connsiteX121" fmla="*/ 351581 w 781290"/>
                  <a:gd name="connsiteY121" fmla="*/ 377624 h 781290"/>
                  <a:gd name="connsiteX122" fmla="*/ 307112 w 781290"/>
                  <a:gd name="connsiteY122" fmla="*/ 455753 h 781290"/>
                  <a:gd name="connsiteX123" fmla="*/ 213761 w 781290"/>
                  <a:gd name="connsiteY123" fmla="*/ 455753 h 781290"/>
                  <a:gd name="connsiteX124" fmla="*/ 169280 w 781290"/>
                  <a:gd name="connsiteY124" fmla="*/ 377624 h 781290"/>
                  <a:gd name="connsiteX125" fmla="*/ 260430 w 781290"/>
                  <a:gd name="connsiteY125" fmla="*/ 286473 h 781290"/>
                  <a:gd name="connsiteX126" fmla="*/ 351581 w 781290"/>
                  <a:gd name="connsiteY126" fmla="*/ 377624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81290" h="781290">
                    <a:moveTo>
                      <a:pt x="677991" y="59769"/>
                    </a:moveTo>
                    <a:cubicBezTo>
                      <a:pt x="661402" y="23673"/>
                      <a:pt x="625059" y="0"/>
                      <a:pt x="584848" y="0"/>
                    </a:cubicBezTo>
                    <a:cubicBezTo>
                      <a:pt x="550654" y="0"/>
                      <a:pt x="518894" y="17267"/>
                      <a:pt x="499974" y="45080"/>
                    </a:cubicBezTo>
                    <a:cubicBezTo>
                      <a:pt x="494062" y="40783"/>
                      <a:pt x="487643" y="37411"/>
                      <a:pt x="481028" y="34494"/>
                    </a:cubicBezTo>
                    <a:cubicBezTo>
                      <a:pt x="466431" y="12891"/>
                      <a:pt x="442758" y="0"/>
                      <a:pt x="416689" y="0"/>
                    </a:cubicBezTo>
                    <a:lnTo>
                      <a:pt x="364602" y="0"/>
                    </a:lnTo>
                    <a:lnTo>
                      <a:pt x="351581" y="0"/>
                    </a:lnTo>
                    <a:lnTo>
                      <a:pt x="143237" y="0"/>
                    </a:lnTo>
                    <a:lnTo>
                      <a:pt x="130215" y="0"/>
                    </a:lnTo>
                    <a:lnTo>
                      <a:pt x="78129" y="0"/>
                    </a:lnTo>
                    <a:cubicBezTo>
                      <a:pt x="35041" y="0"/>
                      <a:pt x="0" y="35041"/>
                      <a:pt x="0" y="78129"/>
                    </a:cubicBezTo>
                    <a:lnTo>
                      <a:pt x="0" y="703162"/>
                    </a:lnTo>
                    <a:cubicBezTo>
                      <a:pt x="0" y="746250"/>
                      <a:pt x="35041" y="781291"/>
                      <a:pt x="78129" y="781291"/>
                    </a:cubicBezTo>
                    <a:lnTo>
                      <a:pt x="416689" y="781291"/>
                    </a:lnTo>
                    <a:cubicBezTo>
                      <a:pt x="459777" y="781291"/>
                      <a:pt x="494818" y="746250"/>
                      <a:pt x="494818" y="703162"/>
                    </a:cubicBezTo>
                    <a:lnTo>
                      <a:pt x="494818" y="403667"/>
                    </a:lnTo>
                    <a:lnTo>
                      <a:pt x="598990" y="403667"/>
                    </a:lnTo>
                    <a:cubicBezTo>
                      <a:pt x="606191" y="403667"/>
                      <a:pt x="612011" y="397833"/>
                      <a:pt x="612011" y="390645"/>
                    </a:cubicBezTo>
                    <a:lnTo>
                      <a:pt x="612011" y="195323"/>
                    </a:lnTo>
                    <a:lnTo>
                      <a:pt x="585968" y="195323"/>
                    </a:lnTo>
                    <a:lnTo>
                      <a:pt x="585968" y="377624"/>
                    </a:lnTo>
                    <a:lnTo>
                      <a:pt x="403667" y="377624"/>
                    </a:lnTo>
                    <a:lnTo>
                      <a:pt x="403667" y="403667"/>
                    </a:lnTo>
                    <a:lnTo>
                      <a:pt x="468775" y="403667"/>
                    </a:lnTo>
                    <a:lnTo>
                      <a:pt x="468775" y="703162"/>
                    </a:lnTo>
                    <a:cubicBezTo>
                      <a:pt x="468775" y="731887"/>
                      <a:pt x="445414" y="755248"/>
                      <a:pt x="416689" y="755248"/>
                    </a:cubicBezTo>
                    <a:lnTo>
                      <a:pt x="78129" y="755248"/>
                    </a:lnTo>
                    <a:cubicBezTo>
                      <a:pt x="49404" y="755248"/>
                      <a:pt x="26043" y="731887"/>
                      <a:pt x="26043" y="703162"/>
                    </a:cubicBezTo>
                    <a:lnTo>
                      <a:pt x="26043" y="78129"/>
                    </a:lnTo>
                    <a:cubicBezTo>
                      <a:pt x="26043" y="49404"/>
                      <a:pt x="49404" y="26043"/>
                      <a:pt x="78129" y="26043"/>
                    </a:cubicBezTo>
                    <a:lnTo>
                      <a:pt x="130215" y="26043"/>
                    </a:lnTo>
                    <a:lnTo>
                      <a:pt x="143237" y="26043"/>
                    </a:lnTo>
                    <a:cubicBezTo>
                      <a:pt x="150425" y="26043"/>
                      <a:pt x="156258" y="31890"/>
                      <a:pt x="156258" y="39065"/>
                    </a:cubicBezTo>
                    <a:cubicBezTo>
                      <a:pt x="156258" y="60602"/>
                      <a:pt x="173785" y="78129"/>
                      <a:pt x="195323" y="78129"/>
                    </a:cubicBezTo>
                    <a:lnTo>
                      <a:pt x="299495" y="78129"/>
                    </a:lnTo>
                    <a:cubicBezTo>
                      <a:pt x="321032" y="78129"/>
                      <a:pt x="338559" y="60602"/>
                      <a:pt x="338559" y="39065"/>
                    </a:cubicBezTo>
                    <a:cubicBezTo>
                      <a:pt x="338559" y="31890"/>
                      <a:pt x="344393" y="26043"/>
                      <a:pt x="351581" y="26043"/>
                    </a:cubicBezTo>
                    <a:lnTo>
                      <a:pt x="364602" y="26043"/>
                    </a:lnTo>
                    <a:lnTo>
                      <a:pt x="416689" y="26043"/>
                    </a:lnTo>
                    <a:cubicBezTo>
                      <a:pt x="419514" y="26043"/>
                      <a:pt x="422275" y="26343"/>
                      <a:pt x="424996" y="26785"/>
                    </a:cubicBezTo>
                    <a:cubicBezTo>
                      <a:pt x="375436" y="33999"/>
                      <a:pt x="337218" y="76658"/>
                      <a:pt x="337218" y="128197"/>
                    </a:cubicBezTo>
                    <a:lnTo>
                      <a:pt x="337218" y="145034"/>
                    </a:lnTo>
                    <a:lnTo>
                      <a:pt x="324639" y="145034"/>
                    </a:lnTo>
                    <a:cubicBezTo>
                      <a:pt x="304417" y="145034"/>
                      <a:pt x="286565" y="154617"/>
                      <a:pt x="274780" y="169280"/>
                    </a:cubicBezTo>
                    <a:lnTo>
                      <a:pt x="208344" y="169280"/>
                    </a:lnTo>
                    <a:lnTo>
                      <a:pt x="208344" y="195323"/>
                    </a:lnTo>
                    <a:lnTo>
                      <a:pt x="262045" y="195323"/>
                    </a:lnTo>
                    <a:cubicBezTo>
                      <a:pt x="261042" y="199815"/>
                      <a:pt x="260430" y="204451"/>
                      <a:pt x="260430" y="209243"/>
                    </a:cubicBezTo>
                    <a:cubicBezTo>
                      <a:pt x="260430" y="213397"/>
                      <a:pt x="260899" y="217433"/>
                      <a:pt x="261654" y="221366"/>
                    </a:cubicBezTo>
                    <a:lnTo>
                      <a:pt x="182301" y="221366"/>
                    </a:lnTo>
                    <a:lnTo>
                      <a:pt x="182301" y="247409"/>
                    </a:lnTo>
                    <a:lnTo>
                      <a:pt x="273296" y="247409"/>
                    </a:lnTo>
                    <a:cubicBezTo>
                      <a:pt x="278869" y="254870"/>
                      <a:pt x="286005" y="260977"/>
                      <a:pt x="294234" y="265457"/>
                    </a:cubicBezTo>
                    <a:cubicBezTo>
                      <a:pt x="283530" y="262214"/>
                      <a:pt x="272189" y="260430"/>
                      <a:pt x="260430" y="260430"/>
                    </a:cubicBezTo>
                    <a:cubicBezTo>
                      <a:pt x="195805" y="260430"/>
                      <a:pt x="143237" y="313011"/>
                      <a:pt x="143237" y="377624"/>
                    </a:cubicBezTo>
                    <a:cubicBezTo>
                      <a:pt x="143237" y="406948"/>
                      <a:pt x="154422" y="434554"/>
                      <a:pt x="173434" y="455753"/>
                    </a:cubicBezTo>
                    <a:lnTo>
                      <a:pt x="117194" y="455753"/>
                    </a:lnTo>
                    <a:cubicBezTo>
                      <a:pt x="109993" y="455753"/>
                      <a:pt x="104172" y="461587"/>
                      <a:pt x="104172" y="468775"/>
                    </a:cubicBezTo>
                    <a:lnTo>
                      <a:pt x="104172" y="677119"/>
                    </a:lnTo>
                    <a:cubicBezTo>
                      <a:pt x="104172" y="684307"/>
                      <a:pt x="109993" y="690140"/>
                      <a:pt x="117194" y="690140"/>
                    </a:cubicBezTo>
                    <a:lnTo>
                      <a:pt x="403667" y="690140"/>
                    </a:lnTo>
                    <a:cubicBezTo>
                      <a:pt x="410868" y="690140"/>
                      <a:pt x="416689" y="684307"/>
                      <a:pt x="416689" y="677119"/>
                    </a:cubicBezTo>
                    <a:lnTo>
                      <a:pt x="416689" y="468775"/>
                    </a:lnTo>
                    <a:cubicBezTo>
                      <a:pt x="416689" y="461587"/>
                      <a:pt x="410868" y="455753"/>
                      <a:pt x="403667" y="455753"/>
                    </a:cubicBezTo>
                    <a:lnTo>
                      <a:pt x="347427" y="455753"/>
                    </a:lnTo>
                    <a:cubicBezTo>
                      <a:pt x="366438" y="434554"/>
                      <a:pt x="377624" y="406948"/>
                      <a:pt x="377624" y="377624"/>
                    </a:cubicBezTo>
                    <a:cubicBezTo>
                      <a:pt x="377624" y="330812"/>
                      <a:pt x="349966" y="290432"/>
                      <a:pt x="310173" y="271668"/>
                    </a:cubicBezTo>
                    <a:cubicBezTo>
                      <a:pt x="314847" y="272749"/>
                      <a:pt x="319639" y="273452"/>
                      <a:pt x="324639" y="273452"/>
                    </a:cubicBezTo>
                    <a:lnTo>
                      <a:pt x="468775" y="273452"/>
                    </a:lnTo>
                    <a:lnTo>
                      <a:pt x="468775" y="325538"/>
                    </a:lnTo>
                    <a:lnTo>
                      <a:pt x="403667" y="325538"/>
                    </a:lnTo>
                    <a:lnTo>
                      <a:pt x="403667" y="351581"/>
                    </a:lnTo>
                    <a:lnTo>
                      <a:pt x="546904" y="351581"/>
                    </a:lnTo>
                    <a:cubicBezTo>
                      <a:pt x="554105" y="351581"/>
                      <a:pt x="559925" y="345747"/>
                      <a:pt x="559925" y="338559"/>
                    </a:cubicBezTo>
                    <a:lnTo>
                      <a:pt x="559925" y="234387"/>
                    </a:lnTo>
                    <a:lnTo>
                      <a:pt x="533882" y="234387"/>
                    </a:lnTo>
                    <a:lnTo>
                      <a:pt x="533882" y="325538"/>
                    </a:lnTo>
                    <a:lnTo>
                      <a:pt x="494818" y="325538"/>
                    </a:lnTo>
                    <a:lnTo>
                      <a:pt x="494818" y="273452"/>
                    </a:lnTo>
                    <a:lnTo>
                      <a:pt x="507839" y="273452"/>
                    </a:lnTo>
                    <a:lnTo>
                      <a:pt x="507839" y="247409"/>
                    </a:lnTo>
                    <a:lnTo>
                      <a:pt x="324639" y="247409"/>
                    </a:lnTo>
                    <a:cubicBezTo>
                      <a:pt x="303584" y="247409"/>
                      <a:pt x="286473" y="230286"/>
                      <a:pt x="286473" y="209243"/>
                    </a:cubicBezTo>
                    <a:cubicBezTo>
                      <a:pt x="286473" y="188200"/>
                      <a:pt x="303584" y="171077"/>
                      <a:pt x="324639" y="171077"/>
                    </a:cubicBezTo>
                    <a:lnTo>
                      <a:pt x="350240" y="171077"/>
                    </a:lnTo>
                    <a:cubicBezTo>
                      <a:pt x="357441" y="171077"/>
                      <a:pt x="363261" y="165243"/>
                      <a:pt x="363261" y="158055"/>
                    </a:cubicBezTo>
                    <a:lnTo>
                      <a:pt x="363261" y="128197"/>
                    </a:lnTo>
                    <a:cubicBezTo>
                      <a:pt x="363261" y="85981"/>
                      <a:pt x="397612" y="51643"/>
                      <a:pt x="439815" y="51643"/>
                    </a:cubicBezTo>
                    <a:cubicBezTo>
                      <a:pt x="460415" y="51643"/>
                      <a:pt x="479739" y="59730"/>
                      <a:pt x="494258" y="74405"/>
                    </a:cubicBezTo>
                    <a:cubicBezTo>
                      <a:pt x="497253" y="77439"/>
                      <a:pt x="501563" y="78832"/>
                      <a:pt x="505769" y="78077"/>
                    </a:cubicBezTo>
                    <a:cubicBezTo>
                      <a:pt x="509975" y="77335"/>
                      <a:pt x="513569" y="74574"/>
                      <a:pt x="515340" y="70707"/>
                    </a:cubicBezTo>
                    <a:cubicBezTo>
                      <a:pt x="527814" y="43570"/>
                      <a:pt x="555107" y="26043"/>
                      <a:pt x="584848" y="26043"/>
                    </a:cubicBezTo>
                    <a:cubicBezTo>
                      <a:pt x="617155" y="26043"/>
                      <a:pt x="646141" y="46552"/>
                      <a:pt x="656949" y="77087"/>
                    </a:cubicBezTo>
                    <a:cubicBezTo>
                      <a:pt x="658785" y="82283"/>
                      <a:pt x="663707" y="85760"/>
                      <a:pt x="669215" y="85760"/>
                    </a:cubicBezTo>
                    <a:lnTo>
                      <a:pt x="674410" y="85760"/>
                    </a:lnTo>
                    <a:cubicBezTo>
                      <a:pt x="718983" y="85760"/>
                      <a:pt x="755235" y="122025"/>
                      <a:pt x="755235" y="166584"/>
                    </a:cubicBezTo>
                    <a:cubicBezTo>
                      <a:pt x="755235" y="211144"/>
                      <a:pt x="718996" y="247409"/>
                      <a:pt x="674423" y="247409"/>
                    </a:cubicBezTo>
                    <a:lnTo>
                      <a:pt x="674423" y="273452"/>
                    </a:lnTo>
                    <a:cubicBezTo>
                      <a:pt x="733346" y="273452"/>
                      <a:pt x="781291" y="225507"/>
                      <a:pt x="781291" y="166584"/>
                    </a:cubicBezTo>
                    <a:cubicBezTo>
                      <a:pt x="781291" y="108847"/>
                      <a:pt x="735273" y="61670"/>
                      <a:pt x="677991" y="59769"/>
                    </a:cubicBezTo>
                    <a:close/>
                    <a:moveTo>
                      <a:pt x="312516" y="39065"/>
                    </a:moveTo>
                    <a:cubicBezTo>
                      <a:pt x="312516" y="46239"/>
                      <a:pt x="306683" y="52086"/>
                      <a:pt x="299495" y="52086"/>
                    </a:cubicBezTo>
                    <a:lnTo>
                      <a:pt x="195323" y="52086"/>
                    </a:lnTo>
                    <a:cubicBezTo>
                      <a:pt x="188135" y="52086"/>
                      <a:pt x="182301" y="46239"/>
                      <a:pt x="182301" y="39065"/>
                    </a:cubicBezTo>
                    <a:cubicBezTo>
                      <a:pt x="182301" y="34481"/>
                      <a:pt x="181364" y="30132"/>
                      <a:pt x="179905" y="26043"/>
                    </a:cubicBezTo>
                    <a:lnTo>
                      <a:pt x="314925" y="26043"/>
                    </a:lnTo>
                    <a:cubicBezTo>
                      <a:pt x="313454" y="30132"/>
                      <a:pt x="312516" y="34481"/>
                      <a:pt x="312516" y="39065"/>
                    </a:cubicBezTo>
                    <a:close/>
                    <a:moveTo>
                      <a:pt x="390645" y="585968"/>
                    </a:moveTo>
                    <a:lnTo>
                      <a:pt x="325538" y="585968"/>
                    </a:lnTo>
                    <a:cubicBezTo>
                      <a:pt x="318350" y="585968"/>
                      <a:pt x="312516" y="580122"/>
                      <a:pt x="312516" y="572947"/>
                    </a:cubicBezTo>
                    <a:cubicBezTo>
                      <a:pt x="312516" y="565772"/>
                      <a:pt x="318350" y="559925"/>
                      <a:pt x="325538" y="559925"/>
                    </a:cubicBezTo>
                    <a:lnTo>
                      <a:pt x="390645" y="559925"/>
                    </a:lnTo>
                    <a:close/>
                    <a:moveTo>
                      <a:pt x="390645" y="533882"/>
                    </a:moveTo>
                    <a:lnTo>
                      <a:pt x="325538" y="533882"/>
                    </a:lnTo>
                    <a:cubicBezTo>
                      <a:pt x="304000" y="533882"/>
                      <a:pt x="286473" y="551409"/>
                      <a:pt x="286473" y="572947"/>
                    </a:cubicBezTo>
                    <a:cubicBezTo>
                      <a:pt x="286473" y="594484"/>
                      <a:pt x="304000" y="612011"/>
                      <a:pt x="325538" y="612011"/>
                    </a:cubicBezTo>
                    <a:lnTo>
                      <a:pt x="390645" y="612011"/>
                    </a:lnTo>
                    <a:lnTo>
                      <a:pt x="390645" y="664097"/>
                    </a:lnTo>
                    <a:lnTo>
                      <a:pt x="130215" y="664097"/>
                    </a:lnTo>
                    <a:lnTo>
                      <a:pt x="130215" y="481796"/>
                    </a:lnTo>
                    <a:lnTo>
                      <a:pt x="390645" y="481796"/>
                    </a:lnTo>
                    <a:close/>
                    <a:moveTo>
                      <a:pt x="351581" y="377624"/>
                    </a:moveTo>
                    <a:cubicBezTo>
                      <a:pt x="351581" y="409722"/>
                      <a:pt x="334562" y="439307"/>
                      <a:pt x="307112" y="455753"/>
                    </a:cubicBezTo>
                    <a:lnTo>
                      <a:pt x="213761" y="455753"/>
                    </a:lnTo>
                    <a:cubicBezTo>
                      <a:pt x="186299" y="439307"/>
                      <a:pt x="169280" y="409722"/>
                      <a:pt x="169280" y="377624"/>
                    </a:cubicBezTo>
                    <a:cubicBezTo>
                      <a:pt x="169280" y="327361"/>
                      <a:pt x="210180" y="286473"/>
                      <a:pt x="260430" y="286473"/>
                    </a:cubicBezTo>
                    <a:cubicBezTo>
                      <a:pt x="310680" y="286473"/>
                      <a:pt x="351581" y="327361"/>
                      <a:pt x="351581" y="377624"/>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1" name="PPT世界-5-13"/>
              <p:cNvSpPr/>
              <p:nvPr/>
            </p:nvSpPr>
            <p:spPr>
              <a:xfrm>
                <a:off x="8408930" y="832894"/>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2" name="PPT世界-5-14"/>
              <p:cNvSpPr/>
              <p:nvPr/>
            </p:nvSpPr>
            <p:spPr>
              <a:xfrm>
                <a:off x="8434973" y="780808"/>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grpSp>
      </p:grpSp>
      <p:grpSp>
        <p:nvGrpSpPr>
          <p:cNvPr id="8" name="PPT世界-6"/>
          <p:cNvGrpSpPr/>
          <p:nvPr/>
        </p:nvGrpSpPr>
        <p:grpSpPr>
          <a:xfrm>
            <a:off x="7377794" y="2017324"/>
            <a:ext cx="3820612" cy="1510630"/>
            <a:chOff x="7377794" y="2017324"/>
            <a:chExt cx="3820612" cy="1510630"/>
          </a:xfrm>
        </p:grpSpPr>
        <p:sp>
          <p:nvSpPr>
            <p:cNvPr id="99" name="PPT世界-6-1"/>
            <p:cNvSpPr/>
            <p:nvPr/>
          </p:nvSpPr>
          <p:spPr bwMode="auto">
            <a:xfrm>
              <a:off x="8563568" y="2017324"/>
              <a:ext cx="797796" cy="799426"/>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00" name="PPT世界-6-2"/>
            <p:cNvSpPr/>
            <p:nvPr/>
          </p:nvSpPr>
          <p:spPr bwMode="auto">
            <a:xfrm>
              <a:off x="8671302" y="2126630"/>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noAutofit/>
            </a:bodyPr>
            <a:lstStyle/>
            <a:p>
              <a:endParaRPr lang="zh-CN" altLang="en-US">
                <a:cs typeface="思源黑体 CN Bold" panose="020B0800000000000000" pitchFamily="34" charset="-122"/>
              </a:endParaRPr>
            </a:p>
          </p:txBody>
        </p:sp>
        <p:sp>
          <p:nvSpPr>
            <p:cNvPr id="103" name="PPT世界-6-3"/>
            <p:cNvSpPr/>
            <p:nvPr/>
          </p:nvSpPr>
          <p:spPr>
            <a:xfrm>
              <a:off x="7377794" y="2422055"/>
              <a:ext cx="1041400" cy="589280"/>
            </a:xfrm>
            <a:custGeom>
              <a:avLst/>
              <a:gdLst>
                <a:gd name="connsiteX0" fmla="*/ 0 w 1041400"/>
                <a:gd name="connsiteY0" fmla="*/ 589280 h 589280"/>
                <a:gd name="connsiteX1" fmla="*/ 264160 w 1041400"/>
                <a:gd name="connsiteY1" fmla="*/ 0 h 589280"/>
                <a:gd name="connsiteX2" fmla="*/ 1041400 w 1041400"/>
                <a:gd name="connsiteY2" fmla="*/ 0 h 589280"/>
              </a:gdLst>
              <a:ahLst/>
              <a:cxnLst>
                <a:cxn ang="0">
                  <a:pos x="connsiteX0" y="connsiteY0"/>
                </a:cxn>
                <a:cxn ang="0">
                  <a:pos x="connsiteX1" y="connsiteY1"/>
                </a:cxn>
                <a:cxn ang="0">
                  <a:pos x="connsiteX2" y="connsiteY2"/>
                </a:cxn>
              </a:cxnLst>
              <a:rect l="l" t="t" r="r" b="b"/>
              <a:pathLst>
                <a:path w="1041400" h="589280">
                  <a:moveTo>
                    <a:pt x="0" y="589280"/>
                  </a:moveTo>
                  <a:lnTo>
                    <a:pt x="264160" y="0"/>
                  </a:lnTo>
                  <a:lnTo>
                    <a:pt x="1041400" y="0"/>
                  </a:lnTo>
                </a:path>
              </a:pathLst>
            </a:custGeom>
            <a:noFill/>
            <a:ln w="31750" cap="rnd">
              <a:gradFill flip="none" rotWithShape="1">
                <a:gsLst>
                  <a:gs pos="0">
                    <a:schemeClr val="accent1">
                      <a:alpha val="0"/>
                    </a:schemeClr>
                  </a:gs>
                  <a:gs pos="100000">
                    <a:schemeClr val="accent3"/>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14" name="PPT世界-6-4"/>
            <p:cNvSpPr txBox="1"/>
            <p:nvPr/>
          </p:nvSpPr>
          <p:spPr>
            <a:xfrm>
              <a:off x="9443522" y="2186205"/>
              <a:ext cx="1620957" cy="461665"/>
            </a:xfrm>
            <a:prstGeom prst="rect">
              <a:avLst/>
            </a:prstGeom>
            <a:noFill/>
          </p:spPr>
          <p:txBody>
            <a:bodyPr wrap="square" rtlCol="0">
              <a:no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solidFill>
                    <a:schemeClr val="tx1">
                      <a:lumMod val="75000"/>
                      <a:lumOff val="25000"/>
                    </a:schemeClr>
                  </a:solidFill>
                  <a:cs typeface="思源黑体 CN Bold" panose="020B0800000000000000" pitchFamily="34" charset="-122"/>
                </a:rPr>
                <a:t>标题文字</a:t>
              </a:r>
            </a:p>
          </p:txBody>
        </p:sp>
        <p:cxnSp>
          <p:nvCxnSpPr>
            <p:cNvPr id="115" name="PPT世界-6-5"/>
            <p:cNvCxnSpPr/>
            <p:nvPr/>
          </p:nvCxnSpPr>
          <p:spPr>
            <a:xfrm>
              <a:off x="7930754" y="2347110"/>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116" name="PPT世界-6-6"/>
            <p:cNvCxnSpPr/>
            <p:nvPr/>
          </p:nvCxnSpPr>
          <p:spPr>
            <a:xfrm>
              <a:off x="7770297" y="2504810"/>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sp>
          <p:nvSpPr>
            <p:cNvPr id="128" name="PPT世界-6-7"/>
            <p:cNvSpPr txBox="1"/>
            <p:nvPr/>
          </p:nvSpPr>
          <p:spPr>
            <a:xfrm>
              <a:off x="8592624" y="2822825"/>
              <a:ext cx="2605782" cy="705129"/>
            </a:xfrm>
            <a:prstGeom prst="rect">
              <a:avLst/>
            </a:prstGeom>
          </p:spPr>
          <p:txBody>
            <a:bodyPr wrap="square">
              <a:no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pPr algn="l">
                <a:lnSpc>
                  <a:spcPct val="150000"/>
                </a:lnSpc>
              </a:pPr>
              <a:r>
                <a:rPr lang="zh-CN" altLang="en-US" sz="1400" dirty="0">
                  <a:solidFill>
                    <a:schemeClr val="tx1">
                      <a:lumMod val="85000"/>
                      <a:lumOff val="15000"/>
                    </a:schemeClr>
                  </a:solidFill>
                  <a:cs typeface="思源黑体 CN Bold" panose="020B0800000000000000" pitchFamily="34" charset="-122"/>
                </a:rPr>
                <a:t>单击此处键入文本单击此处键入文本单击单击此处键入</a:t>
              </a:r>
            </a:p>
          </p:txBody>
        </p:sp>
        <p:grpSp>
          <p:nvGrpSpPr>
            <p:cNvPr id="173" name="图形 40"/>
            <p:cNvGrpSpPr/>
            <p:nvPr/>
          </p:nvGrpSpPr>
          <p:grpSpPr>
            <a:xfrm>
              <a:off x="8756438" y="2215304"/>
              <a:ext cx="406196" cy="406196"/>
              <a:chOff x="1983116" y="2533379"/>
              <a:chExt cx="833377" cy="833377"/>
            </a:xfrm>
            <a:gradFill flip="none" rotWithShape="1">
              <a:gsLst>
                <a:gs pos="0">
                  <a:schemeClr val="accent3"/>
                </a:gs>
                <a:gs pos="100000">
                  <a:schemeClr val="accent1"/>
                </a:gs>
              </a:gsLst>
              <a:lin ang="5400000" scaled="1"/>
              <a:tileRect/>
            </a:gradFill>
          </p:grpSpPr>
          <p:sp>
            <p:nvSpPr>
              <p:cNvPr id="174" name="PPT世界-6-8"/>
              <p:cNvSpPr/>
              <p:nvPr/>
            </p:nvSpPr>
            <p:spPr>
              <a:xfrm>
                <a:off x="2243910" y="2871938"/>
                <a:ext cx="311735" cy="312516"/>
              </a:xfrm>
              <a:custGeom>
                <a:avLst/>
                <a:gdLst>
                  <a:gd name="connsiteX0" fmla="*/ 311735 w 311735"/>
                  <a:gd name="connsiteY0" fmla="*/ 171519 h 312516"/>
                  <a:gd name="connsiteX1" fmla="*/ 285822 w 311735"/>
                  <a:gd name="connsiteY1" fmla="*/ 169006 h 312516"/>
                  <a:gd name="connsiteX2" fmla="*/ 156258 w 311735"/>
                  <a:gd name="connsiteY2" fmla="*/ 286473 h 312516"/>
                  <a:gd name="connsiteX3" fmla="*/ 26043 w 311735"/>
                  <a:gd name="connsiteY3" fmla="*/ 156258 h 312516"/>
                  <a:gd name="connsiteX4" fmla="*/ 156258 w 311735"/>
                  <a:gd name="connsiteY4" fmla="*/ 26043 h 312516"/>
                  <a:gd name="connsiteX5" fmla="*/ 274624 w 311735"/>
                  <a:gd name="connsiteY5" fmla="*/ 102258 h 312516"/>
                  <a:gd name="connsiteX6" fmla="*/ 298310 w 311735"/>
                  <a:gd name="connsiteY6" fmla="*/ 91424 h 312516"/>
                  <a:gd name="connsiteX7" fmla="*/ 156258 w 311735"/>
                  <a:gd name="connsiteY7" fmla="*/ 0 h 312516"/>
                  <a:gd name="connsiteX8" fmla="*/ 0 w 311735"/>
                  <a:gd name="connsiteY8" fmla="*/ 156258 h 312516"/>
                  <a:gd name="connsiteX9" fmla="*/ 156258 w 311735"/>
                  <a:gd name="connsiteY9" fmla="*/ 312516 h 312516"/>
                  <a:gd name="connsiteX10" fmla="*/ 311735 w 311735"/>
                  <a:gd name="connsiteY10" fmla="*/ 171519 h 31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735" h="312516">
                    <a:moveTo>
                      <a:pt x="311735" y="171519"/>
                    </a:moveTo>
                    <a:lnTo>
                      <a:pt x="285822" y="169006"/>
                    </a:lnTo>
                    <a:cubicBezTo>
                      <a:pt x="279325" y="235976"/>
                      <a:pt x="223619" y="286473"/>
                      <a:pt x="156258" y="286473"/>
                    </a:cubicBezTo>
                    <a:cubicBezTo>
                      <a:pt x="84458" y="286473"/>
                      <a:pt x="26043" y="228059"/>
                      <a:pt x="26043" y="156258"/>
                    </a:cubicBezTo>
                    <a:cubicBezTo>
                      <a:pt x="26043" y="84458"/>
                      <a:pt x="84458" y="26043"/>
                      <a:pt x="156258" y="26043"/>
                    </a:cubicBezTo>
                    <a:cubicBezTo>
                      <a:pt x="207003" y="26043"/>
                      <a:pt x="253464" y="55953"/>
                      <a:pt x="274624" y="102258"/>
                    </a:cubicBezTo>
                    <a:lnTo>
                      <a:pt x="298310" y="91424"/>
                    </a:lnTo>
                    <a:cubicBezTo>
                      <a:pt x="272918" y="35887"/>
                      <a:pt x="217160" y="0"/>
                      <a:pt x="156258" y="0"/>
                    </a:cubicBezTo>
                    <a:cubicBezTo>
                      <a:pt x="70095" y="0"/>
                      <a:pt x="0" y="70095"/>
                      <a:pt x="0" y="156258"/>
                    </a:cubicBezTo>
                    <a:cubicBezTo>
                      <a:pt x="0" y="242422"/>
                      <a:pt x="70095" y="312516"/>
                      <a:pt x="156258" y="312516"/>
                    </a:cubicBezTo>
                    <a:cubicBezTo>
                      <a:pt x="237096" y="312516"/>
                      <a:pt x="303948" y="251901"/>
                      <a:pt x="311735" y="171519"/>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5" name="PPT世界-6-9"/>
              <p:cNvSpPr/>
              <p:nvPr/>
            </p:nvSpPr>
            <p:spPr>
              <a:xfrm>
                <a:off x="2282975" y="2911002"/>
                <a:ext cx="234387" cy="234387"/>
              </a:xfrm>
              <a:custGeom>
                <a:avLst/>
                <a:gdLst>
                  <a:gd name="connsiteX0" fmla="*/ 234387 w 234387"/>
                  <a:gd name="connsiteY0" fmla="*/ 117194 h 234387"/>
                  <a:gd name="connsiteX1" fmla="*/ 117194 w 234387"/>
                  <a:gd name="connsiteY1" fmla="*/ 0 h 234387"/>
                  <a:gd name="connsiteX2" fmla="*/ 0 w 234387"/>
                  <a:gd name="connsiteY2" fmla="*/ 117194 h 234387"/>
                  <a:gd name="connsiteX3" fmla="*/ 57789 w 234387"/>
                  <a:gd name="connsiteY3" fmla="*/ 218241 h 234387"/>
                  <a:gd name="connsiteX4" fmla="*/ 71006 w 234387"/>
                  <a:gd name="connsiteY4" fmla="*/ 195792 h 234387"/>
                  <a:gd name="connsiteX5" fmla="*/ 26043 w 234387"/>
                  <a:gd name="connsiteY5" fmla="*/ 117194 h 234387"/>
                  <a:gd name="connsiteX6" fmla="*/ 117194 w 234387"/>
                  <a:gd name="connsiteY6" fmla="*/ 26043 h 234387"/>
                  <a:gd name="connsiteX7" fmla="*/ 208344 w 234387"/>
                  <a:gd name="connsiteY7" fmla="*/ 117194 h 234387"/>
                  <a:gd name="connsiteX8" fmla="*/ 117194 w 234387"/>
                  <a:gd name="connsiteY8" fmla="*/ 208344 h 234387"/>
                  <a:gd name="connsiteX9" fmla="*/ 105162 w 234387"/>
                  <a:gd name="connsiteY9" fmla="*/ 207550 h 234387"/>
                  <a:gd name="connsiteX10" fmla="*/ 101763 w 234387"/>
                  <a:gd name="connsiteY10" fmla="*/ 233372 h 234387"/>
                  <a:gd name="connsiteX11" fmla="*/ 117194 w 234387"/>
                  <a:gd name="connsiteY11" fmla="*/ 234387 h 234387"/>
                  <a:gd name="connsiteX12" fmla="*/ 234387 w 234387"/>
                  <a:gd name="connsiteY12" fmla="*/ 117194 h 23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387" h="234387">
                    <a:moveTo>
                      <a:pt x="234387" y="117194"/>
                    </a:moveTo>
                    <a:cubicBezTo>
                      <a:pt x="234387" y="52581"/>
                      <a:pt x="181806" y="0"/>
                      <a:pt x="117194" y="0"/>
                    </a:cubicBezTo>
                    <a:cubicBezTo>
                      <a:pt x="52581" y="0"/>
                      <a:pt x="0" y="52581"/>
                      <a:pt x="0" y="117194"/>
                    </a:cubicBezTo>
                    <a:cubicBezTo>
                      <a:pt x="0" y="158524"/>
                      <a:pt x="22150" y="197237"/>
                      <a:pt x="57789" y="218241"/>
                    </a:cubicBezTo>
                    <a:lnTo>
                      <a:pt x="71006" y="195792"/>
                    </a:lnTo>
                    <a:cubicBezTo>
                      <a:pt x="43284" y="179463"/>
                      <a:pt x="26043" y="149344"/>
                      <a:pt x="26043" y="117194"/>
                    </a:cubicBezTo>
                    <a:cubicBezTo>
                      <a:pt x="26043" y="66931"/>
                      <a:pt x="66931" y="26043"/>
                      <a:pt x="117194" y="26043"/>
                    </a:cubicBezTo>
                    <a:cubicBezTo>
                      <a:pt x="167457" y="26043"/>
                      <a:pt x="208344" y="66931"/>
                      <a:pt x="208344" y="117194"/>
                    </a:cubicBezTo>
                    <a:cubicBezTo>
                      <a:pt x="208344" y="167457"/>
                      <a:pt x="167457" y="208344"/>
                      <a:pt x="117194" y="208344"/>
                    </a:cubicBezTo>
                    <a:cubicBezTo>
                      <a:pt x="113170" y="208344"/>
                      <a:pt x="109120" y="208071"/>
                      <a:pt x="105162" y="207550"/>
                    </a:cubicBezTo>
                    <a:lnTo>
                      <a:pt x="101763" y="233372"/>
                    </a:lnTo>
                    <a:cubicBezTo>
                      <a:pt x="106842" y="234049"/>
                      <a:pt x="112037" y="234387"/>
                      <a:pt x="117194" y="234387"/>
                    </a:cubicBezTo>
                    <a:cubicBezTo>
                      <a:pt x="181806" y="234387"/>
                      <a:pt x="234387" y="181806"/>
                      <a:pt x="234387" y="117194"/>
                    </a:cubicBez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6" name="PPT世界-6-10"/>
              <p:cNvSpPr/>
              <p:nvPr/>
            </p:nvSpPr>
            <p:spPr>
              <a:xfrm>
                <a:off x="2361104" y="2963089"/>
                <a:ext cx="78129" cy="130215"/>
              </a:xfrm>
              <a:custGeom>
                <a:avLst/>
                <a:gdLst>
                  <a:gd name="connsiteX0" fmla="*/ 0 w 78129"/>
                  <a:gd name="connsiteY0" fmla="*/ 91151 h 130215"/>
                  <a:gd name="connsiteX1" fmla="*/ 0 w 78129"/>
                  <a:gd name="connsiteY1" fmla="*/ 104172 h 130215"/>
                  <a:gd name="connsiteX2" fmla="*/ 13022 w 78129"/>
                  <a:gd name="connsiteY2" fmla="*/ 117194 h 130215"/>
                  <a:gd name="connsiteX3" fmla="*/ 26043 w 78129"/>
                  <a:gd name="connsiteY3" fmla="*/ 117194 h 130215"/>
                  <a:gd name="connsiteX4" fmla="*/ 26043 w 78129"/>
                  <a:gd name="connsiteY4" fmla="*/ 130215 h 130215"/>
                  <a:gd name="connsiteX5" fmla="*/ 52086 w 78129"/>
                  <a:gd name="connsiteY5" fmla="*/ 130215 h 130215"/>
                  <a:gd name="connsiteX6" fmla="*/ 52086 w 78129"/>
                  <a:gd name="connsiteY6" fmla="*/ 117194 h 130215"/>
                  <a:gd name="connsiteX7" fmla="*/ 65108 w 78129"/>
                  <a:gd name="connsiteY7" fmla="*/ 117194 h 130215"/>
                  <a:gd name="connsiteX8" fmla="*/ 78129 w 78129"/>
                  <a:gd name="connsiteY8" fmla="*/ 104172 h 130215"/>
                  <a:gd name="connsiteX9" fmla="*/ 78129 w 78129"/>
                  <a:gd name="connsiteY9" fmla="*/ 65108 h 130215"/>
                  <a:gd name="connsiteX10" fmla="*/ 65108 w 78129"/>
                  <a:gd name="connsiteY10" fmla="*/ 52086 h 130215"/>
                  <a:gd name="connsiteX11" fmla="*/ 26043 w 78129"/>
                  <a:gd name="connsiteY11" fmla="*/ 52086 h 130215"/>
                  <a:gd name="connsiteX12" fmla="*/ 26043 w 78129"/>
                  <a:gd name="connsiteY12" fmla="*/ 39065 h 130215"/>
                  <a:gd name="connsiteX13" fmla="*/ 78129 w 78129"/>
                  <a:gd name="connsiteY13" fmla="*/ 39065 h 130215"/>
                  <a:gd name="connsiteX14" fmla="*/ 78129 w 78129"/>
                  <a:gd name="connsiteY14" fmla="*/ 26043 h 130215"/>
                  <a:gd name="connsiteX15" fmla="*/ 65108 w 78129"/>
                  <a:gd name="connsiteY15" fmla="*/ 13022 h 130215"/>
                  <a:gd name="connsiteX16" fmla="*/ 52086 w 78129"/>
                  <a:gd name="connsiteY16" fmla="*/ 13022 h 130215"/>
                  <a:gd name="connsiteX17" fmla="*/ 52086 w 78129"/>
                  <a:gd name="connsiteY17" fmla="*/ 0 h 130215"/>
                  <a:gd name="connsiteX18" fmla="*/ 26043 w 78129"/>
                  <a:gd name="connsiteY18" fmla="*/ 0 h 130215"/>
                  <a:gd name="connsiteX19" fmla="*/ 26043 w 78129"/>
                  <a:gd name="connsiteY19" fmla="*/ 13022 h 130215"/>
                  <a:gd name="connsiteX20" fmla="*/ 13022 w 78129"/>
                  <a:gd name="connsiteY20" fmla="*/ 13022 h 130215"/>
                  <a:gd name="connsiteX21" fmla="*/ 0 w 78129"/>
                  <a:gd name="connsiteY21" fmla="*/ 26043 h 130215"/>
                  <a:gd name="connsiteX22" fmla="*/ 0 w 78129"/>
                  <a:gd name="connsiteY22" fmla="*/ 65108 h 130215"/>
                  <a:gd name="connsiteX23" fmla="*/ 13022 w 78129"/>
                  <a:gd name="connsiteY23" fmla="*/ 78129 h 130215"/>
                  <a:gd name="connsiteX24" fmla="*/ 52086 w 78129"/>
                  <a:gd name="connsiteY24" fmla="*/ 78129 h 130215"/>
                  <a:gd name="connsiteX25" fmla="*/ 52086 w 78129"/>
                  <a:gd name="connsiteY25" fmla="*/ 91151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129" h="130215">
                    <a:moveTo>
                      <a:pt x="0" y="91151"/>
                    </a:moveTo>
                    <a:lnTo>
                      <a:pt x="0" y="104172"/>
                    </a:lnTo>
                    <a:cubicBezTo>
                      <a:pt x="0" y="111360"/>
                      <a:pt x="5834" y="117194"/>
                      <a:pt x="13022" y="117194"/>
                    </a:cubicBezTo>
                    <a:lnTo>
                      <a:pt x="26043" y="117194"/>
                    </a:lnTo>
                    <a:lnTo>
                      <a:pt x="26043" y="130215"/>
                    </a:lnTo>
                    <a:lnTo>
                      <a:pt x="52086" y="130215"/>
                    </a:lnTo>
                    <a:lnTo>
                      <a:pt x="52086" y="117194"/>
                    </a:lnTo>
                    <a:lnTo>
                      <a:pt x="65108" y="117194"/>
                    </a:lnTo>
                    <a:cubicBezTo>
                      <a:pt x="72295" y="117194"/>
                      <a:pt x="78129" y="111360"/>
                      <a:pt x="78129" y="104172"/>
                    </a:cubicBezTo>
                    <a:lnTo>
                      <a:pt x="78129" y="65108"/>
                    </a:lnTo>
                    <a:cubicBezTo>
                      <a:pt x="78129" y="57920"/>
                      <a:pt x="72295" y="52086"/>
                      <a:pt x="65108" y="52086"/>
                    </a:cubicBezTo>
                    <a:lnTo>
                      <a:pt x="26043" y="52086"/>
                    </a:lnTo>
                    <a:lnTo>
                      <a:pt x="26043" y="39065"/>
                    </a:lnTo>
                    <a:lnTo>
                      <a:pt x="78129" y="39065"/>
                    </a:lnTo>
                    <a:lnTo>
                      <a:pt x="78129" y="26043"/>
                    </a:lnTo>
                    <a:cubicBezTo>
                      <a:pt x="78129" y="18855"/>
                      <a:pt x="72295" y="13022"/>
                      <a:pt x="65108" y="13022"/>
                    </a:cubicBezTo>
                    <a:lnTo>
                      <a:pt x="52086" y="13022"/>
                    </a:lnTo>
                    <a:lnTo>
                      <a:pt x="52086" y="0"/>
                    </a:lnTo>
                    <a:lnTo>
                      <a:pt x="26043" y="0"/>
                    </a:lnTo>
                    <a:lnTo>
                      <a:pt x="26043" y="13022"/>
                    </a:lnTo>
                    <a:lnTo>
                      <a:pt x="13022" y="13022"/>
                    </a:lnTo>
                    <a:cubicBezTo>
                      <a:pt x="5834" y="13022"/>
                      <a:pt x="0" y="18855"/>
                      <a:pt x="0" y="26043"/>
                    </a:cubicBezTo>
                    <a:lnTo>
                      <a:pt x="0" y="65108"/>
                    </a:lnTo>
                    <a:cubicBezTo>
                      <a:pt x="0" y="72295"/>
                      <a:pt x="5834" y="78129"/>
                      <a:pt x="13022" y="78129"/>
                    </a:cubicBezTo>
                    <a:lnTo>
                      <a:pt x="52086" y="78129"/>
                    </a:lnTo>
                    <a:lnTo>
                      <a:pt x="52086" y="91151"/>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7" name="PPT世界-6-11"/>
              <p:cNvSpPr/>
              <p:nvPr/>
            </p:nvSpPr>
            <p:spPr>
              <a:xfrm>
                <a:off x="2009159" y="2559422"/>
                <a:ext cx="781290" cy="781290"/>
              </a:xfrm>
              <a:custGeom>
                <a:avLst/>
                <a:gdLst>
                  <a:gd name="connsiteX0" fmla="*/ 751433 w 781290"/>
                  <a:gd name="connsiteY0" fmla="*/ 126400 h 781290"/>
                  <a:gd name="connsiteX1" fmla="*/ 755248 w 781290"/>
                  <a:gd name="connsiteY1" fmla="*/ 117194 h 781290"/>
                  <a:gd name="connsiteX2" fmla="*/ 755248 w 781290"/>
                  <a:gd name="connsiteY2" fmla="*/ 75733 h 781290"/>
                  <a:gd name="connsiteX3" fmla="*/ 781291 w 781290"/>
                  <a:gd name="connsiteY3" fmla="*/ 39065 h 781290"/>
                  <a:gd name="connsiteX4" fmla="*/ 742226 w 781290"/>
                  <a:gd name="connsiteY4" fmla="*/ 0 h 781290"/>
                  <a:gd name="connsiteX5" fmla="*/ 703162 w 781290"/>
                  <a:gd name="connsiteY5" fmla="*/ 39065 h 781290"/>
                  <a:gd name="connsiteX6" fmla="*/ 729205 w 781290"/>
                  <a:gd name="connsiteY6" fmla="*/ 75733 h 781290"/>
                  <a:gd name="connsiteX7" fmla="*/ 729205 w 781290"/>
                  <a:gd name="connsiteY7" fmla="*/ 111803 h 781290"/>
                  <a:gd name="connsiteX8" fmla="*/ 680934 w 781290"/>
                  <a:gd name="connsiteY8" fmla="*/ 160074 h 781290"/>
                  <a:gd name="connsiteX9" fmla="*/ 677119 w 781290"/>
                  <a:gd name="connsiteY9" fmla="*/ 169280 h 781290"/>
                  <a:gd name="connsiteX10" fmla="*/ 677119 w 781290"/>
                  <a:gd name="connsiteY10" fmla="*/ 208344 h 781290"/>
                  <a:gd name="connsiteX11" fmla="*/ 598990 w 781290"/>
                  <a:gd name="connsiteY11" fmla="*/ 208344 h 781290"/>
                  <a:gd name="connsiteX12" fmla="*/ 598990 w 781290"/>
                  <a:gd name="connsiteY12" fmla="*/ 153862 h 781290"/>
                  <a:gd name="connsiteX13" fmla="*/ 625033 w 781290"/>
                  <a:gd name="connsiteY13" fmla="*/ 117194 h 781290"/>
                  <a:gd name="connsiteX14" fmla="*/ 585968 w 781290"/>
                  <a:gd name="connsiteY14" fmla="*/ 78129 h 781290"/>
                  <a:gd name="connsiteX15" fmla="*/ 546904 w 781290"/>
                  <a:gd name="connsiteY15" fmla="*/ 117194 h 781290"/>
                  <a:gd name="connsiteX16" fmla="*/ 572947 w 781290"/>
                  <a:gd name="connsiteY16" fmla="*/ 153862 h 781290"/>
                  <a:gd name="connsiteX17" fmla="*/ 572947 w 781290"/>
                  <a:gd name="connsiteY17" fmla="*/ 208344 h 781290"/>
                  <a:gd name="connsiteX18" fmla="*/ 481796 w 781290"/>
                  <a:gd name="connsiteY18" fmla="*/ 208344 h 781290"/>
                  <a:gd name="connsiteX19" fmla="*/ 481796 w 781290"/>
                  <a:gd name="connsiteY19" fmla="*/ 101776 h 781290"/>
                  <a:gd name="connsiteX20" fmla="*/ 507839 w 781290"/>
                  <a:gd name="connsiteY20" fmla="*/ 65108 h 781290"/>
                  <a:gd name="connsiteX21" fmla="*/ 468775 w 781290"/>
                  <a:gd name="connsiteY21" fmla="*/ 26043 h 781290"/>
                  <a:gd name="connsiteX22" fmla="*/ 429710 w 781290"/>
                  <a:gd name="connsiteY22" fmla="*/ 65108 h 781290"/>
                  <a:gd name="connsiteX23" fmla="*/ 455753 w 781290"/>
                  <a:gd name="connsiteY23" fmla="*/ 101776 h 781290"/>
                  <a:gd name="connsiteX24" fmla="*/ 455753 w 781290"/>
                  <a:gd name="connsiteY24" fmla="*/ 208344 h 781290"/>
                  <a:gd name="connsiteX25" fmla="*/ 452758 w 781290"/>
                  <a:gd name="connsiteY25" fmla="*/ 208344 h 781290"/>
                  <a:gd name="connsiteX26" fmla="*/ 400360 w 781290"/>
                  <a:gd name="connsiteY26" fmla="*/ 160620 h 781290"/>
                  <a:gd name="connsiteX27" fmla="*/ 390463 w 781290"/>
                  <a:gd name="connsiteY27" fmla="*/ 156467 h 781290"/>
                  <a:gd name="connsiteX28" fmla="*/ 380554 w 781290"/>
                  <a:gd name="connsiteY28" fmla="*/ 161037 h 781290"/>
                  <a:gd name="connsiteX29" fmla="*/ 328598 w 781290"/>
                  <a:gd name="connsiteY29" fmla="*/ 208344 h 781290"/>
                  <a:gd name="connsiteX30" fmla="*/ 208344 w 781290"/>
                  <a:gd name="connsiteY30" fmla="*/ 208344 h 781290"/>
                  <a:gd name="connsiteX31" fmla="*/ 208344 w 781290"/>
                  <a:gd name="connsiteY31" fmla="*/ 78129 h 781290"/>
                  <a:gd name="connsiteX32" fmla="*/ 288869 w 781290"/>
                  <a:gd name="connsiteY32" fmla="*/ 78129 h 781290"/>
                  <a:gd name="connsiteX33" fmla="*/ 325538 w 781290"/>
                  <a:gd name="connsiteY33" fmla="*/ 104172 h 781290"/>
                  <a:gd name="connsiteX34" fmla="*/ 364602 w 781290"/>
                  <a:gd name="connsiteY34" fmla="*/ 65108 h 781290"/>
                  <a:gd name="connsiteX35" fmla="*/ 325538 w 781290"/>
                  <a:gd name="connsiteY35" fmla="*/ 26043 h 781290"/>
                  <a:gd name="connsiteX36" fmla="*/ 288869 w 781290"/>
                  <a:gd name="connsiteY36" fmla="*/ 52086 h 781290"/>
                  <a:gd name="connsiteX37" fmla="*/ 195323 w 781290"/>
                  <a:gd name="connsiteY37" fmla="*/ 52086 h 781290"/>
                  <a:gd name="connsiteX38" fmla="*/ 182301 w 781290"/>
                  <a:gd name="connsiteY38" fmla="*/ 65108 h 781290"/>
                  <a:gd name="connsiteX39" fmla="*/ 182301 w 781290"/>
                  <a:gd name="connsiteY39" fmla="*/ 208344 h 781290"/>
                  <a:gd name="connsiteX40" fmla="*/ 143237 w 781290"/>
                  <a:gd name="connsiteY40" fmla="*/ 208344 h 781290"/>
                  <a:gd name="connsiteX41" fmla="*/ 143237 w 781290"/>
                  <a:gd name="connsiteY41" fmla="*/ 182301 h 781290"/>
                  <a:gd name="connsiteX42" fmla="*/ 135346 w 781290"/>
                  <a:gd name="connsiteY42" fmla="*/ 170334 h 781290"/>
                  <a:gd name="connsiteX43" fmla="*/ 52086 w 781290"/>
                  <a:gd name="connsiteY43" fmla="*/ 134655 h 781290"/>
                  <a:gd name="connsiteX44" fmla="*/ 52086 w 781290"/>
                  <a:gd name="connsiteY44" fmla="*/ 75733 h 781290"/>
                  <a:gd name="connsiteX45" fmla="*/ 78129 w 781290"/>
                  <a:gd name="connsiteY45" fmla="*/ 39065 h 781290"/>
                  <a:gd name="connsiteX46" fmla="*/ 39065 w 781290"/>
                  <a:gd name="connsiteY46" fmla="*/ 0 h 781290"/>
                  <a:gd name="connsiteX47" fmla="*/ 0 w 781290"/>
                  <a:gd name="connsiteY47" fmla="*/ 39065 h 781290"/>
                  <a:gd name="connsiteX48" fmla="*/ 26043 w 781290"/>
                  <a:gd name="connsiteY48" fmla="*/ 75733 h 781290"/>
                  <a:gd name="connsiteX49" fmla="*/ 26043 w 781290"/>
                  <a:gd name="connsiteY49" fmla="*/ 143237 h 781290"/>
                  <a:gd name="connsiteX50" fmla="*/ 33934 w 781290"/>
                  <a:gd name="connsiteY50" fmla="*/ 155203 h 781290"/>
                  <a:gd name="connsiteX51" fmla="*/ 117194 w 781290"/>
                  <a:gd name="connsiteY51" fmla="*/ 190882 h 781290"/>
                  <a:gd name="connsiteX52" fmla="*/ 117194 w 781290"/>
                  <a:gd name="connsiteY52" fmla="*/ 208344 h 781290"/>
                  <a:gd name="connsiteX53" fmla="*/ 26043 w 781290"/>
                  <a:gd name="connsiteY53" fmla="*/ 208344 h 781290"/>
                  <a:gd name="connsiteX54" fmla="*/ 0 w 781290"/>
                  <a:gd name="connsiteY54" fmla="*/ 234387 h 781290"/>
                  <a:gd name="connsiteX55" fmla="*/ 0 w 781290"/>
                  <a:gd name="connsiteY55" fmla="*/ 703162 h 781290"/>
                  <a:gd name="connsiteX56" fmla="*/ 26043 w 781290"/>
                  <a:gd name="connsiteY56" fmla="*/ 729205 h 781290"/>
                  <a:gd name="connsiteX57" fmla="*/ 65108 w 781290"/>
                  <a:gd name="connsiteY57" fmla="*/ 729205 h 781290"/>
                  <a:gd name="connsiteX58" fmla="*/ 65108 w 781290"/>
                  <a:gd name="connsiteY58" fmla="*/ 768269 h 781290"/>
                  <a:gd name="connsiteX59" fmla="*/ 78129 w 781290"/>
                  <a:gd name="connsiteY59" fmla="*/ 781291 h 781290"/>
                  <a:gd name="connsiteX60" fmla="*/ 182301 w 781290"/>
                  <a:gd name="connsiteY60" fmla="*/ 781291 h 781290"/>
                  <a:gd name="connsiteX61" fmla="*/ 195323 w 781290"/>
                  <a:gd name="connsiteY61" fmla="*/ 768269 h 781290"/>
                  <a:gd name="connsiteX62" fmla="*/ 195323 w 781290"/>
                  <a:gd name="connsiteY62" fmla="*/ 729205 h 781290"/>
                  <a:gd name="connsiteX63" fmla="*/ 322725 w 781290"/>
                  <a:gd name="connsiteY63" fmla="*/ 729205 h 781290"/>
                  <a:gd name="connsiteX64" fmla="*/ 382364 w 781290"/>
                  <a:gd name="connsiteY64" fmla="*/ 778322 h 781290"/>
                  <a:gd name="connsiteX65" fmla="*/ 390645 w 781290"/>
                  <a:gd name="connsiteY65" fmla="*/ 781291 h 781290"/>
                  <a:gd name="connsiteX66" fmla="*/ 398927 w 781290"/>
                  <a:gd name="connsiteY66" fmla="*/ 778322 h 781290"/>
                  <a:gd name="connsiteX67" fmla="*/ 458566 w 781290"/>
                  <a:gd name="connsiteY67" fmla="*/ 729205 h 781290"/>
                  <a:gd name="connsiteX68" fmla="*/ 585968 w 781290"/>
                  <a:gd name="connsiteY68" fmla="*/ 729205 h 781290"/>
                  <a:gd name="connsiteX69" fmla="*/ 585968 w 781290"/>
                  <a:gd name="connsiteY69" fmla="*/ 768269 h 781290"/>
                  <a:gd name="connsiteX70" fmla="*/ 598990 w 781290"/>
                  <a:gd name="connsiteY70" fmla="*/ 781291 h 781290"/>
                  <a:gd name="connsiteX71" fmla="*/ 703162 w 781290"/>
                  <a:gd name="connsiteY71" fmla="*/ 781291 h 781290"/>
                  <a:gd name="connsiteX72" fmla="*/ 716183 w 781290"/>
                  <a:gd name="connsiteY72" fmla="*/ 768269 h 781290"/>
                  <a:gd name="connsiteX73" fmla="*/ 716183 w 781290"/>
                  <a:gd name="connsiteY73" fmla="*/ 729205 h 781290"/>
                  <a:gd name="connsiteX74" fmla="*/ 755248 w 781290"/>
                  <a:gd name="connsiteY74" fmla="*/ 729205 h 781290"/>
                  <a:gd name="connsiteX75" fmla="*/ 781291 w 781290"/>
                  <a:gd name="connsiteY75" fmla="*/ 703162 h 781290"/>
                  <a:gd name="connsiteX76" fmla="*/ 781291 w 781290"/>
                  <a:gd name="connsiteY76" fmla="*/ 234387 h 781290"/>
                  <a:gd name="connsiteX77" fmla="*/ 755248 w 781290"/>
                  <a:gd name="connsiteY77" fmla="*/ 208344 h 781290"/>
                  <a:gd name="connsiteX78" fmla="*/ 703162 w 781290"/>
                  <a:gd name="connsiteY78" fmla="*/ 208344 h 781290"/>
                  <a:gd name="connsiteX79" fmla="*/ 703162 w 781290"/>
                  <a:gd name="connsiteY79" fmla="*/ 174671 h 781290"/>
                  <a:gd name="connsiteX80" fmla="*/ 742226 w 781290"/>
                  <a:gd name="connsiteY80" fmla="*/ 26043 h 781290"/>
                  <a:gd name="connsiteX81" fmla="*/ 755248 w 781290"/>
                  <a:gd name="connsiteY81" fmla="*/ 39065 h 781290"/>
                  <a:gd name="connsiteX82" fmla="*/ 742226 w 781290"/>
                  <a:gd name="connsiteY82" fmla="*/ 52086 h 781290"/>
                  <a:gd name="connsiteX83" fmla="*/ 729205 w 781290"/>
                  <a:gd name="connsiteY83" fmla="*/ 39065 h 781290"/>
                  <a:gd name="connsiteX84" fmla="*/ 742226 w 781290"/>
                  <a:gd name="connsiteY84" fmla="*/ 26043 h 781290"/>
                  <a:gd name="connsiteX85" fmla="*/ 585968 w 781290"/>
                  <a:gd name="connsiteY85" fmla="*/ 104172 h 781290"/>
                  <a:gd name="connsiteX86" fmla="*/ 598990 w 781290"/>
                  <a:gd name="connsiteY86" fmla="*/ 117194 h 781290"/>
                  <a:gd name="connsiteX87" fmla="*/ 585968 w 781290"/>
                  <a:gd name="connsiteY87" fmla="*/ 130215 h 781290"/>
                  <a:gd name="connsiteX88" fmla="*/ 572947 w 781290"/>
                  <a:gd name="connsiteY88" fmla="*/ 117194 h 781290"/>
                  <a:gd name="connsiteX89" fmla="*/ 585968 w 781290"/>
                  <a:gd name="connsiteY89" fmla="*/ 104172 h 781290"/>
                  <a:gd name="connsiteX90" fmla="*/ 468775 w 781290"/>
                  <a:gd name="connsiteY90" fmla="*/ 52086 h 781290"/>
                  <a:gd name="connsiteX91" fmla="*/ 481796 w 781290"/>
                  <a:gd name="connsiteY91" fmla="*/ 65108 h 781290"/>
                  <a:gd name="connsiteX92" fmla="*/ 468775 w 781290"/>
                  <a:gd name="connsiteY92" fmla="*/ 78129 h 781290"/>
                  <a:gd name="connsiteX93" fmla="*/ 455753 w 781290"/>
                  <a:gd name="connsiteY93" fmla="*/ 65108 h 781290"/>
                  <a:gd name="connsiteX94" fmla="*/ 468775 w 781290"/>
                  <a:gd name="connsiteY94" fmla="*/ 52086 h 781290"/>
                  <a:gd name="connsiteX95" fmla="*/ 325538 w 781290"/>
                  <a:gd name="connsiteY95" fmla="*/ 52086 h 781290"/>
                  <a:gd name="connsiteX96" fmla="*/ 338559 w 781290"/>
                  <a:gd name="connsiteY96" fmla="*/ 65108 h 781290"/>
                  <a:gd name="connsiteX97" fmla="*/ 325538 w 781290"/>
                  <a:gd name="connsiteY97" fmla="*/ 78129 h 781290"/>
                  <a:gd name="connsiteX98" fmla="*/ 312516 w 781290"/>
                  <a:gd name="connsiteY98" fmla="*/ 65108 h 781290"/>
                  <a:gd name="connsiteX99" fmla="*/ 325538 w 781290"/>
                  <a:gd name="connsiteY99" fmla="*/ 52086 h 781290"/>
                  <a:gd name="connsiteX100" fmla="*/ 39065 w 781290"/>
                  <a:gd name="connsiteY100" fmla="*/ 26043 h 781290"/>
                  <a:gd name="connsiteX101" fmla="*/ 52086 w 781290"/>
                  <a:gd name="connsiteY101" fmla="*/ 39065 h 781290"/>
                  <a:gd name="connsiteX102" fmla="*/ 39065 w 781290"/>
                  <a:gd name="connsiteY102" fmla="*/ 52086 h 781290"/>
                  <a:gd name="connsiteX103" fmla="*/ 26043 w 781290"/>
                  <a:gd name="connsiteY103" fmla="*/ 39065 h 781290"/>
                  <a:gd name="connsiteX104" fmla="*/ 39065 w 781290"/>
                  <a:gd name="connsiteY104" fmla="*/ 26043 h 781290"/>
                  <a:gd name="connsiteX105" fmla="*/ 169280 w 781290"/>
                  <a:gd name="connsiteY105" fmla="*/ 755248 h 781290"/>
                  <a:gd name="connsiteX106" fmla="*/ 91151 w 781290"/>
                  <a:gd name="connsiteY106" fmla="*/ 755248 h 781290"/>
                  <a:gd name="connsiteX107" fmla="*/ 91151 w 781290"/>
                  <a:gd name="connsiteY107" fmla="*/ 729205 h 781290"/>
                  <a:gd name="connsiteX108" fmla="*/ 169280 w 781290"/>
                  <a:gd name="connsiteY108" fmla="*/ 729205 h 781290"/>
                  <a:gd name="connsiteX109" fmla="*/ 26043 w 781290"/>
                  <a:gd name="connsiteY109" fmla="*/ 703162 h 781290"/>
                  <a:gd name="connsiteX110" fmla="*/ 26043 w 781290"/>
                  <a:gd name="connsiteY110" fmla="*/ 234387 h 781290"/>
                  <a:gd name="connsiteX111" fmla="*/ 286968 w 781290"/>
                  <a:gd name="connsiteY111" fmla="*/ 234387 h 781290"/>
                  <a:gd name="connsiteX112" fmla="*/ 130215 w 781290"/>
                  <a:gd name="connsiteY112" fmla="*/ 273452 h 781290"/>
                  <a:gd name="connsiteX113" fmla="*/ 120436 w 781290"/>
                  <a:gd name="connsiteY113" fmla="*/ 277879 h 781290"/>
                  <a:gd name="connsiteX114" fmla="*/ 117311 w 781290"/>
                  <a:gd name="connsiteY114" fmla="*/ 288153 h 781290"/>
                  <a:gd name="connsiteX115" fmla="*/ 137091 w 781290"/>
                  <a:gd name="connsiteY115" fmla="*/ 439789 h 781290"/>
                  <a:gd name="connsiteX116" fmla="*/ 276121 w 781290"/>
                  <a:gd name="connsiteY116" fmla="*/ 690817 h 781290"/>
                  <a:gd name="connsiteX117" fmla="*/ 291109 w 781290"/>
                  <a:gd name="connsiteY117" fmla="*/ 703162 h 781290"/>
                  <a:gd name="connsiteX118" fmla="*/ 390645 w 781290"/>
                  <a:gd name="connsiteY118" fmla="*/ 751407 h 781290"/>
                  <a:gd name="connsiteX119" fmla="*/ 292672 w 781290"/>
                  <a:gd name="connsiteY119" fmla="*/ 670712 h 781290"/>
                  <a:gd name="connsiteX120" fmla="*/ 162912 w 781290"/>
                  <a:gd name="connsiteY120" fmla="*/ 436416 h 781290"/>
                  <a:gd name="connsiteX121" fmla="*/ 145008 w 781290"/>
                  <a:gd name="connsiteY121" fmla="*/ 299182 h 781290"/>
                  <a:gd name="connsiteX122" fmla="*/ 390632 w 781290"/>
                  <a:gd name="connsiteY122" fmla="*/ 188460 h 781290"/>
                  <a:gd name="connsiteX123" fmla="*/ 636283 w 781290"/>
                  <a:gd name="connsiteY123" fmla="*/ 299182 h 781290"/>
                  <a:gd name="connsiteX124" fmla="*/ 618379 w 781290"/>
                  <a:gd name="connsiteY124" fmla="*/ 436416 h 781290"/>
                  <a:gd name="connsiteX125" fmla="*/ 488619 w 781290"/>
                  <a:gd name="connsiteY125" fmla="*/ 670712 h 781290"/>
                  <a:gd name="connsiteX126" fmla="*/ 690140 w 781290"/>
                  <a:gd name="connsiteY126" fmla="*/ 755248 h 781290"/>
                  <a:gd name="connsiteX127" fmla="*/ 612011 w 781290"/>
                  <a:gd name="connsiteY127" fmla="*/ 755248 h 781290"/>
                  <a:gd name="connsiteX128" fmla="*/ 612011 w 781290"/>
                  <a:gd name="connsiteY128" fmla="*/ 729205 h 781290"/>
                  <a:gd name="connsiteX129" fmla="*/ 690140 w 781290"/>
                  <a:gd name="connsiteY129" fmla="*/ 729205 h 781290"/>
                  <a:gd name="connsiteX130" fmla="*/ 755248 w 781290"/>
                  <a:gd name="connsiteY130" fmla="*/ 703162 h 781290"/>
                  <a:gd name="connsiteX131" fmla="*/ 490182 w 781290"/>
                  <a:gd name="connsiteY131" fmla="*/ 703162 h 781290"/>
                  <a:gd name="connsiteX132" fmla="*/ 505170 w 781290"/>
                  <a:gd name="connsiteY132" fmla="*/ 690817 h 781290"/>
                  <a:gd name="connsiteX133" fmla="*/ 644200 w 781290"/>
                  <a:gd name="connsiteY133" fmla="*/ 439789 h 781290"/>
                  <a:gd name="connsiteX134" fmla="*/ 663980 w 781290"/>
                  <a:gd name="connsiteY134" fmla="*/ 288153 h 781290"/>
                  <a:gd name="connsiteX135" fmla="*/ 660855 w 781290"/>
                  <a:gd name="connsiteY135" fmla="*/ 277879 h 781290"/>
                  <a:gd name="connsiteX136" fmla="*/ 651076 w 781290"/>
                  <a:gd name="connsiteY136" fmla="*/ 273452 h 781290"/>
                  <a:gd name="connsiteX137" fmla="*/ 494401 w 781290"/>
                  <a:gd name="connsiteY137" fmla="*/ 234387 h 781290"/>
                  <a:gd name="connsiteX138" fmla="*/ 755248 w 781290"/>
                  <a:gd name="connsiteY138" fmla="*/ 234387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81290" h="781290">
                    <a:moveTo>
                      <a:pt x="751433" y="126400"/>
                    </a:moveTo>
                    <a:cubicBezTo>
                      <a:pt x="753881" y="123965"/>
                      <a:pt x="755248" y="120644"/>
                      <a:pt x="755248" y="117194"/>
                    </a:cubicBezTo>
                    <a:lnTo>
                      <a:pt x="755248" y="75733"/>
                    </a:lnTo>
                    <a:cubicBezTo>
                      <a:pt x="770366" y="70342"/>
                      <a:pt x="781291" y="56019"/>
                      <a:pt x="781291" y="39065"/>
                    </a:cubicBezTo>
                    <a:cubicBezTo>
                      <a:pt x="781291" y="17527"/>
                      <a:pt x="763764" y="0"/>
                      <a:pt x="742226" y="0"/>
                    </a:cubicBezTo>
                    <a:cubicBezTo>
                      <a:pt x="720689" y="0"/>
                      <a:pt x="703162" y="17527"/>
                      <a:pt x="703162" y="39065"/>
                    </a:cubicBezTo>
                    <a:cubicBezTo>
                      <a:pt x="703162" y="56019"/>
                      <a:pt x="714087" y="70342"/>
                      <a:pt x="729205" y="75733"/>
                    </a:cubicBezTo>
                    <a:lnTo>
                      <a:pt x="729205" y="111803"/>
                    </a:lnTo>
                    <a:lnTo>
                      <a:pt x="680934" y="160074"/>
                    </a:lnTo>
                    <a:cubicBezTo>
                      <a:pt x="678486" y="162509"/>
                      <a:pt x="677119" y="165829"/>
                      <a:pt x="677119" y="169280"/>
                    </a:cubicBezTo>
                    <a:lnTo>
                      <a:pt x="677119" y="208344"/>
                    </a:lnTo>
                    <a:lnTo>
                      <a:pt x="598990" y="208344"/>
                    </a:lnTo>
                    <a:lnTo>
                      <a:pt x="598990" y="153862"/>
                    </a:lnTo>
                    <a:cubicBezTo>
                      <a:pt x="614108" y="148471"/>
                      <a:pt x="625033" y="134148"/>
                      <a:pt x="625033" y="117194"/>
                    </a:cubicBezTo>
                    <a:cubicBezTo>
                      <a:pt x="625033" y="95656"/>
                      <a:pt x="607506" y="78129"/>
                      <a:pt x="585968" y="78129"/>
                    </a:cubicBezTo>
                    <a:cubicBezTo>
                      <a:pt x="564431" y="78129"/>
                      <a:pt x="546904" y="95656"/>
                      <a:pt x="546904" y="117194"/>
                    </a:cubicBezTo>
                    <a:cubicBezTo>
                      <a:pt x="546904" y="134148"/>
                      <a:pt x="557829" y="148471"/>
                      <a:pt x="572947" y="153862"/>
                    </a:cubicBezTo>
                    <a:lnTo>
                      <a:pt x="572947" y="208344"/>
                    </a:lnTo>
                    <a:lnTo>
                      <a:pt x="481796" y="208344"/>
                    </a:lnTo>
                    <a:lnTo>
                      <a:pt x="481796" y="101776"/>
                    </a:lnTo>
                    <a:cubicBezTo>
                      <a:pt x="496914" y="96385"/>
                      <a:pt x="507839" y="82062"/>
                      <a:pt x="507839" y="65108"/>
                    </a:cubicBezTo>
                    <a:cubicBezTo>
                      <a:pt x="507839" y="43570"/>
                      <a:pt x="490312" y="26043"/>
                      <a:pt x="468775" y="26043"/>
                    </a:cubicBezTo>
                    <a:cubicBezTo>
                      <a:pt x="447237" y="26043"/>
                      <a:pt x="429710" y="43570"/>
                      <a:pt x="429710" y="65108"/>
                    </a:cubicBezTo>
                    <a:cubicBezTo>
                      <a:pt x="429710" y="82062"/>
                      <a:pt x="440635" y="96385"/>
                      <a:pt x="455753" y="101776"/>
                    </a:cubicBezTo>
                    <a:lnTo>
                      <a:pt x="455753" y="208344"/>
                    </a:lnTo>
                    <a:lnTo>
                      <a:pt x="452758" y="208344"/>
                    </a:lnTo>
                    <a:cubicBezTo>
                      <a:pt x="433838" y="194450"/>
                      <a:pt x="416246" y="178499"/>
                      <a:pt x="400360" y="160620"/>
                    </a:cubicBezTo>
                    <a:cubicBezTo>
                      <a:pt x="397898" y="157847"/>
                      <a:pt x="394174" y="156467"/>
                      <a:pt x="390463" y="156467"/>
                    </a:cubicBezTo>
                    <a:cubicBezTo>
                      <a:pt x="386739" y="156467"/>
                      <a:pt x="383028" y="158264"/>
                      <a:pt x="380554" y="161037"/>
                    </a:cubicBezTo>
                    <a:cubicBezTo>
                      <a:pt x="364824" y="178733"/>
                      <a:pt x="347375" y="194554"/>
                      <a:pt x="328598" y="208344"/>
                    </a:cubicBezTo>
                    <a:lnTo>
                      <a:pt x="208344" y="208344"/>
                    </a:lnTo>
                    <a:lnTo>
                      <a:pt x="208344" y="78129"/>
                    </a:lnTo>
                    <a:lnTo>
                      <a:pt x="288869" y="78129"/>
                    </a:lnTo>
                    <a:cubicBezTo>
                      <a:pt x="294260" y="93247"/>
                      <a:pt x="308584" y="104172"/>
                      <a:pt x="325538" y="104172"/>
                    </a:cubicBezTo>
                    <a:cubicBezTo>
                      <a:pt x="347075" y="104172"/>
                      <a:pt x="364602" y="86645"/>
                      <a:pt x="364602" y="65108"/>
                    </a:cubicBezTo>
                    <a:cubicBezTo>
                      <a:pt x="364602" y="43570"/>
                      <a:pt x="347075" y="26043"/>
                      <a:pt x="325538" y="26043"/>
                    </a:cubicBezTo>
                    <a:cubicBezTo>
                      <a:pt x="308584" y="26043"/>
                      <a:pt x="294260" y="36968"/>
                      <a:pt x="288869" y="52086"/>
                    </a:cubicBezTo>
                    <a:lnTo>
                      <a:pt x="195323" y="52086"/>
                    </a:lnTo>
                    <a:cubicBezTo>
                      <a:pt x="188135" y="52086"/>
                      <a:pt x="182301" y="57920"/>
                      <a:pt x="182301" y="65108"/>
                    </a:cubicBezTo>
                    <a:lnTo>
                      <a:pt x="182301" y="208344"/>
                    </a:lnTo>
                    <a:lnTo>
                      <a:pt x="143237" y="208344"/>
                    </a:lnTo>
                    <a:lnTo>
                      <a:pt x="143237" y="182301"/>
                    </a:lnTo>
                    <a:cubicBezTo>
                      <a:pt x="143237" y="177093"/>
                      <a:pt x="140138" y="172379"/>
                      <a:pt x="135346" y="170334"/>
                    </a:cubicBezTo>
                    <a:lnTo>
                      <a:pt x="52086" y="134655"/>
                    </a:lnTo>
                    <a:lnTo>
                      <a:pt x="52086" y="75733"/>
                    </a:lnTo>
                    <a:cubicBezTo>
                      <a:pt x="67204" y="70342"/>
                      <a:pt x="78129" y="56019"/>
                      <a:pt x="78129" y="39065"/>
                    </a:cubicBezTo>
                    <a:cubicBezTo>
                      <a:pt x="78129" y="17527"/>
                      <a:pt x="60602" y="0"/>
                      <a:pt x="39065" y="0"/>
                    </a:cubicBezTo>
                    <a:cubicBezTo>
                      <a:pt x="17527" y="0"/>
                      <a:pt x="0" y="17527"/>
                      <a:pt x="0" y="39065"/>
                    </a:cubicBezTo>
                    <a:cubicBezTo>
                      <a:pt x="0" y="56019"/>
                      <a:pt x="10925" y="70342"/>
                      <a:pt x="26043" y="75733"/>
                    </a:cubicBezTo>
                    <a:lnTo>
                      <a:pt x="26043" y="143237"/>
                    </a:lnTo>
                    <a:cubicBezTo>
                      <a:pt x="26043" y="148445"/>
                      <a:pt x="29142" y="153159"/>
                      <a:pt x="33934" y="155203"/>
                    </a:cubicBezTo>
                    <a:lnTo>
                      <a:pt x="117194" y="190882"/>
                    </a:lnTo>
                    <a:lnTo>
                      <a:pt x="117194" y="208344"/>
                    </a:lnTo>
                    <a:lnTo>
                      <a:pt x="26043" y="208344"/>
                    </a:lnTo>
                    <a:cubicBezTo>
                      <a:pt x="11680" y="208344"/>
                      <a:pt x="0" y="220025"/>
                      <a:pt x="0" y="234387"/>
                    </a:cubicBezTo>
                    <a:lnTo>
                      <a:pt x="0" y="703162"/>
                    </a:lnTo>
                    <a:cubicBezTo>
                      <a:pt x="0" y="717525"/>
                      <a:pt x="11680" y="729205"/>
                      <a:pt x="26043" y="729205"/>
                    </a:cubicBezTo>
                    <a:lnTo>
                      <a:pt x="65108" y="729205"/>
                    </a:lnTo>
                    <a:lnTo>
                      <a:pt x="65108" y="768269"/>
                    </a:lnTo>
                    <a:cubicBezTo>
                      <a:pt x="65108" y="775457"/>
                      <a:pt x="70941" y="781291"/>
                      <a:pt x="78129" y="781291"/>
                    </a:cubicBezTo>
                    <a:lnTo>
                      <a:pt x="182301" y="781291"/>
                    </a:lnTo>
                    <a:cubicBezTo>
                      <a:pt x="189489" y="781291"/>
                      <a:pt x="195323" y="775457"/>
                      <a:pt x="195323" y="768269"/>
                    </a:cubicBezTo>
                    <a:lnTo>
                      <a:pt x="195323" y="729205"/>
                    </a:lnTo>
                    <a:lnTo>
                      <a:pt x="322725" y="729205"/>
                    </a:lnTo>
                    <a:lnTo>
                      <a:pt x="382364" y="778322"/>
                    </a:lnTo>
                    <a:cubicBezTo>
                      <a:pt x="384773" y="780301"/>
                      <a:pt x="387703" y="781291"/>
                      <a:pt x="390645" y="781291"/>
                    </a:cubicBezTo>
                    <a:cubicBezTo>
                      <a:pt x="393588" y="781291"/>
                      <a:pt x="396518" y="780301"/>
                      <a:pt x="398927" y="778322"/>
                    </a:cubicBezTo>
                    <a:lnTo>
                      <a:pt x="458566" y="729205"/>
                    </a:lnTo>
                    <a:lnTo>
                      <a:pt x="585968" y="729205"/>
                    </a:lnTo>
                    <a:lnTo>
                      <a:pt x="585968" y="768269"/>
                    </a:lnTo>
                    <a:cubicBezTo>
                      <a:pt x="585968" y="775457"/>
                      <a:pt x="591802" y="781291"/>
                      <a:pt x="598990" y="781291"/>
                    </a:cubicBezTo>
                    <a:lnTo>
                      <a:pt x="703162" y="781291"/>
                    </a:lnTo>
                    <a:cubicBezTo>
                      <a:pt x="710350" y="781291"/>
                      <a:pt x="716183" y="775457"/>
                      <a:pt x="716183" y="768269"/>
                    </a:cubicBezTo>
                    <a:lnTo>
                      <a:pt x="716183" y="729205"/>
                    </a:lnTo>
                    <a:lnTo>
                      <a:pt x="755248" y="729205"/>
                    </a:lnTo>
                    <a:cubicBezTo>
                      <a:pt x="769611" y="729205"/>
                      <a:pt x="781291" y="717525"/>
                      <a:pt x="781291" y="703162"/>
                    </a:cubicBezTo>
                    <a:lnTo>
                      <a:pt x="781291" y="234387"/>
                    </a:lnTo>
                    <a:cubicBezTo>
                      <a:pt x="781291" y="220025"/>
                      <a:pt x="769611" y="208344"/>
                      <a:pt x="755248" y="208344"/>
                    </a:cubicBezTo>
                    <a:lnTo>
                      <a:pt x="703162" y="208344"/>
                    </a:lnTo>
                    <a:lnTo>
                      <a:pt x="703162" y="174671"/>
                    </a:lnTo>
                    <a:close/>
                    <a:moveTo>
                      <a:pt x="742226" y="26043"/>
                    </a:moveTo>
                    <a:cubicBezTo>
                      <a:pt x="749401" y="26043"/>
                      <a:pt x="755248" y="31890"/>
                      <a:pt x="755248" y="39065"/>
                    </a:cubicBezTo>
                    <a:cubicBezTo>
                      <a:pt x="755248" y="46239"/>
                      <a:pt x="749401" y="52086"/>
                      <a:pt x="742226" y="52086"/>
                    </a:cubicBezTo>
                    <a:cubicBezTo>
                      <a:pt x="735052" y="52086"/>
                      <a:pt x="729205" y="46239"/>
                      <a:pt x="729205" y="39065"/>
                    </a:cubicBezTo>
                    <a:cubicBezTo>
                      <a:pt x="729205" y="31890"/>
                      <a:pt x="735052" y="26043"/>
                      <a:pt x="742226" y="26043"/>
                    </a:cubicBezTo>
                    <a:close/>
                    <a:moveTo>
                      <a:pt x="585968" y="104172"/>
                    </a:moveTo>
                    <a:cubicBezTo>
                      <a:pt x="593143" y="104172"/>
                      <a:pt x="598990" y="110019"/>
                      <a:pt x="598990" y="117194"/>
                    </a:cubicBezTo>
                    <a:cubicBezTo>
                      <a:pt x="598990" y="124368"/>
                      <a:pt x="593143" y="130215"/>
                      <a:pt x="585968" y="130215"/>
                    </a:cubicBezTo>
                    <a:cubicBezTo>
                      <a:pt x="578793" y="130215"/>
                      <a:pt x="572947" y="124368"/>
                      <a:pt x="572947" y="117194"/>
                    </a:cubicBezTo>
                    <a:cubicBezTo>
                      <a:pt x="572947" y="110019"/>
                      <a:pt x="578793" y="104172"/>
                      <a:pt x="585968" y="104172"/>
                    </a:cubicBezTo>
                    <a:close/>
                    <a:moveTo>
                      <a:pt x="468775" y="52086"/>
                    </a:moveTo>
                    <a:cubicBezTo>
                      <a:pt x="475949" y="52086"/>
                      <a:pt x="481796" y="57933"/>
                      <a:pt x="481796" y="65108"/>
                    </a:cubicBezTo>
                    <a:cubicBezTo>
                      <a:pt x="481796" y="72282"/>
                      <a:pt x="475949" y="78129"/>
                      <a:pt x="468775" y="78129"/>
                    </a:cubicBezTo>
                    <a:cubicBezTo>
                      <a:pt x="461600" y="78129"/>
                      <a:pt x="455753" y="72282"/>
                      <a:pt x="455753" y="65108"/>
                    </a:cubicBezTo>
                    <a:cubicBezTo>
                      <a:pt x="455753" y="57933"/>
                      <a:pt x="461600" y="52086"/>
                      <a:pt x="468775" y="52086"/>
                    </a:cubicBezTo>
                    <a:close/>
                    <a:moveTo>
                      <a:pt x="325538" y="52086"/>
                    </a:moveTo>
                    <a:cubicBezTo>
                      <a:pt x="332713" y="52086"/>
                      <a:pt x="338559" y="57933"/>
                      <a:pt x="338559" y="65108"/>
                    </a:cubicBezTo>
                    <a:cubicBezTo>
                      <a:pt x="338559" y="72282"/>
                      <a:pt x="332713" y="78129"/>
                      <a:pt x="325538" y="78129"/>
                    </a:cubicBezTo>
                    <a:cubicBezTo>
                      <a:pt x="318363" y="78129"/>
                      <a:pt x="312516" y="72282"/>
                      <a:pt x="312516" y="65108"/>
                    </a:cubicBezTo>
                    <a:cubicBezTo>
                      <a:pt x="312516" y="57933"/>
                      <a:pt x="318363" y="52086"/>
                      <a:pt x="325538" y="52086"/>
                    </a:cubicBezTo>
                    <a:close/>
                    <a:moveTo>
                      <a:pt x="39065" y="26043"/>
                    </a:moveTo>
                    <a:cubicBezTo>
                      <a:pt x="46239" y="26043"/>
                      <a:pt x="52086" y="31890"/>
                      <a:pt x="52086" y="39065"/>
                    </a:cubicBezTo>
                    <a:cubicBezTo>
                      <a:pt x="52086" y="46239"/>
                      <a:pt x="46239" y="52086"/>
                      <a:pt x="39065" y="52086"/>
                    </a:cubicBezTo>
                    <a:cubicBezTo>
                      <a:pt x="31890" y="52086"/>
                      <a:pt x="26043" y="46239"/>
                      <a:pt x="26043" y="39065"/>
                    </a:cubicBezTo>
                    <a:cubicBezTo>
                      <a:pt x="26043" y="31890"/>
                      <a:pt x="31890" y="26043"/>
                      <a:pt x="39065" y="26043"/>
                    </a:cubicBezTo>
                    <a:close/>
                    <a:moveTo>
                      <a:pt x="169280" y="755248"/>
                    </a:moveTo>
                    <a:lnTo>
                      <a:pt x="91151" y="755248"/>
                    </a:lnTo>
                    <a:lnTo>
                      <a:pt x="91151" y="729205"/>
                    </a:lnTo>
                    <a:lnTo>
                      <a:pt x="169280" y="729205"/>
                    </a:lnTo>
                    <a:close/>
                    <a:moveTo>
                      <a:pt x="26043" y="703162"/>
                    </a:moveTo>
                    <a:lnTo>
                      <a:pt x="26043" y="234387"/>
                    </a:lnTo>
                    <a:lnTo>
                      <a:pt x="286968" y="234387"/>
                    </a:lnTo>
                    <a:cubicBezTo>
                      <a:pt x="239153" y="259701"/>
                      <a:pt x="185426" y="273452"/>
                      <a:pt x="130215" y="273452"/>
                    </a:cubicBezTo>
                    <a:cubicBezTo>
                      <a:pt x="126465" y="273452"/>
                      <a:pt x="122897" y="275067"/>
                      <a:pt x="120436" y="277879"/>
                    </a:cubicBezTo>
                    <a:cubicBezTo>
                      <a:pt x="117975" y="280692"/>
                      <a:pt x="116829" y="284442"/>
                      <a:pt x="117311" y="288153"/>
                    </a:cubicBezTo>
                    <a:lnTo>
                      <a:pt x="137091" y="439789"/>
                    </a:lnTo>
                    <a:cubicBezTo>
                      <a:pt x="149956" y="538427"/>
                      <a:pt x="199333" y="627585"/>
                      <a:pt x="276121" y="690817"/>
                    </a:cubicBezTo>
                    <a:lnTo>
                      <a:pt x="291109" y="703162"/>
                    </a:lnTo>
                    <a:close/>
                    <a:moveTo>
                      <a:pt x="390645" y="751407"/>
                    </a:moveTo>
                    <a:lnTo>
                      <a:pt x="292672" y="670712"/>
                    </a:lnTo>
                    <a:cubicBezTo>
                      <a:pt x="221001" y="611699"/>
                      <a:pt x="174918" y="528491"/>
                      <a:pt x="162912" y="436416"/>
                    </a:cubicBezTo>
                    <a:lnTo>
                      <a:pt x="145008" y="299182"/>
                    </a:lnTo>
                    <a:cubicBezTo>
                      <a:pt x="237864" y="295367"/>
                      <a:pt x="325903" y="255756"/>
                      <a:pt x="390632" y="188460"/>
                    </a:cubicBezTo>
                    <a:cubicBezTo>
                      <a:pt x="455115" y="255638"/>
                      <a:pt x="543284" y="295354"/>
                      <a:pt x="636283" y="299182"/>
                    </a:cubicBezTo>
                    <a:lnTo>
                      <a:pt x="618379" y="436416"/>
                    </a:lnTo>
                    <a:cubicBezTo>
                      <a:pt x="606373" y="528478"/>
                      <a:pt x="560290" y="611686"/>
                      <a:pt x="488619" y="670712"/>
                    </a:cubicBezTo>
                    <a:close/>
                    <a:moveTo>
                      <a:pt x="690140" y="755248"/>
                    </a:moveTo>
                    <a:lnTo>
                      <a:pt x="612011" y="755248"/>
                    </a:lnTo>
                    <a:lnTo>
                      <a:pt x="612011" y="729205"/>
                    </a:lnTo>
                    <a:lnTo>
                      <a:pt x="690140" y="729205"/>
                    </a:lnTo>
                    <a:close/>
                    <a:moveTo>
                      <a:pt x="755248" y="703162"/>
                    </a:moveTo>
                    <a:lnTo>
                      <a:pt x="490182" y="703162"/>
                    </a:lnTo>
                    <a:lnTo>
                      <a:pt x="505170" y="690817"/>
                    </a:lnTo>
                    <a:cubicBezTo>
                      <a:pt x="581958" y="627585"/>
                      <a:pt x="631322" y="538427"/>
                      <a:pt x="644200" y="439789"/>
                    </a:cubicBezTo>
                    <a:lnTo>
                      <a:pt x="663980" y="288153"/>
                    </a:lnTo>
                    <a:cubicBezTo>
                      <a:pt x="664462" y="284442"/>
                      <a:pt x="663329" y="280692"/>
                      <a:pt x="660855" y="277879"/>
                    </a:cubicBezTo>
                    <a:cubicBezTo>
                      <a:pt x="658381" y="275067"/>
                      <a:pt x="654826" y="273452"/>
                      <a:pt x="651076" y="273452"/>
                    </a:cubicBezTo>
                    <a:cubicBezTo>
                      <a:pt x="595917" y="273452"/>
                      <a:pt x="542242" y="259740"/>
                      <a:pt x="494401" y="234387"/>
                    </a:cubicBezTo>
                    <a:lnTo>
                      <a:pt x="755248" y="234387"/>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8" name="PPT世界-6-12"/>
              <p:cNvSpPr/>
              <p:nvPr/>
            </p:nvSpPr>
            <p:spPr>
              <a:xfrm>
                <a:off x="2699299" y="3210497"/>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79" name="PPT世界-6-13"/>
              <p:cNvSpPr/>
              <p:nvPr/>
            </p:nvSpPr>
            <p:spPr>
              <a:xfrm>
                <a:off x="2582105" y="3210497"/>
                <a:ext cx="91150" cy="26043"/>
              </a:xfrm>
              <a:custGeom>
                <a:avLst/>
                <a:gdLst>
                  <a:gd name="connsiteX0" fmla="*/ 0 w 91150"/>
                  <a:gd name="connsiteY0" fmla="*/ 0 h 26043"/>
                  <a:gd name="connsiteX1" fmla="*/ 91151 w 91150"/>
                  <a:gd name="connsiteY1" fmla="*/ 0 h 26043"/>
                  <a:gd name="connsiteX2" fmla="*/ 91151 w 91150"/>
                  <a:gd name="connsiteY2" fmla="*/ 26043 h 26043"/>
                  <a:gd name="connsiteX3" fmla="*/ 0 w 91150"/>
                  <a:gd name="connsiteY3" fmla="*/ 26043 h 26043"/>
                </a:gdLst>
                <a:ahLst/>
                <a:cxnLst>
                  <a:cxn ang="0">
                    <a:pos x="connsiteX0" y="connsiteY0"/>
                  </a:cxn>
                  <a:cxn ang="0">
                    <a:pos x="connsiteX1" y="connsiteY1"/>
                  </a:cxn>
                  <a:cxn ang="0">
                    <a:pos x="connsiteX2" y="connsiteY2"/>
                  </a:cxn>
                  <a:cxn ang="0">
                    <a:pos x="connsiteX3" y="connsiteY3"/>
                  </a:cxn>
                </a:cxnLst>
                <a:rect l="l" t="t" r="r" b="b"/>
                <a:pathLst>
                  <a:path w="91150" h="26043">
                    <a:moveTo>
                      <a:pt x="0" y="0"/>
                    </a:moveTo>
                    <a:lnTo>
                      <a:pt x="91151" y="0"/>
                    </a:lnTo>
                    <a:lnTo>
                      <a:pt x="91151"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0" name="PPT世界-6-14"/>
              <p:cNvSpPr/>
              <p:nvPr/>
            </p:nvSpPr>
            <p:spPr>
              <a:xfrm>
                <a:off x="2074266" y="3210497"/>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1" name="PPT世界-6-15"/>
              <p:cNvSpPr/>
              <p:nvPr/>
            </p:nvSpPr>
            <p:spPr>
              <a:xfrm>
                <a:off x="2126352" y="3210497"/>
                <a:ext cx="91150" cy="26043"/>
              </a:xfrm>
              <a:custGeom>
                <a:avLst/>
                <a:gdLst>
                  <a:gd name="connsiteX0" fmla="*/ 0 w 91150"/>
                  <a:gd name="connsiteY0" fmla="*/ 0 h 26043"/>
                  <a:gd name="connsiteX1" fmla="*/ 91151 w 91150"/>
                  <a:gd name="connsiteY1" fmla="*/ 0 h 26043"/>
                  <a:gd name="connsiteX2" fmla="*/ 91151 w 91150"/>
                  <a:gd name="connsiteY2" fmla="*/ 26043 h 26043"/>
                  <a:gd name="connsiteX3" fmla="*/ 0 w 91150"/>
                  <a:gd name="connsiteY3" fmla="*/ 26043 h 26043"/>
                </a:gdLst>
                <a:ahLst/>
                <a:cxnLst>
                  <a:cxn ang="0">
                    <a:pos x="connsiteX0" y="connsiteY0"/>
                  </a:cxn>
                  <a:cxn ang="0">
                    <a:pos x="connsiteX1" y="connsiteY1"/>
                  </a:cxn>
                  <a:cxn ang="0">
                    <a:pos x="connsiteX2" y="connsiteY2"/>
                  </a:cxn>
                  <a:cxn ang="0">
                    <a:pos x="connsiteX3" y="connsiteY3"/>
                  </a:cxn>
                </a:cxnLst>
                <a:rect l="l" t="t" r="r" b="b"/>
                <a:pathLst>
                  <a:path w="91150" h="26043">
                    <a:moveTo>
                      <a:pt x="0" y="0"/>
                    </a:moveTo>
                    <a:lnTo>
                      <a:pt x="91151" y="0"/>
                    </a:lnTo>
                    <a:lnTo>
                      <a:pt x="91151" y="26043"/>
                    </a:lnTo>
                    <a:lnTo>
                      <a:pt x="0" y="26043"/>
                    </a:lnTo>
                    <a:close/>
                  </a:path>
                </a:pathLst>
              </a:custGeom>
              <a:grpFill/>
              <a:ln w="12948" cap="flat">
                <a:noFill/>
                <a:prstDash val="solid"/>
                <a:miter/>
              </a:ln>
            </p:spPr>
            <p:txBody>
              <a:bodyPr rtlCol="0" anchor="ctr">
                <a:noAutofit/>
              </a:bodyPr>
              <a:lstStyle/>
              <a:p>
                <a:endParaRPr lang="zh-CN" altLang="en-US">
                  <a:cs typeface="思源黑体 CN Bold" panose="020B0800000000000000" pitchFamily="34" charset="-122"/>
                </a:endParaRPr>
              </a:p>
            </p:txBody>
          </p:sp>
        </p:grpSp>
      </p:grpSp>
      <p:sp>
        <p:nvSpPr>
          <p:cNvPr id="182" name="PPT世界-7"/>
          <p:cNvSpPr/>
          <p:nvPr/>
        </p:nvSpPr>
        <p:spPr>
          <a:xfrm flipH="1">
            <a:off x="12052423"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3" name="PPT世界-8"/>
          <p:cNvSpPr/>
          <p:nvPr/>
        </p:nvSpPr>
        <p:spPr>
          <a:xfrm flipH="1">
            <a:off x="12052423"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4" name="PPT世界-9"/>
          <p:cNvSpPr/>
          <p:nvPr/>
        </p:nvSpPr>
        <p:spPr>
          <a:xfrm flipH="1">
            <a:off x="12052423"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85" name="PPT世界-10"/>
          <p:cNvSpPr/>
          <p:nvPr/>
        </p:nvSpPr>
        <p:spPr>
          <a:xfrm flipH="1">
            <a:off x="12052423"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6" name="PPT世界-11"/>
          <p:cNvSpPr/>
          <p:nvPr/>
        </p:nvSpPr>
        <p:spPr>
          <a:xfrm flipH="1">
            <a:off x="0" y="-3000"/>
            <a:ext cx="161142" cy="6860571"/>
          </a:xfrm>
          <a:custGeom>
            <a:avLst/>
            <a:gdLst>
              <a:gd name="connsiteX0" fmla="*/ 0 w 161142"/>
              <a:gd name="connsiteY0" fmla="*/ 0 h 6860571"/>
              <a:gd name="connsiteX1" fmla="*/ 161143 w 161142"/>
              <a:gd name="connsiteY1" fmla="*/ 0 h 6860571"/>
              <a:gd name="connsiteX2" fmla="*/ 161143 w 161142"/>
              <a:gd name="connsiteY2" fmla="*/ 6860572 h 6860571"/>
              <a:gd name="connsiteX3" fmla="*/ 0 w 161142"/>
              <a:gd name="connsiteY3" fmla="*/ 6860572 h 6860571"/>
            </a:gdLst>
            <a:ahLst/>
            <a:cxnLst>
              <a:cxn ang="0">
                <a:pos x="connsiteX0" y="connsiteY0"/>
              </a:cxn>
              <a:cxn ang="0">
                <a:pos x="connsiteX1" y="connsiteY1"/>
              </a:cxn>
              <a:cxn ang="0">
                <a:pos x="connsiteX2" y="connsiteY2"/>
              </a:cxn>
              <a:cxn ang="0">
                <a:pos x="connsiteX3" y="connsiteY3"/>
              </a:cxn>
            </a:cxnLst>
            <a:rect l="l" t="t" r="r" b="b"/>
            <a:pathLst>
              <a:path w="161142" h="6860571">
                <a:moveTo>
                  <a:pt x="0" y="0"/>
                </a:moveTo>
                <a:lnTo>
                  <a:pt x="161143" y="0"/>
                </a:lnTo>
                <a:lnTo>
                  <a:pt x="161143" y="6860572"/>
                </a:lnTo>
                <a:lnTo>
                  <a:pt x="0" y="6860572"/>
                </a:lnTo>
                <a:close/>
              </a:path>
            </a:pathLst>
          </a:custGeom>
          <a:solidFill>
            <a:schemeClr val="accent1"/>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7" name="PPT世界-12"/>
          <p:cNvSpPr/>
          <p:nvPr/>
        </p:nvSpPr>
        <p:spPr>
          <a:xfrm flipH="1">
            <a:off x="0" y="1331036"/>
            <a:ext cx="161142" cy="5526548"/>
          </a:xfrm>
          <a:custGeom>
            <a:avLst/>
            <a:gdLst>
              <a:gd name="connsiteX0" fmla="*/ 0 w 161142"/>
              <a:gd name="connsiteY0" fmla="*/ 0 h 5526548"/>
              <a:gd name="connsiteX1" fmla="*/ 161143 w 161142"/>
              <a:gd name="connsiteY1" fmla="*/ 0 h 5526548"/>
              <a:gd name="connsiteX2" fmla="*/ 161143 w 161142"/>
              <a:gd name="connsiteY2" fmla="*/ 5526549 h 5526548"/>
              <a:gd name="connsiteX3" fmla="*/ 0 w 161142"/>
              <a:gd name="connsiteY3" fmla="*/ 5526549 h 5526548"/>
            </a:gdLst>
            <a:ahLst/>
            <a:cxnLst>
              <a:cxn ang="0">
                <a:pos x="connsiteX0" y="connsiteY0"/>
              </a:cxn>
              <a:cxn ang="0">
                <a:pos x="connsiteX1" y="connsiteY1"/>
              </a:cxn>
              <a:cxn ang="0">
                <a:pos x="connsiteX2" y="connsiteY2"/>
              </a:cxn>
              <a:cxn ang="0">
                <a:pos x="connsiteX3" y="connsiteY3"/>
              </a:cxn>
            </a:cxnLst>
            <a:rect l="l" t="t" r="r" b="b"/>
            <a:pathLst>
              <a:path w="161142" h="5526548">
                <a:moveTo>
                  <a:pt x="0" y="0"/>
                </a:moveTo>
                <a:lnTo>
                  <a:pt x="161143" y="0"/>
                </a:lnTo>
                <a:lnTo>
                  <a:pt x="161143" y="5526549"/>
                </a:lnTo>
                <a:lnTo>
                  <a:pt x="0" y="5526549"/>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88" name="PPT世界-13"/>
          <p:cNvSpPr/>
          <p:nvPr/>
        </p:nvSpPr>
        <p:spPr>
          <a:xfrm flipH="1">
            <a:off x="0" y="3310820"/>
            <a:ext cx="161142" cy="3546754"/>
          </a:xfrm>
          <a:custGeom>
            <a:avLst/>
            <a:gdLst>
              <a:gd name="connsiteX0" fmla="*/ 0 w 161142"/>
              <a:gd name="connsiteY0" fmla="*/ 0 h 3546754"/>
              <a:gd name="connsiteX1" fmla="*/ 161143 w 161142"/>
              <a:gd name="connsiteY1" fmla="*/ 0 h 3546754"/>
              <a:gd name="connsiteX2" fmla="*/ 161143 w 161142"/>
              <a:gd name="connsiteY2" fmla="*/ 3546754 h 3546754"/>
              <a:gd name="connsiteX3" fmla="*/ 0 w 161142"/>
              <a:gd name="connsiteY3" fmla="*/ 3546754 h 3546754"/>
            </a:gdLst>
            <a:ahLst/>
            <a:cxnLst>
              <a:cxn ang="0">
                <a:pos x="connsiteX0" y="connsiteY0"/>
              </a:cxn>
              <a:cxn ang="0">
                <a:pos x="connsiteX1" y="connsiteY1"/>
              </a:cxn>
              <a:cxn ang="0">
                <a:pos x="connsiteX2" y="connsiteY2"/>
              </a:cxn>
              <a:cxn ang="0">
                <a:pos x="connsiteX3" y="connsiteY3"/>
              </a:cxn>
            </a:cxnLst>
            <a:rect l="l" t="t" r="r" b="b"/>
            <a:pathLst>
              <a:path w="161142" h="3546754">
                <a:moveTo>
                  <a:pt x="0" y="0"/>
                </a:moveTo>
                <a:lnTo>
                  <a:pt x="161143" y="0"/>
                </a:lnTo>
                <a:lnTo>
                  <a:pt x="161143" y="3546754"/>
                </a:lnTo>
                <a:lnTo>
                  <a:pt x="0" y="3546754"/>
                </a:lnTo>
                <a:close/>
              </a:path>
            </a:pathLst>
          </a:custGeom>
          <a:solidFill>
            <a:schemeClr val="accent1"/>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89" name="PPT世界-14"/>
          <p:cNvSpPr/>
          <p:nvPr/>
        </p:nvSpPr>
        <p:spPr>
          <a:xfrm flipH="1">
            <a:off x="0" y="5089490"/>
            <a:ext cx="161142" cy="1768080"/>
          </a:xfrm>
          <a:custGeom>
            <a:avLst/>
            <a:gdLst>
              <a:gd name="connsiteX0" fmla="*/ 0 w 161142"/>
              <a:gd name="connsiteY0" fmla="*/ 0 h 1768080"/>
              <a:gd name="connsiteX1" fmla="*/ 161143 w 161142"/>
              <a:gd name="connsiteY1" fmla="*/ 0 h 1768080"/>
              <a:gd name="connsiteX2" fmla="*/ 161143 w 161142"/>
              <a:gd name="connsiteY2" fmla="*/ 1768080 h 1768080"/>
              <a:gd name="connsiteX3" fmla="*/ 0 w 161142"/>
              <a:gd name="connsiteY3" fmla="*/ 1768080 h 1768080"/>
            </a:gdLst>
            <a:ahLst/>
            <a:cxnLst>
              <a:cxn ang="0">
                <a:pos x="connsiteX0" y="connsiteY0"/>
              </a:cxn>
              <a:cxn ang="0">
                <a:pos x="connsiteX1" y="connsiteY1"/>
              </a:cxn>
              <a:cxn ang="0">
                <a:pos x="connsiteX2" y="connsiteY2"/>
              </a:cxn>
              <a:cxn ang="0">
                <a:pos x="connsiteX3" y="connsiteY3"/>
              </a:cxn>
            </a:cxnLst>
            <a:rect l="l" t="t" r="r" b="b"/>
            <a:pathLst>
              <a:path w="161142" h="1768080">
                <a:moveTo>
                  <a:pt x="0" y="0"/>
                </a:moveTo>
                <a:lnTo>
                  <a:pt x="161143" y="0"/>
                </a:lnTo>
                <a:lnTo>
                  <a:pt x="161143" y="1768080"/>
                </a:lnTo>
                <a:lnTo>
                  <a:pt x="0" y="1768080"/>
                </a:lnTo>
                <a:close/>
              </a:path>
            </a:pathLst>
          </a:custGeom>
          <a:solidFill>
            <a:schemeClr val="accent2"/>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grpSp>
        <p:nvGrpSpPr>
          <p:cNvPr id="194" name="PPT世界-15"/>
          <p:cNvGrpSpPr/>
          <p:nvPr/>
        </p:nvGrpSpPr>
        <p:grpSpPr>
          <a:xfrm>
            <a:off x="415436" y="150584"/>
            <a:ext cx="4070738" cy="1028440"/>
            <a:chOff x="7095636" y="2312328"/>
            <a:chExt cx="4070738" cy="1028440"/>
          </a:xfrm>
        </p:grpSpPr>
        <p:sp>
          <p:nvSpPr>
            <p:cNvPr id="195" name="PPT世界-15-1"/>
            <p:cNvSpPr/>
            <p:nvPr/>
          </p:nvSpPr>
          <p:spPr>
            <a:xfrm>
              <a:off x="7095636" y="2312328"/>
              <a:ext cx="4070738" cy="1028440"/>
            </a:xfrm>
            <a:prstGeom prst="roundRect">
              <a:avLst>
                <a:gd name="adj" fmla="val 8208"/>
              </a:avLst>
            </a:prstGeom>
            <a:solidFill>
              <a:srgbClr val="FFFFFF"/>
            </a:solidFill>
            <a:ln w="12700" cap="flat" cmpd="sng" algn="ctr">
              <a:solidFill>
                <a:schemeClr val="accent1">
                  <a:lumMod val="20000"/>
                  <a:lumOff val="80000"/>
                </a:schemeClr>
              </a:solidFill>
              <a:prstDash val="solid"/>
              <a:miter lim="800000"/>
            </a:ln>
            <a:effectLst>
              <a:outerShdw blurRad="190500" dist="38100" dir="5400000" algn="t" rotWithShape="0">
                <a:schemeClr val="accent2">
                  <a:alpha val="23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6" name="PPT世界-15-2"/>
            <p:cNvSpPr txBox="1"/>
            <p:nvPr/>
          </p:nvSpPr>
          <p:spPr>
            <a:xfrm>
              <a:off x="7595801" y="2470763"/>
              <a:ext cx="724557" cy="738664"/>
            </a:xfrm>
            <a:prstGeom prst="rect">
              <a:avLst/>
            </a:prstGeom>
            <a:noFill/>
          </p:spPr>
          <p:txBody>
            <a:bodyPr wrap="none" lIns="0" tIns="0" rIns="0" bIns="0" rtlCol="0">
              <a:noAutofit/>
            </a:bodyPr>
            <a:lstStyle/>
            <a:p>
              <a:pPr algn="ctr"/>
              <a:r>
                <a:rPr lang="en-US" altLang="zh-CN"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7" name="PPT世界-15-3"/>
            <p:cNvSpPr txBox="1"/>
            <p:nvPr/>
          </p:nvSpPr>
          <p:spPr>
            <a:xfrm>
              <a:off x="8625315" y="2530029"/>
              <a:ext cx="1538883" cy="369332"/>
            </a:xfrm>
            <a:prstGeom prst="rect">
              <a:avLst/>
            </a:prstGeom>
            <a:noFill/>
          </p:spPr>
          <p:txBody>
            <a:bodyPr wrap="none" lIns="0" tIns="0" rIns="0" bIns="0" rtlCol="0">
              <a:noAutofit/>
            </a:bodyPr>
            <a:lstStyle/>
            <a:p>
              <a:r>
                <a:rPr lang="zh-CN" altLang="en-US" sz="2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临床医学类</a:t>
              </a:r>
            </a:p>
          </p:txBody>
        </p:sp>
        <p:sp>
          <p:nvSpPr>
            <p:cNvPr id="198" name="PPT世界-15-4"/>
            <p:cNvSpPr txBox="1"/>
            <p:nvPr/>
          </p:nvSpPr>
          <p:spPr>
            <a:xfrm>
              <a:off x="8625315" y="2938401"/>
              <a:ext cx="2050094" cy="169277"/>
            </a:xfrm>
            <a:prstGeom prst="rect">
              <a:avLst/>
            </a:prstGeom>
          </p:spPr>
          <p:txBody>
            <a:bodyPr wrap="square" lIns="0" tIns="0" rIns="0" bIns="0">
              <a:noAutofit/>
            </a:bodyPr>
            <a:lstStyle>
              <a:defPPr>
                <a:defRPr lang="zh-CN"/>
              </a:defPPr>
              <a:lvl1pPr>
                <a:defRPr sz="1400">
                  <a:solidFill>
                    <a:schemeClr val="bg2">
                      <a:lumMod val="75000"/>
                    </a:schemeClr>
                  </a:solidFill>
                </a:defRPr>
              </a:lvl1pPr>
            </a:lstStyle>
            <a:p>
              <a:pPr algn="dist"/>
              <a:r>
                <a:rPr lang="en-US" altLang="zh-CN"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CLINICAL MEDICINE</a:t>
              </a:r>
              <a:endParaRPr lang="zh-CN" altLang="en-US" sz="1100" dirty="0">
                <a:solidFill>
                  <a:srgbClr val="E6E4E4">
                    <a:lumMod val="75000"/>
                  </a:srgb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医学-2">
      <a:dk1>
        <a:sysClr val="windowText" lastClr="000000"/>
      </a:dk1>
      <a:lt1>
        <a:sysClr val="window" lastClr="FFFFFF"/>
      </a:lt1>
      <a:dk2>
        <a:srgbClr val="44546A"/>
      </a:dk2>
      <a:lt2>
        <a:srgbClr val="E7E6E6"/>
      </a:lt2>
      <a:accent1>
        <a:srgbClr val="30929C"/>
      </a:accent1>
      <a:accent2>
        <a:srgbClr val="C5E0B4"/>
      </a:accent2>
      <a:accent3>
        <a:srgbClr val="04AABB"/>
      </a:accent3>
      <a:accent4>
        <a:srgbClr val="4C8971"/>
      </a:accent4>
      <a:accent5>
        <a:srgbClr val="64BFA2"/>
      </a:accent5>
      <a:accent6>
        <a:srgbClr val="003C95"/>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TotalTime>
  <Words>1609</Words>
  <Application>Microsoft Office PowerPoint</Application>
  <PresentationFormat>宽屏</PresentationFormat>
  <Paragraphs>291</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Arial</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航空航天专业大学工程学科教学课件ppt模板</dc:title>
  <dc:creator>刘 宇</dc:creator>
  <cp:keywords>PPT世界</cp:keywords>
  <dc:description>www.51pptmoban.com</dc:description>
  <cp:lastModifiedBy>Win user</cp:lastModifiedBy>
  <cp:revision>54</cp:revision>
  <dcterms:created xsi:type="dcterms:W3CDTF">2022-02-13T06:48:00Z</dcterms:created>
  <dcterms:modified xsi:type="dcterms:W3CDTF">2022-04-20T15:10:27Z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8396C3D9F3884CFB9A37E4165C0E3986</vt:lpwstr>
  </property>
  <property fmtid="{D5CDD505-2E9C-101B-9397-08002B2CF9AE}" pid="3" name="KSOProductBuildVer">
    <vt:lpwstr>2052-11.1.0.11365</vt:lpwstr>
  </property>
</Properties>
</file>