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4" r:id="rId2"/>
    <p:sldId id="285" r:id="rId3"/>
    <p:sldId id="286" r:id="rId4"/>
    <p:sldId id="274" r:id="rId5"/>
    <p:sldId id="268" r:id="rId6"/>
    <p:sldId id="257" r:id="rId7"/>
    <p:sldId id="260" r:id="rId8"/>
    <p:sldId id="270" r:id="rId9"/>
    <p:sldId id="287" r:id="rId10"/>
    <p:sldId id="263" r:id="rId11"/>
    <p:sldId id="277" r:id="rId12"/>
    <p:sldId id="276" r:id="rId13"/>
    <p:sldId id="290" r:id="rId14"/>
    <p:sldId id="288" r:id="rId15"/>
    <p:sldId id="272" r:id="rId16"/>
    <p:sldId id="271" r:id="rId17"/>
    <p:sldId id="273" r:id="rId18"/>
    <p:sldId id="275" r:id="rId19"/>
    <p:sldId id="289" r:id="rId20"/>
    <p:sldId id="261" r:id="rId21"/>
    <p:sldId id="279" r:id="rId22"/>
    <p:sldId id="280" r:id="rId23"/>
    <p:sldId id="281" r:id="rId24"/>
    <p:sldId id="291" r:id="rId25"/>
    <p:sldId id="292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391A"/>
    <a:srgbClr val="D7000F"/>
    <a:srgbClr val="BD0D04"/>
    <a:srgbClr val="E7C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97" autoAdjust="0"/>
    <p:restoredTop sz="89606" autoAdjust="0"/>
  </p:normalViewPr>
  <p:slideViewPr>
    <p:cSldViewPr snapToGrid="0" showGuides="1">
      <p:cViewPr>
        <p:scale>
          <a:sx n="66" d="100"/>
          <a:sy n="66" d="100"/>
        </p:scale>
        <p:origin x="1686" y="83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4D790B-1266-4A44-B88E-357C9B2F2F65}" type="doc">
      <dgm:prSet loTypeId="urn:microsoft.com/office/officeart/2005/8/layout/cycle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DB4EE1-6ED8-D448-ACEA-1C0B27859B8D}">
      <dgm:prSet phldrT="[文本]" custT="1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4234ABA6-6EFC-9D40-8C64-7034CB61EFDC}" type="parTrans" cxnId="{2F749833-060F-6644-A554-A0010F3DBDEB}">
      <dgm:prSet/>
      <dgm:spPr/>
      <dgm:t>
        <a:bodyPr/>
        <a:lstStyle/>
        <a:p>
          <a:endParaRPr lang="zh-CN" altLang="en-US" sz="1000"/>
        </a:p>
      </dgm:t>
    </dgm:pt>
    <dgm:pt modelId="{8951C523-D984-544F-95CB-C8EC105D4221}" type="sibTrans" cxnId="{2F749833-060F-6644-A554-A0010F3DBDEB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71D5CEED-92A9-F14B-B824-D72ACA4C73C4}">
      <dgm:prSet phldrT="[文本]" custT="1"/>
      <dgm:spPr>
        <a:solidFill>
          <a:srgbClr val="BD391A"/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0A1ECE8B-8D48-8142-80AB-2B4CB8661D94}" type="parTrans" cxnId="{6852EC98-0980-5E4A-91D8-F9DE7DF9093D}">
      <dgm:prSet/>
      <dgm:spPr/>
      <dgm:t>
        <a:bodyPr/>
        <a:lstStyle/>
        <a:p>
          <a:endParaRPr lang="zh-CN" altLang="en-US" sz="1000"/>
        </a:p>
      </dgm:t>
    </dgm:pt>
    <dgm:pt modelId="{1306D2DD-B2AC-7B49-A420-75921FFEEE50}" type="sibTrans" cxnId="{6852EC98-0980-5E4A-91D8-F9DE7DF9093D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2C854A96-6F01-6A4D-A9C6-5E24DF471EB9}">
      <dgm:prSet phldrT="[文本]" custT="1"/>
      <dgm:spPr>
        <a:solidFill>
          <a:schemeClr val="tx1">
            <a:lumMod val="50000"/>
            <a:lumOff val="50000"/>
          </a:schemeClr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DF05B633-932C-0C46-A54B-7E4683D32E4A}" type="parTrans" cxnId="{A4C74F79-9593-5244-8EE1-CCDB40BBBB84}">
      <dgm:prSet/>
      <dgm:spPr/>
      <dgm:t>
        <a:bodyPr/>
        <a:lstStyle/>
        <a:p>
          <a:endParaRPr lang="zh-CN" altLang="en-US" sz="1000"/>
        </a:p>
      </dgm:t>
    </dgm:pt>
    <dgm:pt modelId="{22DF6C7E-14A2-F74B-A2F6-72BBCBB49B22}" type="sibTrans" cxnId="{A4C74F79-9593-5244-8EE1-CCDB40BBBB84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77FDA478-C137-A648-AAAC-DE753E4145DF}">
      <dgm:prSet phldrT="[文本]" custT="1"/>
      <dgm:spPr>
        <a:solidFill>
          <a:srgbClr val="BD391A"/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EF86FF78-5015-5D42-9400-B9CDAFDC29DA}" type="parTrans" cxnId="{B3E8BD66-1D3E-3545-B91A-B9ACDC2BBF1E}">
      <dgm:prSet/>
      <dgm:spPr/>
      <dgm:t>
        <a:bodyPr/>
        <a:lstStyle/>
        <a:p>
          <a:endParaRPr lang="zh-CN" altLang="en-US" sz="1000"/>
        </a:p>
      </dgm:t>
    </dgm:pt>
    <dgm:pt modelId="{6414F4A1-EB30-6F4D-99D5-635B59F7E3EE}" type="sibTrans" cxnId="{B3E8BD66-1D3E-3545-B91A-B9ACDC2BBF1E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D0D8FD88-F1C5-0242-84D8-997A17D100C2}">
      <dgm:prSet phldrT="[文本]" custT="1"/>
      <dgm:spPr>
        <a:solidFill>
          <a:schemeClr val="bg2">
            <a:lumMod val="50000"/>
          </a:schemeClr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62B4C9B5-5345-7E41-93EA-A0C76298EFDD}" type="parTrans" cxnId="{76471D3B-A456-0D41-B136-72321A7E5869}">
      <dgm:prSet/>
      <dgm:spPr/>
      <dgm:t>
        <a:bodyPr/>
        <a:lstStyle/>
        <a:p>
          <a:endParaRPr lang="zh-CN" altLang="en-US" sz="1000"/>
        </a:p>
      </dgm:t>
    </dgm:pt>
    <dgm:pt modelId="{31E79A76-A9C4-694D-95B4-3B48E79CD191}" type="sibTrans" cxnId="{76471D3B-A456-0D41-B136-72321A7E5869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12917BA5-FE19-B146-BDAD-C9C3C9CBB453}">
      <dgm:prSet custT="1"/>
      <dgm:spPr>
        <a:solidFill>
          <a:srgbClr val="BD391A"/>
        </a:solidFill>
        <a:ln>
          <a:noFill/>
        </a:ln>
      </dgm:spPr>
      <dgm:t>
        <a:bodyPr/>
        <a:lstStyle/>
        <a:p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TITLE</a:t>
          </a:r>
          <a:r>
            <a:rPr lang="zh-CN" altLang="en-US" sz="1000" dirty="0">
              <a:latin typeface="+mn-lt"/>
              <a:ea typeface="+mn-ea"/>
              <a:cs typeface="+mn-ea"/>
              <a:sym typeface="+mn-lt"/>
            </a:rPr>
            <a:t> </a:t>
          </a:r>
          <a:r>
            <a:rPr lang="en-US" altLang="zh-CN" sz="1000" dirty="0">
              <a:latin typeface="+mn-lt"/>
              <a:ea typeface="+mn-ea"/>
              <a:cs typeface="+mn-ea"/>
              <a:sym typeface="+mn-lt"/>
            </a:rPr>
            <a:t>HERE</a:t>
          </a:r>
          <a:endParaRPr lang="zh-CN" altLang="en-US" sz="1000" dirty="0">
            <a:latin typeface="+mn-lt"/>
            <a:ea typeface="+mn-ea"/>
            <a:cs typeface="+mn-ea"/>
            <a:sym typeface="+mn-lt"/>
          </a:endParaRPr>
        </a:p>
      </dgm:t>
    </dgm:pt>
    <dgm:pt modelId="{E371152A-7D3B-BE46-BDF7-47094F85DCCE}" type="parTrans" cxnId="{6E1D31B1-956C-FA44-8A91-0334828ACD9B}">
      <dgm:prSet/>
      <dgm:spPr/>
      <dgm:t>
        <a:bodyPr/>
        <a:lstStyle/>
        <a:p>
          <a:endParaRPr lang="zh-CN" altLang="en-US" sz="1000"/>
        </a:p>
      </dgm:t>
    </dgm:pt>
    <dgm:pt modelId="{D1BD116C-ECBE-9E47-BF67-AAA5002049D6}" type="sibTrans" cxnId="{6E1D31B1-956C-FA44-8A91-0334828ACD9B}">
      <dgm:prSet/>
      <dgm:spPr>
        <a:ln>
          <a:solidFill>
            <a:srgbClr val="BD391A"/>
          </a:solidFill>
        </a:ln>
      </dgm:spPr>
      <dgm:t>
        <a:bodyPr/>
        <a:lstStyle/>
        <a:p>
          <a:endParaRPr lang="zh-CN" altLang="en-US" sz="1000"/>
        </a:p>
      </dgm:t>
    </dgm:pt>
    <dgm:pt modelId="{979CD179-9987-5B45-BE4E-610BA8A376E3}" type="pres">
      <dgm:prSet presAssocID="{D74D790B-1266-4A44-B88E-357C9B2F2F65}" presName="cycle" presStyleCnt="0">
        <dgm:presLayoutVars>
          <dgm:dir/>
          <dgm:resizeHandles val="exact"/>
        </dgm:presLayoutVars>
      </dgm:prSet>
      <dgm:spPr/>
    </dgm:pt>
    <dgm:pt modelId="{0144C04C-9845-4C43-A2D0-140FF74F52A4}" type="pres">
      <dgm:prSet presAssocID="{EDDB4EE1-6ED8-D448-ACEA-1C0B27859B8D}" presName="node" presStyleLbl="node1" presStyleIdx="0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</dgm:pt>
    <dgm:pt modelId="{E7F099A4-54E9-3044-999D-4FAD10CCFA95}" type="pres">
      <dgm:prSet presAssocID="{EDDB4EE1-6ED8-D448-ACEA-1C0B27859B8D}" presName="spNode" presStyleCnt="0"/>
      <dgm:spPr/>
    </dgm:pt>
    <dgm:pt modelId="{29FB60EE-4168-DA4E-B71C-9457B3116157}" type="pres">
      <dgm:prSet presAssocID="{8951C523-D984-544F-95CB-C8EC105D4221}" presName="sibTrans" presStyleLbl="sibTrans1D1" presStyleIdx="0" presStyleCnt="6"/>
      <dgm:spPr/>
    </dgm:pt>
    <dgm:pt modelId="{C15A0360-37CF-F74B-89BF-C3C528B9C027}" type="pres">
      <dgm:prSet presAssocID="{71D5CEED-92A9-F14B-B824-D72ACA4C73C4}" presName="node" presStyleLbl="node1" presStyleIdx="1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</dgm:pt>
    <dgm:pt modelId="{410D259E-D567-7D41-91A0-3D883C206ECB}" type="pres">
      <dgm:prSet presAssocID="{71D5CEED-92A9-F14B-B824-D72ACA4C73C4}" presName="spNode" presStyleCnt="0"/>
      <dgm:spPr/>
    </dgm:pt>
    <dgm:pt modelId="{FEF823C5-B22A-1C4B-A596-E18B3FE2C9EE}" type="pres">
      <dgm:prSet presAssocID="{1306D2DD-B2AC-7B49-A420-75921FFEEE50}" presName="sibTrans" presStyleLbl="sibTrans1D1" presStyleIdx="1" presStyleCnt="6"/>
      <dgm:spPr/>
    </dgm:pt>
    <dgm:pt modelId="{B0B7B056-2961-5F40-B144-EB9D478BA87E}" type="pres">
      <dgm:prSet presAssocID="{2C854A96-6F01-6A4D-A9C6-5E24DF471EB9}" presName="node" presStyleLbl="node1" presStyleIdx="2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</dgm:pt>
    <dgm:pt modelId="{EE62626D-59FC-054F-B91D-DFA9D0E5978F}" type="pres">
      <dgm:prSet presAssocID="{2C854A96-6F01-6A4D-A9C6-5E24DF471EB9}" presName="spNode" presStyleCnt="0"/>
      <dgm:spPr/>
    </dgm:pt>
    <dgm:pt modelId="{650C69C6-468E-6346-AD2E-39A0C6ECF7F2}" type="pres">
      <dgm:prSet presAssocID="{22DF6C7E-14A2-F74B-A2F6-72BBCBB49B22}" presName="sibTrans" presStyleLbl="sibTrans1D1" presStyleIdx="2" presStyleCnt="6"/>
      <dgm:spPr/>
    </dgm:pt>
    <dgm:pt modelId="{9FC6F4F5-E671-FA49-975D-BFF463485065}" type="pres">
      <dgm:prSet presAssocID="{77FDA478-C137-A648-AAAC-DE753E4145DF}" presName="node" presStyleLbl="node1" presStyleIdx="3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</dgm:pt>
    <dgm:pt modelId="{E4E845C1-6DD2-D045-BDC2-680FC367A9CD}" type="pres">
      <dgm:prSet presAssocID="{77FDA478-C137-A648-AAAC-DE753E4145DF}" presName="spNode" presStyleCnt="0"/>
      <dgm:spPr/>
    </dgm:pt>
    <dgm:pt modelId="{C271258D-E01B-E942-B6F3-37EE2673C1E8}" type="pres">
      <dgm:prSet presAssocID="{6414F4A1-EB30-6F4D-99D5-635B59F7E3EE}" presName="sibTrans" presStyleLbl="sibTrans1D1" presStyleIdx="3" presStyleCnt="6"/>
      <dgm:spPr/>
    </dgm:pt>
    <dgm:pt modelId="{BFDF2B8F-8A54-6844-BBA7-6772783151A9}" type="pres">
      <dgm:prSet presAssocID="{D0D8FD88-F1C5-0242-84D8-997A17D100C2}" presName="node" presStyleLbl="node1" presStyleIdx="4" presStyleCnt="6" custScaleX="105492" custScaleY="130059">
        <dgm:presLayoutVars>
          <dgm:bulletEnabled val="1"/>
        </dgm:presLayoutVars>
      </dgm:prSet>
      <dgm:spPr>
        <a:prstGeom prst="hexagon">
          <a:avLst/>
        </a:prstGeom>
      </dgm:spPr>
    </dgm:pt>
    <dgm:pt modelId="{D4B20EE9-F0DC-684E-B88B-88CDB1108D08}" type="pres">
      <dgm:prSet presAssocID="{D0D8FD88-F1C5-0242-84D8-997A17D100C2}" presName="spNode" presStyleCnt="0"/>
      <dgm:spPr/>
    </dgm:pt>
    <dgm:pt modelId="{60E95C61-1FC7-F34F-AB5C-7494672CA6F1}" type="pres">
      <dgm:prSet presAssocID="{31E79A76-A9C4-694D-95B4-3B48E79CD191}" presName="sibTrans" presStyleLbl="sibTrans1D1" presStyleIdx="4" presStyleCnt="6"/>
      <dgm:spPr/>
    </dgm:pt>
    <dgm:pt modelId="{7CAD5C23-7B81-5748-8346-01B9FFC002EB}" type="pres">
      <dgm:prSet presAssocID="{12917BA5-FE19-B146-BDAD-C9C3C9CBB453}" presName="node" presStyleLbl="node1" presStyleIdx="5" presStyleCnt="6" custScaleX="103375" custScaleY="125777">
        <dgm:presLayoutVars>
          <dgm:bulletEnabled val="1"/>
        </dgm:presLayoutVars>
      </dgm:prSet>
      <dgm:spPr>
        <a:prstGeom prst="hexagon">
          <a:avLst/>
        </a:prstGeom>
      </dgm:spPr>
    </dgm:pt>
    <dgm:pt modelId="{DC66FA27-AC38-8443-BB96-E96595862DD5}" type="pres">
      <dgm:prSet presAssocID="{12917BA5-FE19-B146-BDAD-C9C3C9CBB453}" presName="spNode" presStyleCnt="0"/>
      <dgm:spPr/>
    </dgm:pt>
    <dgm:pt modelId="{2ED2B905-A5AB-F14D-A08D-9B4F467DEE26}" type="pres">
      <dgm:prSet presAssocID="{D1BD116C-ECBE-9E47-BF67-AAA5002049D6}" presName="sibTrans" presStyleLbl="sibTrans1D1" presStyleIdx="5" presStyleCnt="6"/>
      <dgm:spPr/>
    </dgm:pt>
  </dgm:ptLst>
  <dgm:cxnLst>
    <dgm:cxn modelId="{CDBF3306-5B37-FC43-BDC6-7E82893541C9}" type="presOf" srcId="{D0D8FD88-F1C5-0242-84D8-997A17D100C2}" destId="{BFDF2B8F-8A54-6844-BBA7-6772783151A9}" srcOrd="0" destOrd="0" presId="urn:microsoft.com/office/officeart/2005/8/layout/cycle5"/>
    <dgm:cxn modelId="{2F749833-060F-6644-A554-A0010F3DBDEB}" srcId="{D74D790B-1266-4A44-B88E-357C9B2F2F65}" destId="{EDDB4EE1-6ED8-D448-ACEA-1C0B27859B8D}" srcOrd="0" destOrd="0" parTransId="{4234ABA6-6EFC-9D40-8C64-7034CB61EFDC}" sibTransId="{8951C523-D984-544F-95CB-C8EC105D4221}"/>
    <dgm:cxn modelId="{76471D3B-A456-0D41-B136-72321A7E5869}" srcId="{D74D790B-1266-4A44-B88E-357C9B2F2F65}" destId="{D0D8FD88-F1C5-0242-84D8-997A17D100C2}" srcOrd="4" destOrd="0" parTransId="{62B4C9B5-5345-7E41-93EA-A0C76298EFDD}" sibTransId="{31E79A76-A9C4-694D-95B4-3B48E79CD191}"/>
    <dgm:cxn modelId="{F055D15D-DB96-ED4B-A85D-DD5E2173F9CD}" type="presOf" srcId="{EDDB4EE1-6ED8-D448-ACEA-1C0B27859B8D}" destId="{0144C04C-9845-4C43-A2D0-140FF74F52A4}" srcOrd="0" destOrd="0" presId="urn:microsoft.com/office/officeart/2005/8/layout/cycle5"/>
    <dgm:cxn modelId="{B3E8BD66-1D3E-3545-B91A-B9ACDC2BBF1E}" srcId="{D74D790B-1266-4A44-B88E-357C9B2F2F65}" destId="{77FDA478-C137-A648-AAAC-DE753E4145DF}" srcOrd="3" destOrd="0" parTransId="{EF86FF78-5015-5D42-9400-B9CDAFDC29DA}" sibTransId="{6414F4A1-EB30-6F4D-99D5-635B59F7E3EE}"/>
    <dgm:cxn modelId="{C30A616C-D53A-5A47-BE7B-692A8A44B74A}" type="presOf" srcId="{1306D2DD-B2AC-7B49-A420-75921FFEEE50}" destId="{FEF823C5-B22A-1C4B-A596-E18B3FE2C9EE}" srcOrd="0" destOrd="0" presId="urn:microsoft.com/office/officeart/2005/8/layout/cycle5"/>
    <dgm:cxn modelId="{56E5B453-320E-6E44-9179-950BCCA241B3}" type="presOf" srcId="{12917BA5-FE19-B146-BDAD-C9C3C9CBB453}" destId="{7CAD5C23-7B81-5748-8346-01B9FFC002EB}" srcOrd="0" destOrd="0" presId="urn:microsoft.com/office/officeart/2005/8/layout/cycle5"/>
    <dgm:cxn modelId="{A4C74F79-9593-5244-8EE1-CCDB40BBBB84}" srcId="{D74D790B-1266-4A44-B88E-357C9B2F2F65}" destId="{2C854A96-6F01-6A4D-A9C6-5E24DF471EB9}" srcOrd="2" destOrd="0" parTransId="{DF05B633-932C-0C46-A54B-7E4683D32E4A}" sibTransId="{22DF6C7E-14A2-F74B-A2F6-72BBCBB49B22}"/>
    <dgm:cxn modelId="{6852EC98-0980-5E4A-91D8-F9DE7DF9093D}" srcId="{D74D790B-1266-4A44-B88E-357C9B2F2F65}" destId="{71D5CEED-92A9-F14B-B824-D72ACA4C73C4}" srcOrd="1" destOrd="0" parTransId="{0A1ECE8B-8D48-8142-80AB-2B4CB8661D94}" sibTransId="{1306D2DD-B2AC-7B49-A420-75921FFEEE50}"/>
    <dgm:cxn modelId="{F96B3499-D305-C54D-8439-9B86AC661FCA}" type="presOf" srcId="{77FDA478-C137-A648-AAAC-DE753E4145DF}" destId="{9FC6F4F5-E671-FA49-975D-BFF463485065}" srcOrd="0" destOrd="0" presId="urn:microsoft.com/office/officeart/2005/8/layout/cycle5"/>
    <dgm:cxn modelId="{AAAF7FA0-480A-A941-A35F-716D3C67F6E5}" type="presOf" srcId="{D74D790B-1266-4A44-B88E-357C9B2F2F65}" destId="{979CD179-9987-5B45-BE4E-610BA8A376E3}" srcOrd="0" destOrd="0" presId="urn:microsoft.com/office/officeart/2005/8/layout/cycle5"/>
    <dgm:cxn modelId="{C2DF36A3-77DC-3E42-BDE7-3EB5D1FBF664}" type="presOf" srcId="{8951C523-D984-544F-95CB-C8EC105D4221}" destId="{29FB60EE-4168-DA4E-B71C-9457B3116157}" srcOrd="0" destOrd="0" presId="urn:microsoft.com/office/officeart/2005/8/layout/cycle5"/>
    <dgm:cxn modelId="{6E1D31B1-956C-FA44-8A91-0334828ACD9B}" srcId="{D74D790B-1266-4A44-B88E-357C9B2F2F65}" destId="{12917BA5-FE19-B146-BDAD-C9C3C9CBB453}" srcOrd="5" destOrd="0" parTransId="{E371152A-7D3B-BE46-BDF7-47094F85DCCE}" sibTransId="{D1BD116C-ECBE-9E47-BF67-AAA5002049D6}"/>
    <dgm:cxn modelId="{35B41FB8-6F29-4D49-8B43-5906EE710563}" type="presOf" srcId="{6414F4A1-EB30-6F4D-99D5-635B59F7E3EE}" destId="{C271258D-E01B-E942-B6F3-37EE2673C1E8}" srcOrd="0" destOrd="0" presId="urn:microsoft.com/office/officeart/2005/8/layout/cycle5"/>
    <dgm:cxn modelId="{D276E0B9-A1EE-BA42-8827-35C30A27928A}" type="presOf" srcId="{31E79A76-A9C4-694D-95B4-3B48E79CD191}" destId="{60E95C61-1FC7-F34F-AB5C-7494672CA6F1}" srcOrd="0" destOrd="0" presId="urn:microsoft.com/office/officeart/2005/8/layout/cycle5"/>
    <dgm:cxn modelId="{D0C665D7-4850-D946-895F-6D9422ABF637}" type="presOf" srcId="{D1BD116C-ECBE-9E47-BF67-AAA5002049D6}" destId="{2ED2B905-A5AB-F14D-A08D-9B4F467DEE26}" srcOrd="0" destOrd="0" presId="urn:microsoft.com/office/officeart/2005/8/layout/cycle5"/>
    <dgm:cxn modelId="{097D1FDA-F7D5-7D4C-AFF1-2F8C5A00FCC1}" type="presOf" srcId="{22DF6C7E-14A2-F74B-A2F6-72BBCBB49B22}" destId="{650C69C6-468E-6346-AD2E-39A0C6ECF7F2}" srcOrd="0" destOrd="0" presId="urn:microsoft.com/office/officeart/2005/8/layout/cycle5"/>
    <dgm:cxn modelId="{2F88F3F2-ECC7-DA40-9A1F-7761B7086181}" type="presOf" srcId="{2C854A96-6F01-6A4D-A9C6-5E24DF471EB9}" destId="{B0B7B056-2961-5F40-B144-EB9D478BA87E}" srcOrd="0" destOrd="0" presId="urn:microsoft.com/office/officeart/2005/8/layout/cycle5"/>
    <dgm:cxn modelId="{EB1126F6-AE7C-3248-AA26-45D865924384}" type="presOf" srcId="{71D5CEED-92A9-F14B-B824-D72ACA4C73C4}" destId="{C15A0360-37CF-F74B-89BF-C3C528B9C027}" srcOrd="0" destOrd="0" presId="urn:microsoft.com/office/officeart/2005/8/layout/cycle5"/>
    <dgm:cxn modelId="{E5B78B5B-B650-1947-B653-8ECF8ED649BA}" type="presParOf" srcId="{979CD179-9987-5B45-BE4E-610BA8A376E3}" destId="{0144C04C-9845-4C43-A2D0-140FF74F52A4}" srcOrd="0" destOrd="0" presId="urn:microsoft.com/office/officeart/2005/8/layout/cycle5"/>
    <dgm:cxn modelId="{1BF0DFD2-21A3-7E4C-8BFB-7CDD22195CAC}" type="presParOf" srcId="{979CD179-9987-5B45-BE4E-610BA8A376E3}" destId="{E7F099A4-54E9-3044-999D-4FAD10CCFA95}" srcOrd="1" destOrd="0" presId="urn:microsoft.com/office/officeart/2005/8/layout/cycle5"/>
    <dgm:cxn modelId="{BD4F9F16-712E-424F-A04C-976028F91661}" type="presParOf" srcId="{979CD179-9987-5B45-BE4E-610BA8A376E3}" destId="{29FB60EE-4168-DA4E-B71C-9457B3116157}" srcOrd="2" destOrd="0" presId="urn:microsoft.com/office/officeart/2005/8/layout/cycle5"/>
    <dgm:cxn modelId="{E7B14493-795D-9741-9470-19D9F121D0C0}" type="presParOf" srcId="{979CD179-9987-5B45-BE4E-610BA8A376E3}" destId="{C15A0360-37CF-F74B-89BF-C3C528B9C027}" srcOrd="3" destOrd="0" presId="urn:microsoft.com/office/officeart/2005/8/layout/cycle5"/>
    <dgm:cxn modelId="{224EAFE5-DAA5-4540-8E40-38D120070F70}" type="presParOf" srcId="{979CD179-9987-5B45-BE4E-610BA8A376E3}" destId="{410D259E-D567-7D41-91A0-3D883C206ECB}" srcOrd="4" destOrd="0" presId="urn:microsoft.com/office/officeart/2005/8/layout/cycle5"/>
    <dgm:cxn modelId="{713F680E-5A6F-7448-A07A-176F68F8A4D4}" type="presParOf" srcId="{979CD179-9987-5B45-BE4E-610BA8A376E3}" destId="{FEF823C5-B22A-1C4B-A596-E18B3FE2C9EE}" srcOrd="5" destOrd="0" presId="urn:microsoft.com/office/officeart/2005/8/layout/cycle5"/>
    <dgm:cxn modelId="{B4441348-5EB3-C94C-87C5-06106FE9DDAB}" type="presParOf" srcId="{979CD179-9987-5B45-BE4E-610BA8A376E3}" destId="{B0B7B056-2961-5F40-B144-EB9D478BA87E}" srcOrd="6" destOrd="0" presId="urn:microsoft.com/office/officeart/2005/8/layout/cycle5"/>
    <dgm:cxn modelId="{EA6AD16F-2D31-4548-B2C8-1F989557251F}" type="presParOf" srcId="{979CD179-9987-5B45-BE4E-610BA8A376E3}" destId="{EE62626D-59FC-054F-B91D-DFA9D0E5978F}" srcOrd="7" destOrd="0" presId="urn:microsoft.com/office/officeart/2005/8/layout/cycle5"/>
    <dgm:cxn modelId="{BB7045C4-130A-7E40-A22C-A591A1E53B33}" type="presParOf" srcId="{979CD179-9987-5B45-BE4E-610BA8A376E3}" destId="{650C69C6-468E-6346-AD2E-39A0C6ECF7F2}" srcOrd="8" destOrd="0" presId="urn:microsoft.com/office/officeart/2005/8/layout/cycle5"/>
    <dgm:cxn modelId="{AAFDD76E-6627-D944-B8D8-F26285DF5029}" type="presParOf" srcId="{979CD179-9987-5B45-BE4E-610BA8A376E3}" destId="{9FC6F4F5-E671-FA49-975D-BFF463485065}" srcOrd="9" destOrd="0" presId="urn:microsoft.com/office/officeart/2005/8/layout/cycle5"/>
    <dgm:cxn modelId="{237A0AC2-E1A5-A44F-8EC5-2E757E4795B5}" type="presParOf" srcId="{979CD179-9987-5B45-BE4E-610BA8A376E3}" destId="{E4E845C1-6DD2-D045-BDC2-680FC367A9CD}" srcOrd="10" destOrd="0" presId="urn:microsoft.com/office/officeart/2005/8/layout/cycle5"/>
    <dgm:cxn modelId="{575D3087-4CA6-084B-BB96-6E9823E75C96}" type="presParOf" srcId="{979CD179-9987-5B45-BE4E-610BA8A376E3}" destId="{C271258D-E01B-E942-B6F3-37EE2673C1E8}" srcOrd="11" destOrd="0" presId="urn:microsoft.com/office/officeart/2005/8/layout/cycle5"/>
    <dgm:cxn modelId="{E87CB1F9-FD95-6E42-8F52-22A95CC766F5}" type="presParOf" srcId="{979CD179-9987-5B45-BE4E-610BA8A376E3}" destId="{BFDF2B8F-8A54-6844-BBA7-6772783151A9}" srcOrd="12" destOrd="0" presId="urn:microsoft.com/office/officeart/2005/8/layout/cycle5"/>
    <dgm:cxn modelId="{F1014D3C-9CC2-684C-A7F2-F792CD51D830}" type="presParOf" srcId="{979CD179-9987-5B45-BE4E-610BA8A376E3}" destId="{D4B20EE9-F0DC-684E-B88B-88CDB1108D08}" srcOrd="13" destOrd="0" presId="urn:microsoft.com/office/officeart/2005/8/layout/cycle5"/>
    <dgm:cxn modelId="{CDC33757-EC25-8341-BFAC-01689D274E61}" type="presParOf" srcId="{979CD179-9987-5B45-BE4E-610BA8A376E3}" destId="{60E95C61-1FC7-F34F-AB5C-7494672CA6F1}" srcOrd="14" destOrd="0" presId="urn:microsoft.com/office/officeart/2005/8/layout/cycle5"/>
    <dgm:cxn modelId="{D139DE16-1E32-F149-A097-DC851BC165C5}" type="presParOf" srcId="{979CD179-9987-5B45-BE4E-610BA8A376E3}" destId="{7CAD5C23-7B81-5748-8346-01B9FFC002EB}" srcOrd="15" destOrd="0" presId="urn:microsoft.com/office/officeart/2005/8/layout/cycle5"/>
    <dgm:cxn modelId="{C6F6ED76-F742-B242-A24E-0EFB14BBA68D}" type="presParOf" srcId="{979CD179-9987-5B45-BE4E-610BA8A376E3}" destId="{DC66FA27-AC38-8443-BB96-E96595862DD5}" srcOrd="16" destOrd="0" presId="urn:microsoft.com/office/officeart/2005/8/layout/cycle5"/>
    <dgm:cxn modelId="{E800775C-BE91-6A48-A814-6DC600D3C1DB}" type="presParOf" srcId="{979CD179-9987-5B45-BE4E-610BA8A376E3}" destId="{2ED2B905-A5AB-F14D-A08D-9B4F467DEE26}" srcOrd="17" destOrd="0" presId="urn:microsoft.com/office/officeart/2005/8/layout/cycle5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4C04C-9845-4C43-A2D0-140FF74F52A4}">
      <dsp:nvSpPr>
        <dsp:cNvPr id="0" name=""/>
        <dsp:cNvSpPr/>
      </dsp:nvSpPr>
      <dsp:spPr>
        <a:xfrm>
          <a:off x="2630605" y="-111672"/>
          <a:ext cx="1228489" cy="984477"/>
        </a:xfrm>
        <a:prstGeom prst="hexagon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815019" y="36112"/>
        <a:ext cx="859661" cy="688909"/>
      </dsp:txXfrm>
    </dsp:sp>
    <dsp:sp modelId="{29FB60EE-4168-DA4E-B71C-9457B3116157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2505627" y="153178"/>
              </a:moveTo>
              <a:arcTo wR="1782667" hR="1782667" stAng="17635533" swAng="683821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5A0360-37CF-F74B-89BF-C3C528B9C027}">
      <dsp:nvSpPr>
        <dsp:cNvPr id="0" name=""/>
        <dsp:cNvSpPr/>
      </dsp:nvSpPr>
      <dsp:spPr>
        <a:xfrm>
          <a:off x="4174440" y="779661"/>
          <a:ext cx="1228489" cy="984477"/>
        </a:xfrm>
        <a:prstGeom prst="hexagon">
          <a:avLst/>
        </a:prstGeom>
        <a:solidFill>
          <a:srgbClr val="BD391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4358854" y="927445"/>
        <a:ext cx="859661" cy="688909"/>
      </dsp:txXfrm>
    </dsp:sp>
    <dsp:sp modelId="{FEF823C5-B22A-1C4B-A596-E18B3FE2C9EE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3548816" y="1540549"/>
              </a:moveTo>
              <a:arcTo wR="1782667" hR="1782667" stAng="21131646" swAng="936708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7B056-2961-5F40-B144-EB9D478BA87E}">
      <dsp:nvSpPr>
        <dsp:cNvPr id="0" name=""/>
        <dsp:cNvSpPr/>
      </dsp:nvSpPr>
      <dsp:spPr>
        <a:xfrm>
          <a:off x="4174440" y="2562328"/>
          <a:ext cx="1228489" cy="984477"/>
        </a:xfrm>
        <a:prstGeom prst="hexagon">
          <a:avLst/>
        </a:prstGeom>
        <a:solidFill>
          <a:schemeClr val="tx1">
            <a:lumMod val="50000"/>
            <a:lumOff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4358854" y="2710112"/>
        <a:ext cx="859661" cy="688909"/>
      </dsp:txXfrm>
    </dsp:sp>
    <dsp:sp modelId="{650C69C6-468E-6346-AD2E-39A0C6ECF7F2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2813368" y="3237163"/>
              </a:moveTo>
              <a:arcTo wR="1782667" hR="1782667" stAng="3280646" swAng="683821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6F4F5-E671-FA49-975D-BFF463485065}">
      <dsp:nvSpPr>
        <dsp:cNvPr id="0" name=""/>
        <dsp:cNvSpPr/>
      </dsp:nvSpPr>
      <dsp:spPr>
        <a:xfrm>
          <a:off x="2630605" y="3453662"/>
          <a:ext cx="1228489" cy="984477"/>
        </a:xfrm>
        <a:prstGeom prst="hexagon">
          <a:avLst/>
        </a:prstGeom>
        <a:solidFill>
          <a:srgbClr val="BD391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2815019" y="3601446"/>
        <a:ext cx="859661" cy="688909"/>
      </dsp:txXfrm>
    </dsp:sp>
    <dsp:sp modelId="{C271258D-E01B-E942-B6F3-37EE2673C1E8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1059707" y="3412156"/>
              </a:moveTo>
              <a:arcTo wR="1782667" hR="1782667" stAng="6835533" swAng="683821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DF2B8F-8A54-6844-BBA7-6772783151A9}">
      <dsp:nvSpPr>
        <dsp:cNvPr id="0" name=""/>
        <dsp:cNvSpPr/>
      </dsp:nvSpPr>
      <dsp:spPr>
        <a:xfrm>
          <a:off x="1086769" y="2562328"/>
          <a:ext cx="1228489" cy="984477"/>
        </a:xfrm>
        <a:prstGeom prst="hexagon">
          <a:avLst/>
        </a:prstGeom>
        <a:solidFill>
          <a:schemeClr val="bg2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 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271183" y="2710112"/>
        <a:ext cx="859661" cy="688909"/>
      </dsp:txXfrm>
    </dsp:sp>
    <dsp:sp modelId="{60E95C61-1FC7-F34F-AB5C-7494672CA6F1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16080" y="2021571"/>
              </a:moveTo>
              <a:arcTo wR="1782667" hR="1782667" stAng="10337900" swAng="956302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D5C23-7B81-5748-8346-01B9FFC002EB}">
      <dsp:nvSpPr>
        <dsp:cNvPr id="0" name=""/>
        <dsp:cNvSpPr/>
      </dsp:nvSpPr>
      <dsp:spPr>
        <a:xfrm>
          <a:off x="1099096" y="795867"/>
          <a:ext cx="1203836" cy="952065"/>
        </a:xfrm>
        <a:prstGeom prst="hexagon">
          <a:avLst/>
        </a:prstGeom>
        <a:solidFill>
          <a:srgbClr val="BD391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TITLE</a:t>
          </a:r>
          <a:r>
            <a:rPr lang="zh-CN" altLang="en-US" sz="1000" kern="1200" dirty="0">
              <a:latin typeface="+mn-lt"/>
              <a:ea typeface="+mn-ea"/>
              <a:cs typeface="+mn-ea"/>
              <a:sym typeface="+mn-lt"/>
            </a:rPr>
            <a:t> </a:t>
          </a:r>
          <a:r>
            <a:rPr lang="en-US" altLang="zh-CN" sz="1000" kern="1200" dirty="0">
              <a:latin typeface="+mn-lt"/>
              <a:ea typeface="+mn-ea"/>
              <a:cs typeface="+mn-ea"/>
              <a:sym typeface="+mn-lt"/>
            </a:rPr>
            <a:t>HERE</a:t>
          </a:r>
          <a:endParaRPr lang="zh-CN" altLang="en-US" sz="10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278754" y="937952"/>
        <a:ext cx="844520" cy="667895"/>
      </dsp:txXfrm>
    </dsp:sp>
    <dsp:sp modelId="{2ED2B905-A5AB-F14D-A08D-9B4F467DEE26}">
      <dsp:nvSpPr>
        <dsp:cNvPr id="0" name=""/>
        <dsp:cNvSpPr/>
      </dsp:nvSpPr>
      <dsp:spPr>
        <a:xfrm>
          <a:off x="1462182" y="380566"/>
          <a:ext cx="3565334" cy="3565334"/>
        </a:xfrm>
        <a:custGeom>
          <a:avLst/>
          <a:gdLst/>
          <a:ahLst/>
          <a:cxnLst/>
          <a:rect l="0" t="0" r="0" b="0"/>
          <a:pathLst>
            <a:path>
              <a:moveTo>
                <a:pt x="735345" y="340093"/>
              </a:moveTo>
              <a:arcTo wR="1782667" hR="1782667" stAng="14041201" swAng="713579"/>
            </a:path>
          </a:pathLst>
        </a:custGeom>
        <a:noFill/>
        <a:ln w="6350" cap="flat" cmpd="sng" algn="ctr">
          <a:solidFill>
            <a:srgbClr val="BD391A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468B6-083C-44FF-BA84-0A386A334343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17F75-D664-4C65-A5F0-A74F076E29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376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693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3289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52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103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459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293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38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80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559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180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006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623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25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46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0604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136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200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878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33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1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962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58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782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17F75-D664-4C65-A5F0-A74F076E293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893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劳动节ppt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C057CE5F-FDDD-4EBF-AFA6-AA234E974D2A}"/>
              </a:ext>
            </a:extLst>
          </p:cNvPr>
          <p:cNvGrpSpPr/>
          <p:nvPr userDrawn="1"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EE2FDC3-67F4-4012-8047-AF84C5259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F6596C8-F2B9-4050-B3FB-83ACC3BA58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B3CAA1-BC89-4EB0-A611-ADA046AED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0E149-5110-4217-B860-2420CE627A15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EBDF82-697B-4502-B737-542469274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231FFDB-11FE-41CF-89E6-FE0D86E6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77E84-01B2-4EC9-88BD-771886A6D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61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7831F60-8CE2-4C3A-BDC2-C1DC3694C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CE3687-9777-4192-B11A-30ED7614C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E564BD-876F-4936-93CF-DE2046BE1E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E149-5110-4217-B860-2420CE627A15}" type="datetimeFigureOut">
              <a:rPr lang="zh-CN" altLang="en-US" smtClean="0"/>
              <a:t>2022/4/20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CBB64C-6E39-4856-8F8B-E7CA03F03C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201666-8D13-4905-9825-81CACCF691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77E84-01B2-4EC9-88BD-771886A6DD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25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8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1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586166" y="-209944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7817824" y="1571427"/>
            <a:ext cx="4374176" cy="5286573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506818" y="17443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28238" y="2057522"/>
              <a:ext cx="10267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13" y="0"/>
            <a:ext cx="5657357" cy="3759200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BBA96493-0F4D-41F7-8FFD-4E9B880D61D6}"/>
              </a:ext>
            </a:extLst>
          </p:cNvPr>
          <p:cNvSpPr txBox="1"/>
          <p:nvPr/>
        </p:nvSpPr>
        <p:spPr>
          <a:xfrm>
            <a:off x="1125141" y="572883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D7000F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5.1</a:t>
            </a:r>
            <a:endParaRPr lang="zh-CN" altLang="en-US" sz="4400" dirty="0">
              <a:solidFill>
                <a:srgbClr val="D7000F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B1D7FA5-BAFC-4F8A-83E8-5EB4808C43C8}"/>
              </a:ext>
            </a:extLst>
          </p:cNvPr>
          <p:cNvGrpSpPr/>
          <p:nvPr/>
        </p:nvGrpSpPr>
        <p:grpSpPr>
          <a:xfrm>
            <a:off x="2518233" y="957603"/>
            <a:ext cx="5291679" cy="3369449"/>
            <a:chOff x="1323758" y="957603"/>
            <a:chExt cx="5291679" cy="3369449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BBB749FE-C8CA-4CB6-A7CB-8B3CEC37225F}"/>
                </a:ext>
              </a:extLst>
            </p:cNvPr>
            <p:cNvGrpSpPr/>
            <p:nvPr/>
          </p:nvGrpSpPr>
          <p:grpSpPr>
            <a:xfrm>
              <a:off x="1323758" y="957603"/>
              <a:ext cx="5291679" cy="3369449"/>
              <a:chOff x="2954652" y="1844813"/>
              <a:chExt cx="5291679" cy="3369449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FDAD7223-F4BF-4297-887C-222FC30E9664}"/>
                  </a:ext>
                </a:extLst>
              </p:cNvPr>
              <p:cNvSpPr txBox="1"/>
              <p:nvPr/>
            </p:nvSpPr>
            <p:spPr>
              <a:xfrm>
                <a:off x="2954652" y="1870243"/>
                <a:ext cx="2736648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9900" dirty="0">
                    <a:ln w="25400">
                      <a:solidFill>
                        <a:schemeClr val="bg1"/>
                      </a:solidFill>
                    </a:ln>
                    <a:solidFill>
                      <a:srgbClr val="D7000F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劳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D399B9AB-93B5-4702-A600-409BAB0E7DF6}"/>
                  </a:ext>
                </a:extLst>
              </p:cNvPr>
              <p:cNvSpPr txBox="1"/>
              <p:nvPr/>
            </p:nvSpPr>
            <p:spPr>
              <a:xfrm>
                <a:off x="4623301" y="2998271"/>
                <a:ext cx="1954381" cy="22159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3800" dirty="0">
                    <a:solidFill>
                      <a:srgbClr val="D7000F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动</a:t>
                </a: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A928C13A-A1A2-4F18-97B5-08ED0C4789CE}"/>
                  </a:ext>
                </a:extLst>
              </p:cNvPr>
              <p:cNvSpPr txBox="1"/>
              <p:nvPr/>
            </p:nvSpPr>
            <p:spPr>
              <a:xfrm>
                <a:off x="5509683" y="1844813"/>
                <a:ext cx="2736648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9900" dirty="0">
                    <a:solidFill>
                      <a:srgbClr val="D7000F"/>
                    </a:soli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节</a:t>
                </a:r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494F29F-81E3-456C-8079-FDD863ECDC17}"/>
                </a:ext>
              </a:extLst>
            </p:cNvPr>
            <p:cNvSpPr txBox="1"/>
            <p:nvPr/>
          </p:nvSpPr>
          <p:spPr>
            <a:xfrm>
              <a:off x="3163826" y="1738385"/>
              <a:ext cx="195438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L</a:t>
              </a:r>
              <a:r>
                <a:rPr lang="zh-CN" altLang="en-US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abor</a:t>
              </a:r>
              <a:endParaRPr lang="en-US" altLang="zh-CN" sz="3200" dirty="0">
                <a:solidFill>
                  <a:srgbClr val="D7000F"/>
                </a:solidFill>
                <a:latin typeface="Cooper Black" panose="0208090404030B020404" pitchFamily="18" charset="0"/>
                <a:ea typeface="演示秋鸿楷" panose="000005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day</a:t>
              </a: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5BF3D261-65BC-4F1F-981A-1FC6929A33F0}"/>
              </a:ext>
            </a:extLst>
          </p:cNvPr>
          <p:cNvSpPr txBox="1"/>
          <p:nvPr/>
        </p:nvSpPr>
        <p:spPr>
          <a:xfrm>
            <a:off x="4004903" y="4850359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en-US" altLang="zh-CN" b="1" dirty="0"/>
              <a:t>SUNNY</a:t>
            </a:r>
            <a:endParaRPr lang="zh-CN" altLang="en-US" b="1" dirty="0"/>
          </a:p>
        </p:txBody>
      </p:sp>
      <p:sp>
        <p:nvSpPr>
          <p:cNvPr id="116" name="波形 115">
            <a:extLst>
              <a:ext uri="{FF2B5EF4-FFF2-40B4-BE49-F238E27FC236}">
                <a16:creationId xmlns:a16="http://schemas.microsoft.com/office/drawing/2014/main" id="{8C1994FB-141B-4FF2-8C41-F1ED7005B9FB}"/>
              </a:ext>
            </a:extLst>
          </p:cNvPr>
          <p:cNvSpPr/>
          <p:nvPr/>
        </p:nvSpPr>
        <p:spPr>
          <a:xfrm>
            <a:off x="3007245" y="4009084"/>
            <a:ext cx="4027834" cy="603153"/>
          </a:xfrm>
          <a:prstGeom prst="wave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3D98778-8553-4FE2-B2D5-310D24C70415}"/>
              </a:ext>
            </a:extLst>
          </p:cNvPr>
          <p:cNvSpPr txBox="1"/>
          <p:nvPr/>
        </p:nvSpPr>
        <p:spPr>
          <a:xfrm>
            <a:off x="3231567" y="4146435"/>
            <a:ext cx="35791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劳动节课件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劳动节班会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劳动教育</a:t>
            </a:r>
          </a:p>
        </p:txBody>
      </p:sp>
    </p:spTree>
    <p:extLst>
      <p:ext uri="{BB962C8B-B14F-4D97-AF65-F5344CB8AC3E}">
        <p14:creationId xmlns:p14="http://schemas.microsoft.com/office/powerpoint/2010/main" val="958168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9782EA-BF71-44E2-96D0-AF29583F09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54515"/>
            <a:ext cx="12090400" cy="323494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9EBFD819-6957-4D8A-83C6-82249D2BA6B5}"/>
              </a:ext>
            </a:extLst>
          </p:cNvPr>
          <p:cNvGrpSpPr/>
          <p:nvPr/>
        </p:nvGrpSpPr>
        <p:grpSpPr>
          <a:xfrm>
            <a:off x="5191253" y="1649768"/>
            <a:ext cx="1809494" cy="1809494"/>
            <a:chOff x="1274886" y="1635822"/>
            <a:chExt cx="1809494" cy="1809494"/>
          </a:xfrm>
        </p:grpSpPr>
        <p:sp>
          <p:nvSpPr>
            <p:cNvPr id="5" name="Oval 484">
              <a:extLst>
                <a:ext uri="{FF2B5EF4-FFF2-40B4-BE49-F238E27FC236}">
                  <a16:creationId xmlns:a16="http://schemas.microsoft.com/office/drawing/2014/main" id="{B08865DA-05ED-4D56-A4E7-30D95546A42F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0C2BE9D-79A9-44AA-9619-6C02BF531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B30DD238-F30E-46FB-BD47-ABA2A2C8AC27}"/>
              </a:ext>
            </a:extLst>
          </p:cNvPr>
          <p:cNvSpPr/>
          <p:nvPr/>
        </p:nvSpPr>
        <p:spPr>
          <a:xfrm>
            <a:off x="1789596" y="3837286"/>
            <a:ext cx="9299318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9F9D308-E88A-4F04-8165-C49CE84DD696}"/>
              </a:ext>
            </a:extLst>
          </p:cNvPr>
          <p:cNvSpPr/>
          <p:nvPr/>
        </p:nvSpPr>
        <p:spPr>
          <a:xfrm>
            <a:off x="101600" y="2858033"/>
            <a:ext cx="156485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“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B3E9858-3FDB-4C02-B64B-45C402717C5B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8A3A573-EBDE-43C3-96B2-80BE458017DE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EA2DC1AC-973D-466E-ABDB-F8BF7B399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CE8B983-FEF2-4A6C-93D8-4E8EB27BB2AA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5028B02-945B-4B03-B49E-B6D97650E5AD}"/>
                </a:ext>
              </a:extLst>
            </p:cNvPr>
            <p:cNvSpPr txBox="1"/>
            <p:nvPr/>
          </p:nvSpPr>
          <p:spPr>
            <a:xfrm>
              <a:off x="111891" y="142647"/>
              <a:ext cx="10102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5582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459ABE9-2339-443E-A199-AD733EB6A7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82572"/>
            <a:ext cx="12192000" cy="1817293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2F7F02F4-5172-465C-AD1D-579DC26C88B8}"/>
              </a:ext>
            </a:extLst>
          </p:cNvPr>
          <p:cNvSpPr/>
          <p:nvPr/>
        </p:nvSpPr>
        <p:spPr>
          <a:xfrm>
            <a:off x="6204968" y="1854515"/>
            <a:ext cx="33605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1A4D7D0-78F9-43DC-8B18-4DDFEC9EF3BC}"/>
              </a:ext>
            </a:extLst>
          </p:cNvPr>
          <p:cNvGrpSpPr/>
          <p:nvPr/>
        </p:nvGrpSpPr>
        <p:grpSpPr>
          <a:xfrm>
            <a:off x="1745189" y="3374689"/>
            <a:ext cx="1247647" cy="1247647"/>
            <a:chOff x="1274886" y="1635822"/>
            <a:chExt cx="1809494" cy="1809494"/>
          </a:xfrm>
        </p:grpSpPr>
        <p:sp>
          <p:nvSpPr>
            <p:cNvPr id="4" name="Oval 484">
              <a:extLst>
                <a:ext uri="{FF2B5EF4-FFF2-40B4-BE49-F238E27FC236}">
                  <a16:creationId xmlns:a16="http://schemas.microsoft.com/office/drawing/2014/main" id="{11EE50F7-FDCD-4490-B2DB-DB3E7F8EBDA1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BD5A2F2D-6842-4DCA-96E5-43EA7CCF2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59EFF43-91D7-44BD-9105-B6AF1D798427}"/>
              </a:ext>
            </a:extLst>
          </p:cNvPr>
          <p:cNvGrpSpPr/>
          <p:nvPr/>
        </p:nvGrpSpPr>
        <p:grpSpPr>
          <a:xfrm>
            <a:off x="4886453" y="1878694"/>
            <a:ext cx="1247647" cy="1247647"/>
            <a:chOff x="1274886" y="1635822"/>
            <a:chExt cx="1809494" cy="1809494"/>
          </a:xfrm>
        </p:grpSpPr>
        <p:sp>
          <p:nvSpPr>
            <p:cNvPr id="7" name="Oval 484">
              <a:extLst>
                <a:ext uri="{FF2B5EF4-FFF2-40B4-BE49-F238E27FC236}">
                  <a16:creationId xmlns:a16="http://schemas.microsoft.com/office/drawing/2014/main" id="{5ACCD3AC-F8A3-4A70-A77B-0A1C660C6197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8F23A44-74D7-4CB4-AF31-81F526AD9D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BD5D05-A2BA-4298-99F8-290023AFAEC8}"/>
              </a:ext>
            </a:extLst>
          </p:cNvPr>
          <p:cNvGrpSpPr/>
          <p:nvPr/>
        </p:nvGrpSpPr>
        <p:grpSpPr>
          <a:xfrm>
            <a:off x="9210116" y="3321550"/>
            <a:ext cx="1247647" cy="1247647"/>
            <a:chOff x="1274886" y="1635822"/>
            <a:chExt cx="1809494" cy="1809494"/>
          </a:xfrm>
        </p:grpSpPr>
        <p:sp>
          <p:nvSpPr>
            <p:cNvPr id="10" name="Oval 484">
              <a:extLst>
                <a:ext uri="{FF2B5EF4-FFF2-40B4-BE49-F238E27FC236}">
                  <a16:creationId xmlns:a16="http://schemas.microsoft.com/office/drawing/2014/main" id="{0F225D21-8B97-4725-A146-3941E7B9F81E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BB4AE57-6EF8-45BB-8DC1-27E5FD02A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D2AD79-58B5-4C76-A594-B6354FADC210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2ADC9A6-08E5-4D5A-B35F-C17833B2E5C6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CFD05B9-7CB4-452A-88E6-1392D91C50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62E5B94-B586-4A0F-BA49-CBEB8AD56FCA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8E330F8-5451-4771-ACF7-97A93312BD95}"/>
                </a:ext>
              </a:extLst>
            </p:cNvPr>
            <p:cNvSpPr txBox="1"/>
            <p:nvPr/>
          </p:nvSpPr>
          <p:spPr>
            <a:xfrm>
              <a:off x="111891" y="142647"/>
              <a:ext cx="10102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906411B2-11BA-48A4-9682-D895B100E5DF}"/>
              </a:ext>
            </a:extLst>
          </p:cNvPr>
          <p:cNvSpPr/>
          <p:nvPr/>
        </p:nvSpPr>
        <p:spPr>
          <a:xfrm>
            <a:off x="1596807" y="4763306"/>
            <a:ext cx="33605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5B4DD6A-6815-49CD-8B09-A455E2986ECB}"/>
              </a:ext>
            </a:extLst>
          </p:cNvPr>
          <p:cNvSpPr/>
          <p:nvPr/>
        </p:nvSpPr>
        <p:spPr>
          <a:xfrm>
            <a:off x="8183640" y="4763306"/>
            <a:ext cx="33605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70440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031F154-8026-450E-980A-D342CCC738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543" r="48063"/>
          <a:stretch/>
        </p:blipFill>
        <p:spPr>
          <a:xfrm>
            <a:off x="-295539" y="1438050"/>
            <a:ext cx="6576038" cy="449464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5229B24-89A8-4F5C-8CD3-168142F8D4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0499" y="2015397"/>
            <a:ext cx="5040559" cy="275418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F2F8F41E-D771-4ACC-BE77-68D2CF538F3D}"/>
              </a:ext>
            </a:extLst>
          </p:cNvPr>
          <p:cNvSpPr/>
          <p:nvPr/>
        </p:nvSpPr>
        <p:spPr>
          <a:xfrm>
            <a:off x="6867791" y="2444951"/>
            <a:ext cx="3918609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B89B3EA-06AF-4A62-8F02-75ACFEAE0E51}"/>
              </a:ext>
            </a:extLst>
          </p:cNvPr>
          <p:cNvGrpSpPr/>
          <p:nvPr/>
        </p:nvGrpSpPr>
        <p:grpSpPr>
          <a:xfrm>
            <a:off x="4684642" y="1781621"/>
            <a:ext cx="2147981" cy="3294757"/>
            <a:chOff x="4350814" y="1779621"/>
            <a:chExt cx="2147981" cy="329475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C67DCDB-96D2-464B-902B-D25DD87EFD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777427" y="2940303"/>
              <a:ext cx="3294757" cy="973394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4339B57-F7EF-499C-9959-2A8C6FCB68CD}"/>
                </a:ext>
              </a:extLst>
            </p:cNvPr>
            <p:cNvSpPr/>
            <p:nvPr/>
          </p:nvSpPr>
          <p:spPr>
            <a:xfrm>
              <a:off x="4350814" y="2376692"/>
              <a:ext cx="2147981" cy="22463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请输入标题文字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28356EA-DB03-4460-8E1C-992E91FC5ADB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AE78A9C-BCB1-4610-A105-79763E1A2B18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ADF1011-8B7B-4F25-82CC-DB20323A79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F9D08D6-2D64-4E9B-909F-1A858A5CCAB2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B8978EA-891E-4706-BA99-00D99881ACC9}"/>
                </a:ext>
              </a:extLst>
            </p:cNvPr>
            <p:cNvSpPr txBox="1"/>
            <p:nvPr/>
          </p:nvSpPr>
          <p:spPr>
            <a:xfrm>
              <a:off x="111891" y="142647"/>
              <a:ext cx="10102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4858DC6-D69A-4A22-A840-324FC6A8540C}"/>
              </a:ext>
            </a:extLst>
          </p:cNvPr>
          <p:cNvSpPr txBox="1"/>
          <p:nvPr/>
        </p:nvSpPr>
        <p:spPr>
          <a:xfrm>
            <a:off x="6531428" y="4919388"/>
            <a:ext cx="455748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560009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428356EA-DB03-4460-8E1C-992E91FC5ADB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AE78A9C-BCB1-4610-A105-79763E1A2B18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ADF1011-8B7B-4F25-82CC-DB20323A79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F9D08D6-2D64-4E9B-909F-1A858A5CCAB2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B8978EA-891E-4706-BA99-00D99881ACC9}"/>
                </a:ext>
              </a:extLst>
            </p:cNvPr>
            <p:cNvSpPr txBox="1"/>
            <p:nvPr/>
          </p:nvSpPr>
          <p:spPr>
            <a:xfrm>
              <a:off x="111891" y="142647"/>
              <a:ext cx="10102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C5B53099-6114-4D5F-B977-679A0745F5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813" y="1885950"/>
            <a:ext cx="6002991" cy="4972049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576AE5-630D-40DF-BFBF-E8FF04BEFB27}"/>
              </a:ext>
            </a:extLst>
          </p:cNvPr>
          <p:cNvGrpSpPr/>
          <p:nvPr/>
        </p:nvGrpSpPr>
        <p:grpSpPr>
          <a:xfrm>
            <a:off x="7116865" y="2338271"/>
            <a:ext cx="4802962" cy="568810"/>
            <a:chOff x="6431065" y="2081446"/>
            <a:chExt cx="4802962" cy="56881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B96743B-ACCF-4DF8-AFE9-0A290D70CD0F}"/>
                </a:ext>
              </a:extLst>
            </p:cNvPr>
            <p:cNvSpPr/>
            <p:nvPr/>
          </p:nvSpPr>
          <p:spPr>
            <a:xfrm>
              <a:off x="7042529" y="2081446"/>
              <a:ext cx="4191498" cy="56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0" name="star-shape-in-a-circle_15527">
              <a:extLst>
                <a:ext uri="{FF2B5EF4-FFF2-40B4-BE49-F238E27FC236}">
                  <a16:creationId xmlns:a16="http://schemas.microsoft.com/office/drawing/2014/main" id="{4B6BCC85-86B1-44EC-ACAD-91E04F03FB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1065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33F182C-1EEE-406A-B5CB-AACAD3B58404}"/>
              </a:ext>
            </a:extLst>
          </p:cNvPr>
          <p:cNvGrpSpPr/>
          <p:nvPr/>
        </p:nvGrpSpPr>
        <p:grpSpPr>
          <a:xfrm>
            <a:off x="8107465" y="3803164"/>
            <a:ext cx="3436835" cy="822726"/>
            <a:chOff x="6431065" y="2081446"/>
            <a:chExt cx="3436835" cy="82272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B51D459-F185-470C-8022-0B28093984FF}"/>
                </a:ext>
              </a:extLst>
            </p:cNvPr>
            <p:cNvSpPr/>
            <p:nvPr/>
          </p:nvSpPr>
          <p:spPr>
            <a:xfrm>
              <a:off x="7042529" y="2081446"/>
              <a:ext cx="2825371" cy="822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4" name="star-shape-in-a-circle_15527">
              <a:extLst>
                <a:ext uri="{FF2B5EF4-FFF2-40B4-BE49-F238E27FC236}">
                  <a16:creationId xmlns:a16="http://schemas.microsoft.com/office/drawing/2014/main" id="{7FD24F62-F844-4B9F-A579-1DE1CF0A13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1065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6E03B3D-0BBD-416C-93AF-A15D39D6C92B}"/>
              </a:ext>
            </a:extLst>
          </p:cNvPr>
          <p:cNvGrpSpPr/>
          <p:nvPr/>
        </p:nvGrpSpPr>
        <p:grpSpPr>
          <a:xfrm>
            <a:off x="516597" y="3803164"/>
            <a:ext cx="3436835" cy="822726"/>
            <a:chOff x="6822443" y="2081446"/>
            <a:chExt cx="3436835" cy="822726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6084788F-A74F-4852-B7FE-93E30FFCBEDC}"/>
                </a:ext>
              </a:extLst>
            </p:cNvPr>
            <p:cNvSpPr/>
            <p:nvPr/>
          </p:nvSpPr>
          <p:spPr>
            <a:xfrm>
              <a:off x="6822443" y="2081446"/>
              <a:ext cx="2825371" cy="822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7" name="star-shape-in-a-circle_15527">
              <a:extLst>
                <a:ext uri="{FF2B5EF4-FFF2-40B4-BE49-F238E27FC236}">
                  <a16:creationId xmlns:a16="http://schemas.microsoft.com/office/drawing/2014/main" id="{673DCDA2-DAC9-44FF-A72E-972779F440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19107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1325D74-FFC6-4FC2-825F-FEC3878D44A1}"/>
              </a:ext>
            </a:extLst>
          </p:cNvPr>
          <p:cNvGrpSpPr/>
          <p:nvPr/>
        </p:nvGrpSpPr>
        <p:grpSpPr>
          <a:xfrm>
            <a:off x="111891" y="2338271"/>
            <a:ext cx="4753504" cy="568810"/>
            <a:chOff x="7042529" y="2081446"/>
            <a:chExt cx="4753504" cy="56881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9A8690E-41A7-4735-882A-E1B73FFEEFE5}"/>
                </a:ext>
              </a:extLst>
            </p:cNvPr>
            <p:cNvSpPr/>
            <p:nvPr/>
          </p:nvSpPr>
          <p:spPr>
            <a:xfrm>
              <a:off x="7042529" y="2081446"/>
              <a:ext cx="4191498" cy="56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0" name="star-shape-in-a-circle_15527">
              <a:extLst>
                <a:ext uri="{FF2B5EF4-FFF2-40B4-BE49-F238E27FC236}">
                  <a16:creationId xmlns:a16="http://schemas.microsoft.com/office/drawing/2014/main" id="{D788E08C-2D0A-4852-A3F9-EEBC32749AF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355862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pPr algn="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47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655345" y="-34721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9194886" y="3235726"/>
            <a:ext cx="2997114" cy="3622274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462187" y="1634227"/>
              <a:ext cx="678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51671" y="2020415"/>
              <a:ext cx="1026710" cy="4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559" y="0"/>
            <a:ext cx="5657357" cy="610870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FDAD7223-F4BF-4297-887C-222FC30E9664}"/>
              </a:ext>
            </a:extLst>
          </p:cNvPr>
          <p:cNvSpPr txBox="1"/>
          <p:nvPr/>
        </p:nvSpPr>
        <p:spPr>
          <a:xfrm>
            <a:off x="5571242" y="101332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叁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4D8BDF-8E1D-437F-81D6-9233D3CCC921}"/>
              </a:ext>
            </a:extLst>
          </p:cNvPr>
          <p:cNvGrpSpPr/>
          <p:nvPr/>
        </p:nvGrpSpPr>
        <p:grpSpPr>
          <a:xfrm>
            <a:off x="3681769" y="2905025"/>
            <a:ext cx="4742309" cy="1200329"/>
            <a:chOff x="4613828" y="989964"/>
            <a:chExt cx="3084462" cy="12003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4FFBAA-86F7-4157-AF98-4511605EFB09}"/>
                </a:ext>
              </a:extLst>
            </p:cNvPr>
            <p:cNvSpPr txBox="1"/>
            <p:nvPr/>
          </p:nvSpPr>
          <p:spPr>
            <a:xfrm>
              <a:off x="5213145" y="989964"/>
              <a:ext cx="221745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82F2F5D-C5E5-4228-AD27-F96D6EE46786}"/>
                </a:ext>
              </a:extLst>
            </p:cNvPr>
            <p:cNvSpPr txBox="1"/>
            <p:nvPr/>
          </p:nvSpPr>
          <p:spPr>
            <a:xfrm>
              <a:off x="4613828" y="1658401"/>
              <a:ext cx="30844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51" name="图形 7">
            <a:extLst>
              <a:ext uri="{FF2B5EF4-FFF2-40B4-BE49-F238E27FC236}">
                <a16:creationId xmlns:a16="http://schemas.microsoft.com/office/drawing/2014/main" id="{097B7226-D98C-4414-B144-EC6AC50A5558}"/>
              </a:ext>
            </a:extLst>
          </p:cNvPr>
          <p:cNvSpPr/>
          <p:nvPr/>
        </p:nvSpPr>
        <p:spPr>
          <a:xfrm>
            <a:off x="4838952" y="1543328"/>
            <a:ext cx="568805" cy="997994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gradFill>
            <a:gsLst>
              <a:gs pos="54900">
                <a:srgbClr val="FF0000"/>
              </a:gs>
              <a:gs pos="100000">
                <a:schemeClr val="tx1">
                  <a:lumMod val="95000"/>
                  <a:lumOff val="5000"/>
                </a:schemeClr>
              </a:gs>
              <a:gs pos="0">
                <a:srgbClr val="D7000F"/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692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9">
            <a:extLst>
              <a:ext uri="{FF2B5EF4-FFF2-40B4-BE49-F238E27FC236}">
                <a16:creationId xmlns:a16="http://schemas.microsoft.com/office/drawing/2014/main" id="{B9094A0F-285A-43DE-B218-35933BFEBCBE}"/>
              </a:ext>
            </a:extLst>
          </p:cNvPr>
          <p:cNvCxnSpPr/>
          <p:nvPr/>
        </p:nvCxnSpPr>
        <p:spPr>
          <a:xfrm>
            <a:off x="794" y="3108371"/>
            <a:ext cx="12192000" cy="0"/>
          </a:xfrm>
          <a:prstGeom prst="line">
            <a:avLst/>
          </a:prstGeom>
          <a:ln w="12700" cmpd="sng">
            <a:solidFill>
              <a:srgbClr val="BD391A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15">
            <a:extLst>
              <a:ext uri="{FF2B5EF4-FFF2-40B4-BE49-F238E27FC236}">
                <a16:creationId xmlns:a16="http://schemas.microsoft.com/office/drawing/2014/main" id="{E1FB1349-B663-408F-A338-6363B8743CA0}"/>
              </a:ext>
            </a:extLst>
          </p:cNvPr>
          <p:cNvCxnSpPr>
            <a:cxnSpLocks/>
          </p:cNvCxnSpPr>
          <p:nvPr/>
        </p:nvCxnSpPr>
        <p:spPr>
          <a:xfrm>
            <a:off x="6095410" y="4426397"/>
            <a:ext cx="0" cy="1095119"/>
          </a:xfrm>
          <a:prstGeom prst="line">
            <a:avLst/>
          </a:prstGeom>
          <a:ln w="28575" cmpd="sng">
            <a:solidFill>
              <a:srgbClr val="BD391A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id="{64493DA1-1228-4FD1-8792-71AC33E891B6}"/>
              </a:ext>
            </a:extLst>
          </p:cNvPr>
          <p:cNvSpPr/>
          <p:nvPr/>
        </p:nvSpPr>
        <p:spPr>
          <a:xfrm>
            <a:off x="3986713" y="2050108"/>
            <a:ext cx="1918424" cy="1918424"/>
          </a:xfrm>
          <a:prstGeom prst="ellipse">
            <a:avLst/>
          </a:prstGeom>
          <a:solidFill>
            <a:srgbClr val="BD3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FFFF5E4-A68D-43FA-B826-8F16FCAA5EE0}"/>
              </a:ext>
            </a:extLst>
          </p:cNvPr>
          <p:cNvGrpSpPr/>
          <p:nvPr/>
        </p:nvGrpSpPr>
        <p:grpSpPr>
          <a:xfrm>
            <a:off x="1846602" y="2161276"/>
            <a:ext cx="1809494" cy="1809494"/>
            <a:chOff x="1274886" y="1635822"/>
            <a:chExt cx="1809494" cy="1809494"/>
          </a:xfrm>
        </p:grpSpPr>
        <p:sp>
          <p:nvSpPr>
            <p:cNvPr id="26" name="Oval 484">
              <a:extLst>
                <a:ext uri="{FF2B5EF4-FFF2-40B4-BE49-F238E27FC236}">
                  <a16:creationId xmlns:a16="http://schemas.microsoft.com/office/drawing/2014/main" id="{3FE250D2-C9E7-4EC3-AC4C-39FF926C7071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A1D16DE2-3025-4C73-9C7D-F114812E1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CDE2D54-F5E3-49BB-B41C-40DE1D33C1F1}"/>
              </a:ext>
            </a:extLst>
          </p:cNvPr>
          <p:cNvGrpSpPr/>
          <p:nvPr/>
        </p:nvGrpSpPr>
        <p:grpSpPr>
          <a:xfrm>
            <a:off x="6303841" y="2159039"/>
            <a:ext cx="1809494" cy="1809494"/>
            <a:chOff x="1274886" y="1635822"/>
            <a:chExt cx="1809494" cy="1809494"/>
          </a:xfrm>
        </p:grpSpPr>
        <p:sp>
          <p:nvSpPr>
            <p:cNvPr id="29" name="Oval 484">
              <a:extLst>
                <a:ext uri="{FF2B5EF4-FFF2-40B4-BE49-F238E27FC236}">
                  <a16:creationId xmlns:a16="http://schemas.microsoft.com/office/drawing/2014/main" id="{39FE3F14-E61F-4454-BEFA-FE516815DB86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1D1A4A5-C944-4470-A75A-D15F6313E8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2258332C-3A55-4F0D-9C09-3EA8B7E5911C}"/>
              </a:ext>
            </a:extLst>
          </p:cNvPr>
          <p:cNvSpPr/>
          <p:nvPr/>
        </p:nvSpPr>
        <p:spPr>
          <a:xfrm>
            <a:off x="1619487" y="4243852"/>
            <a:ext cx="4106407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CCA9FB5-5705-4D2D-AA4C-761A854F04F5}"/>
              </a:ext>
            </a:extLst>
          </p:cNvPr>
          <p:cNvSpPr/>
          <p:nvPr/>
        </p:nvSpPr>
        <p:spPr>
          <a:xfrm>
            <a:off x="6466106" y="4203919"/>
            <a:ext cx="4106407" cy="166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4115A3-7177-4047-85F3-DB852DAB7B15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9CD2A2-B313-40B3-859F-F113E008F1D6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8FAAB3DC-E8E1-411F-9526-73FFB481C7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87B8A45-0443-4E34-8A9F-913E123F3BE3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21B7612-A175-493E-9072-4604AEE58F46}"/>
                </a:ext>
              </a:extLst>
            </p:cNvPr>
            <p:cNvSpPr txBox="1"/>
            <p:nvPr/>
          </p:nvSpPr>
          <p:spPr>
            <a:xfrm>
              <a:off x="117502" y="142647"/>
              <a:ext cx="99899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03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48029612-8B0B-4716-894C-30AB68C036D7}"/>
              </a:ext>
            </a:extLst>
          </p:cNvPr>
          <p:cNvSpPr/>
          <p:nvPr/>
        </p:nvSpPr>
        <p:spPr>
          <a:xfrm>
            <a:off x="8544199" y="2050108"/>
            <a:ext cx="1918424" cy="1918424"/>
          </a:xfrm>
          <a:prstGeom prst="ellipse">
            <a:avLst/>
          </a:prstGeom>
          <a:solidFill>
            <a:srgbClr val="BD3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cs typeface="+mn-ea"/>
              <a:sym typeface="+mn-lt"/>
            </a:endParaRPr>
          </a:p>
        </p:txBody>
      </p:sp>
      <p:sp>
        <p:nvSpPr>
          <p:cNvPr id="55" name="worker_289838">
            <a:extLst>
              <a:ext uri="{FF2B5EF4-FFF2-40B4-BE49-F238E27FC236}">
                <a16:creationId xmlns:a16="http://schemas.microsoft.com/office/drawing/2014/main" id="{391EEAD6-1C76-4B53-8BFC-CFD3E70612AB}"/>
              </a:ext>
            </a:extLst>
          </p:cNvPr>
          <p:cNvSpPr/>
          <p:nvPr/>
        </p:nvSpPr>
        <p:spPr>
          <a:xfrm>
            <a:off x="4615123" y="2343707"/>
            <a:ext cx="738374" cy="1391312"/>
          </a:xfrm>
          <a:custGeom>
            <a:avLst/>
            <a:gdLst>
              <a:gd name="connsiteX0" fmla="*/ 56241 w 321990"/>
              <a:gd name="connsiteY0" fmla="*/ 324178 h 606722"/>
              <a:gd name="connsiteX1" fmla="*/ 178703 w 321990"/>
              <a:gd name="connsiteY1" fmla="*/ 324178 h 606722"/>
              <a:gd name="connsiteX2" fmla="*/ 179237 w 321990"/>
              <a:gd name="connsiteY2" fmla="*/ 578992 h 606722"/>
              <a:gd name="connsiteX3" fmla="*/ 151469 w 321990"/>
              <a:gd name="connsiteY3" fmla="*/ 606722 h 606722"/>
              <a:gd name="connsiteX4" fmla="*/ 123702 w 321990"/>
              <a:gd name="connsiteY4" fmla="*/ 578992 h 606722"/>
              <a:gd name="connsiteX5" fmla="*/ 123702 w 321990"/>
              <a:gd name="connsiteY5" fmla="*/ 357596 h 606722"/>
              <a:gd name="connsiteX6" fmla="*/ 111776 w 321990"/>
              <a:gd name="connsiteY6" fmla="*/ 357596 h 606722"/>
              <a:gd name="connsiteX7" fmla="*/ 111776 w 321990"/>
              <a:gd name="connsiteY7" fmla="*/ 578992 h 606722"/>
              <a:gd name="connsiteX8" fmla="*/ 84009 w 321990"/>
              <a:gd name="connsiteY8" fmla="*/ 606722 h 606722"/>
              <a:gd name="connsiteX9" fmla="*/ 56330 w 321990"/>
              <a:gd name="connsiteY9" fmla="*/ 578992 h 606722"/>
              <a:gd name="connsiteX10" fmla="*/ 289160 w 321990"/>
              <a:gd name="connsiteY10" fmla="*/ 274641 h 606722"/>
              <a:gd name="connsiteX11" fmla="*/ 289160 w 321990"/>
              <a:gd name="connsiteY11" fmla="*/ 490214 h 606722"/>
              <a:gd name="connsiteX12" fmla="*/ 289783 w 321990"/>
              <a:gd name="connsiteY12" fmla="*/ 490214 h 606722"/>
              <a:gd name="connsiteX13" fmla="*/ 306242 w 321990"/>
              <a:gd name="connsiteY13" fmla="*/ 494746 h 606722"/>
              <a:gd name="connsiteX14" fmla="*/ 321990 w 321990"/>
              <a:gd name="connsiteY14" fmla="*/ 522470 h 606722"/>
              <a:gd name="connsiteX15" fmla="*/ 321990 w 321990"/>
              <a:gd name="connsiteY15" fmla="*/ 602710 h 606722"/>
              <a:gd name="connsiteX16" fmla="*/ 318609 w 321990"/>
              <a:gd name="connsiteY16" fmla="*/ 606087 h 606722"/>
              <a:gd name="connsiteX17" fmla="*/ 235066 w 321990"/>
              <a:gd name="connsiteY17" fmla="*/ 606087 h 606722"/>
              <a:gd name="connsiteX18" fmla="*/ 231596 w 321990"/>
              <a:gd name="connsiteY18" fmla="*/ 602710 h 606722"/>
              <a:gd name="connsiteX19" fmla="*/ 231596 w 321990"/>
              <a:gd name="connsiteY19" fmla="*/ 522470 h 606722"/>
              <a:gd name="connsiteX20" fmla="*/ 247344 w 321990"/>
              <a:gd name="connsiteY20" fmla="*/ 494746 h 606722"/>
              <a:gd name="connsiteX21" fmla="*/ 263892 w 321990"/>
              <a:gd name="connsiteY21" fmla="*/ 490214 h 606722"/>
              <a:gd name="connsiteX22" fmla="*/ 264515 w 321990"/>
              <a:gd name="connsiteY22" fmla="*/ 490214 h 606722"/>
              <a:gd name="connsiteX23" fmla="*/ 264515 w 321990"/>
              <a:gd name="connsiteY23" fmla="*/ 294368 h 606722"/>
              <a:gd name="connsiteX24" fmla="*/ 276810 w 321990"/>
              <a:gd name="connsiteY24" fmla="*/ 139367 h 606722"/>
              <a:gd name="connsiteX25" fmla="*/ 277077 w 321990"/>
              <a:gd name="connsiteY25" fmla="*/ 139367 h 606722"/>
              <a:gd name="connsiteX26" fmla="*/ 279564 w 321990"/>
              <a:gd name="connsiteY26" fmla="*/ 139634 h 606722"/>
              <a:gd name="connsiteX27" fmla="*/ 280719 w 321990"/>
              <a:gd name="connsiteY27" fmla="*/ 139989 h 606722"/>
              <a:gd name="connsiteX28" fmla="*/ 289159 w 321990"/>
              <a:gd name="connsiteY28" fmla="*/ 151898 h 606722"/>
              <a:gd name="connsiteX29" fmla="*/ 289159 w 321990"/>
              <a:gd name="connsiteY29" fmla="*/ 170740 h 606722"/>
              <a:gd name="connsiteX30" fmla="*/ 264550 w 321990"/>
              <a:gd name="connsiteY30" fmla="*/ 174650 h 606722"/>
              <a:gd name="connsiteX31" fmla="*/ 264550 w 321990"/>
              <a:gd name="connsiteY31" fmla="*/ 151454 h 606722"/>
              <a:gd name="connsiteX32" fmla="*/ 276810 w 321990"/>
              <a:gd name="connsiteY32" fmla="*/ 139367 h 606722"/>
              <a:gd name="connsiteX33" fmla="*/ 162794 w 321990"/>
              <a:gd name="connsiteY33" fmla="*/ 136403 h 606722"/>
              <a:gd name="connsiteX34" fmla="*/ 179974 w 321990"/>
              <a:gd name="connsiteY34" fmla="*/ 136403 h 606722"/>
              <a:gd name="connsiteX35" fmla="*/ 234630 w 321990"/>
              <a:gd name="connsiteY35" fmla="*/ 190798 h 606722"/>
              <a:gd name="connsiteX36" fmla="*/ 234630 w 321990"/>
              <a:gd name="connsiteY36" fmla="*/ 227950 h 606722"/>
              <a:gd name="connsiteX37" fmla="*/ 269703 w 321990"/>
              <a:gd name="connsiteY37" fmla="*/ 199864 h 606722"/>
              <a:gd name="connsiteX38" fmla="*/ 302194 w 321990"/>
              <a:gd name="connsiteY38" fmla="*/ 203330 h 606722"/>
              <a:gd name="connsiteX39" fmla="*/ 298633 w 321990"/>
              <a:gd name="connsiteY39" fmla="*/ 235772 h 606722"/>
              <a:gd name="connsiteX40" fmla="*/ 225907 w 321990"/>
              <a:gd name="connsiteY40" fmla="*/ 294166 h 606722"/>
              <a:gd name="connsiteX41" fmla="*/ 188342 w 321990"/>
              <a:gd name="connsiteY41" fmla="*/ 276123 h 606722"/>
              <a:gd name="connsiteX42" fmla="*/ 188342 w 321990"/>
              <a:gd name="connsiteY42" fmla="*/ 233816 h 606722"/>
              <a:gd name="connsiteX43" fmla="*/ 188431 w 321990"/>
              <a:gd name="connsiteY43" fmla="*/ 190976 h 606722"/>
              <a:gd name="connsiteX44" fmla="*/ 188431 w 321990"/>
              <a:gd name="connsiteY44" fmla="*/ 190531 h 606722"/>
              <a:gd name="connsiteX45" fmla="*/ 183535 w 321990"/>
              <a:gd name="connsiteY45" fmla="*/ 185732 h 606722"/>
              <a:gd name="connsiteX46" fmla="*/ 178728 w 321990"/>
              <a:gd name="connsiteY46" fmla="*/ 190531 h 606722"/>
              <a:gd name="connsiteX47" fmla="*/ 178728 w 321990"/>
              <a:gd name="connsiteY47" fmla="*/ 209107 h 606722"/>
              <a:gd name="connsiteX48" fmla="*/ 166444 w 321990"/>
              <a:gd name="connsiteY48" fmla="*/ 182621 h 606722"/>
              <a:gd name="connsiteX49" fmla="*/ 162794 w 321990"/>
              <a:gd name="connsiteY49" fmla="*/ 136403 h 606722"/>
              <a:gd name="connsiteX50" fmla="*/ 88489 w 321990"/>
              <a:gd name="connsiteY50" fmla="*/ 136403 h 606722"/>
              <a:gd name="connsiteX51" fmla="*/ 146494 w 321990"/>
              <a:gd name="connsiteY51" fmla="*/ 136403 h 606722"/>
              <a:gd name="connsiteX52" fmla="*/ 117492 w 321990"/>
              <a:gd name="connsiteY52" fmla="*/ 165335 h 606722"/>
              <a:gd name="connsiteX53" fmla="*/ 88489 w 321990"/>
              <a:gd name="connsiteY53" fmla="*/ 136403 h 606722"/>
              <a:gd name="connsiteX54" fmla="*/ 55618 w 321990"/>
              <a:gd name="connsiteY54" fmla="*/ 136403 h 606722"/>
              <a:gd name="connsiteX55" fmla="*/ 72259 w 321990"/>
              <a:gd name="connsiteY55" fmla="*/ 136403 h 606722"/>
              <a:gd name="connsiteX56" fmla="*/ 68610 w 321990"/>
              <a:gd name="connsiteY56" fmla="*/ 182535 h 606722"/>
              <a:gd name="connsiteX57" fmla="*/ 56241 w 321990"/>
              <a:gd name="connsiteY57" fmla="*/ 209111 h 606722"/>
              <a:gd name="connsiteX58" fmla="*/ 56241 w 321990"/>
              <a:gd name="connsiteY58" fmla="*/ 190979 h 606722"/>
              <a:gd name="connsiteX59" fmla="*/ 51703 w 321990"/>
              <a:gd name="connsiteY59" fmla="*/ 186446 h 606722"/>
              <a:gd name="connsiteX60" fmla="*/ 47075 w 321990"/>
              <a:gd name="connsiteY60" fmla="*/ 190979 h 606722"/>
              <a:gd name="connsiteX61" fmla="*/ 46274 w 321990"/>
              <a:gd name="connsiteY61" fmla="*/ 360573 h 606722"/>
              <a:gd name="connsiteX62" fmla="*/ 23137 w 321990"/>
              <a:gd name="connsiteY62" fmla="*/ 383594 h 606722"/>
              <a:gd name="connsiteX63" fmla="*/ 23048 w 321990"/>
              <a:gd name="connsiteY63" fmla="*/ 383594 h 606722"/>
              <a:gd name="connsiteX64" fmla="*/ 0 w 321990"/>
              <a:gd name="connsiteY64" fmla="*/ 360395 h 606722"/>
              <a:gd name="connsiteX65" fmla="*/ 890 w 321990"/>
              <a:gd name="connsiteY65" fmla="*/ 190801 h 606722"/>
              <a:gd name="connsiteX66" fmla="*/ 55618 w 321990"/>
              <a:gd name="connsiteY66" fmla="*/ 136403 h 606722"/>
              <a:gd name="connsiteX67" fmla="*/ 70071 w 321990"/>
              <a:gd name="connsiteY67" fmla="*/ 77340 h 606722"/>
              <a:gd name="connsiteX68" fmla="*/ 165475 w 321990"/>
              <a:gd name="connsiteY68" fmla="*/ 77340 h 606722"/>
              <a:gd name="connsiteX69" fmla="*/ 117773 w 321990"/>
              <a:gd name="connsiteY69" fmla="*/ 121232 h 606722"/>
              <a:gd name="connsiteX70" fmla="*/ 70071 w 321990"/>
              <a:gd name="connsiteY70" fmla="*/ 77340 h 606722"/>
              <a:gd name="connsiteX71" fmla="*/ 117492 w 321990"/>
              <a:gd name="connsiteY71" fmla="*/ 0 h 606722"/>
              <a:gd name="connsiteX72" fmla="*/ 124080 w 321990"/>
              <a:gd name="connsiteY72" fmla="*/ 6574 h 606722"/>
              <a:gd name="connsiteX73" fmla="*/ 124080 w 321990"/>
              <a:gd name="connsiteY73" fmla="*/ 31006 h 606722"/>
              <a:gd name="connsiteX74" fmla="*/ 128442 w 321990"/>
              <a:gd name="connsiteY74" fmla="*/ 31006 h 606722"/>
              <a:gd name="connsiteX75" fmla="*/ 134051 w 321990"/>
              <a:gd name="connsiteY75" fmla="*/ 25498 h 606722"/>
              <a:gd name="connsiteX76" fmla="*/ 134051 w 321990"/>
              <a:gd name="connsiteY76" fmla="*/ 13593 h 606722"/>
              <a:gd name="connsiteX77" fmla="*/ 169217 w 321990"/>
              <a:gd name="connsiteY77" fmla="*/ 50462 h 606722"/>
              <a:gd name="connsiteX78" fmla="*/ 171888 w 321990"/>
              <a:gd name="connsiteY78" fmla="*/ 50462 h 606722"/>
              <a:gd name="connsiteX79" fmla="*/ 178743 w 321990"/>
              <a:gd name="connsiteY79" fmla="*/ 57303 h 606722"/>
              <a:gd name="connsiteX80" fmla="*/ 171888 w 321990"/>
              <a:gd name="connsiteY80" fmla="*/ 64144 h 606722"/>
              <a:gd name="connsiteX81" fmla="*/ 63096 w 321990"/>
              <a:gd name="connsiteY81" fmla="*/ 64144 h 606722"/>
              <a:gd name="connsiteX82" fmla="*/ 56241 w 321990"/>
              <a:gd name="connsiteY82" fmla="*/ 57303 h 606722"/>
              <a:gd name="connsiteX83" fmla="*/ 63096 w 321990"/>
              <a:gd name="connsiteY83" fmla="*/ 50462 h 606722"/>
              <a:gd name="connsiteX84" fmla="*/ 66390 w 321990"/>
              <a:gd name="connsiteY84" fmla="*/ 50462 h 606722"/>
              <a:gd name="connsiteX85" fmla="*/ 101022 w 321990"/>
              <a:gd name="connsiteY85" fmla="*/ 13682 h 606722"/>
              <a:gd name="connsiteX86" fmla="*/ 101022 w 321990"/>
              <a:gd name="connsiteY86" fmla="*/ 25498 h 606722"/>
              <a:gd name="connsiteX87" fmla="*/ 106631 w 321990"/>
              <a:gd name="connsiteY87" fmla="*/ 31006 h 606722"/>
              <a:gd name="connsiteX88" fmla="*/ 110904 w 321990"/>
              <a:gd name="connsiteY88" fmla="*/ 31006 h 606722"/>
              <a:gd name="connsiteX89" fmla="*/ 110904 w 321990"/>
              <a:gd name="connsiteY89" fmla="*/ 6574 h 606722"/>
              <a:gd name="connsiteX90" fmla="*/ 117492 w 321990"/>
              <a:gd name="connsiteY9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21990" h="606722">
                <a:moveTo>
                  <a:pt x="56241" y="324178"/>
                </a:moveTo>
                <a:lnTo>
                  <a:pt x="178703" y="324178"/>
                </a:lnTo>
                <a:cubicBezTo>
                  <a:pt x="178703" y="325600"/>
                  <a:pt x="179237" y="347464"/>
                  <a:pt x="179237" y="578992"/>
                </a:cubicBezTo>
                <a:cubicBezTo>
                  <a:pt x="179237" y="594279"/>
                  <a:pt x="166777" y="606722"/>
                  <a:pt x="151469" y="606722"/>
                </a:cubicBezTo>
                <a:cubicBezTo>
                  <a:pt x="136162" y="606722"/>
                  <a:pt x="123702" y="594279"/>
                  <a:pt x="123702" y="578992"/>
                </a:cubicBezTo>
                <a:lnTo>
                  <a:pt x="123702" y="357596"/>
                </a:lnTo>
                <a:lnTo>
                  <a:pt x="111776" y="357596"/>
                </a:lnTo>
                <a:lnTo>
                  <a:pt x="111776" y="578992"/>
                </a:lnTo>
                <a:cubicBezTo>
                  <a:pt x="111776" y="594279"/>
                  <a:pt x="99316" y="606722"/>
                  <a:pt x="84009" y="606722"/>
                </a:cubicBezTo>
                <a:cubicBezTo>
                  <a:pt x="68701" y="606722"/>
                  <a:pt x="56330" y="594279"/>
                  <a:pt x="56330" y="578992"/>
                </a:cubicBezTo>
                <a:close/>
                <a:moveTo>
                  <a:pt x="289160" y="274641"/>
                </a:moveTo>
                <a:lnTo>
                  <a:pt x="289160" y="490214"/>
                </a:lnTo>
                <a:lnTo>
                  <a:pt x="289783" y="490214"/>
                </a:lnTo>
                <a:cubicBezTo>
                  <a:pt x="295744" y="490214"/>
                  <a:pt x="301438" y="491903"/>
                  <a:pt x="306242" y="494746"/>
                </a:cubicBezTo>
                <a:cubicBezTo>
                  <a:pt x="315673" y="500433"/>
                  <a:pt x="321990" y="510652"/>
                  <a:pt x="321990" y="522470"/>
                </a:cubicBezTo>
                <a:lnTo>
                  <a:pt x="321990" y="602710"/>
                </a:lnTo>
                <a:cubicBezTo>
                  <a:pt x="321990" y="604576"/>
                  <a:pt x="320478" y="606087"/>
                  <a:pt x="318609" y="606087"/>
                </a:cubicBezTo>
                <a:lnTo>
                  <a:pt x="235066" y="606087"/>
                </a:lnTo>
                <a:cubicBezTo>
                  <a:pt x="233197" y="606087"/>
                  <a:pt x="231596" y="604576"/>
                  <a:pt x="231596" y="602710"/>
                </a:cubicBezTo>
                <a:lnTo>
                  <a:pt x="231596" y="522470"/>
                </a:lnTo>
                <a:cubicBezTo>
                  <a:pt x="231596" y="510652"/>
                  <a:pt x="237913" y="500433"/>
                  <a:pt x="247344" y="494746"/>
                </a:cubicBezTo>
                <a:cubicBezTo>
                  <a:pt x="252237" y="491903"/>
                  <a:pt x="257842" y="490214"/>
                  <a:pt x="263892" y="490214"/>
                </a:cubicBezTo>
                <a:lnTo>
                  <a:pt x="264515" y="490214"/>
                </a:lnTo>
                <a:lnTo>
                  <a:pt x="264515" y="294368"/>
                </a:lnTo>
                <a:close/>
                <a:moveTo>
                  <a:pt x="276810" y="139367"/>
                </a:moveTo>
                <a:cubicBezTo>
                  <a:pt x="276899" y="139367"/>
                  <a:pt x="276988" y="139367"/>
                  <a:pt x="277077" y="139367"/>
                </a:cubicBezTo>
                <a:cubicBezTo>
                  <a:pt x="277965" y="139367"/>
                  <a:pt x="278765" y="139456"/>
                  <a:pt x="279564" y="139634"/>
                </a:cubicBezTo>
                <a:cubicBezTo>
                  <a:pt x="279920" y="139722"/>
                  <a:pt x="280364" y="139811"/>
                  <a:pt x="280719" y="139989"/>
                </a:cubicBezTo>
                <a:cubicBezTo>
                  <a:pt x="285694" y="141589"/>
                  <a:pt x="289248" y="146299"/>
                  <a:pt x="289159" y="151898"/>
                </a:cubicBezTo>
                <a:lnTo>
                  <a:pt x="289159" y="170740"/>
                </a:lnTo>
                <a:cubicBezTo>
                  <a:pt x="280897" y="169851"/>
                  <a:pt x="272368" y="171095"/>
                  <a:pt x="264550" y="174650"/>
                </a:cubicBezTo>
                <a:lnTo>
                  <a:pt x="264550" y="151454"/>
                </a:lnTo>
                <a:cubicBezTo>
                  <a:pt x="264728" y="144699"/>
                  <a:pt x="270147" y="139367"/>
                  <a:pt x="276810" y="139367"/>
                </a:cubicBezTo>
                <a:close/>
                <a:moveTo>
                  <a:pt x="162794" y="136403"/>
                </a:moveTo>
                <a:lnTo>
                  <a:pt x="179974" y="136403"/>
                </a:lnTo>
                <a:cubicBezTo>
                  <a:pt x="209973" y="136403"/>
                  <a:pt x="234541" y="160756"/>
                  <a:pt x="234630" y="190798"/>
                </a:cubicBezTo>
                <a:cubicBezTo>
                  <a:pt x="234630" y="191242"/>
                  <a:pt x="234630" y="227506"/>
                  <a:pt x="234630" y="227950"/>
                </a:cubicBezTo>
                <a:lnTo>
                  <a:pt x="269703" y="199864"/>
                </a:lnTo>
                <a:cubicBezTo>
                  <a:pt x="279583" y="191865"/>
                  <a:pt x="294182" y="193464"/>
                  <a:pt x="302194" y="203330"/>
                </a:cubicBezTo>
                <a:cubicBezTo>
                  <a:pt x="310205" y="213285"/>
                  <a:pt x="308603" y="227861"/>
                  <a:pt x="298633" y="235772"/>
                </a:cubicBezTo>
                <a:lnTo>
                  <a:pt x="225907" y="294166"/>
                </a:lnTo>
                <a:cubicBezTo>
                  <a:pt x="210774" y="306254"/>
                  <a:pt x="188342" y="295499"/>
                  <a:pt x="188342" y="276123"/>
                </a:cubicBezTo>
                <a:lnTo>
                  <a:pt x="188342" y="233816"/>
                </a:lnTo>
                <a:lnTo>
                  <a:pt x="188431" y="190976"/>
                </a:lnTo>
                <a:cubicBezTo>
                  <a:pt x="188431" y="190798"/>
                  <a:pt x="188431" y="190709"/>
                  <a:pt x="188431" y="190531"/>
                </a:cubicBezTo>
                <a:cubicBezTo>
                  <a:pt x="188431" y="187865"/>
                  <a:pt x="186294" y="185732"/>
                  <a:pt x="183535" y="185732"/>
                </a:cubicBezTo>
                <a:cubicBezTo>
                  <a:pt x="180864" y="185732"/>
                  <a:pt x="178728" y="187865"/>
                  <a:pt x="178728" y="190531"/>
                </a:cubicBezTo>
                <a:lnTo>
                  <a:pt x="178728" y="209107"/>
                </a:lnTo>
                <a:cubicBezTo>
                  <a:pt x="173743" y="209107"/>
                  <a:pt x="169292" y="198797"/>
                  <a:pt x="166444" y="182621"/>
                </a:cubicBezTo>
                <a:cubicBezTo>
                  <a:pt x="164129" y="170000"/>
                  <a:pt x="162794" y="153912"/>
                  <a:pt x="162794" y="136403"/>
                </a:cubicBezTo>
                <a:close/>
                <a:moveTo>
                  <a:pt x="88489" y="136403"/>
                </a:moveTo>
                <a:lnTo>
                  <a:pt x="146494" y="136403"/>
                </a:lnTo>
                <a:cubicBezTo>
                  <a:pt x="146494" y="152427"/>
                  <a:pt x="133505" y="165335"/>
                  <a:pt x="117492" y="165335"/>
                </a:cubicBezTo>
                <a:cubicBezTo>
                  <a:pt x="101567" y="165335"/>
                  <a:pt x="88578" y="152427"/>
                  <a:pt x="88489" y="136403"/>
                </a:cubicBezTo>
                <a:close/>
                <a:moveTo>
                  <a:pt x="55618" y="136403"/>
                </a:moveTo>
                <a:lnTo>
                  <a:pt x="72259" y="136403"/>
                </a:lnTo>
                <a:cubicBezTo>
                  <a:pt x="72259" y="153913"/>
                  <a:pt x="70924" y="170002"/>
                  <a:pt x="68610" y="182535"/>
                </a:cubicBezTo>
                <a:cubicBezTo>
                  <a:pt x="65674" y="198801"/>
                  <a:pt x="61224" y="209111"/>
                  <a:pt x="56241" y="209111"/>
                </a:cubicBezTo>
                <a:lnTo>
                  <a:pt x="56241" y="190979"/>
                </a:lnTo>
                <a:cubicBezTo>
                  <a:pt x="56241" y="188490"/>
                  <a:pt x="54194" y="186446"/>
                  <a:pt x="51703" y="186446"/>
                </a:cubicBezTo>
                <a:cubicBezTo>
                  <a:pt x="49211" y="186446"/>
                  <a:pt x="47164" y="188490"/>
                  <a:pt x="47075" y="190979"/>
                </a:cubicBezTo>
                <a:lnTo>
                  <a:pt x="46274" y="360573"/>
                </a:lnTo>
                <a:cubicBezTo>
                  <a:pt x="46185" y="373283"/>
                  <a:pt x="35863" y="383594"/>
                  <a:pt x="23137" y="383594"/>
                </a:cubicBezTo>
                <a:lnTo>
                  <a:pt x="23048" y="383594"/>
                </a:lnTo>
                <a:cubicBezTo>
                  <a:pt x="10234" y="383505"/>
                  <a:pt x="0" y="373105"/>
                  <a:pt x="0" y="360395"/>
                </a:cubicBezTo>
                <a:lnTo>
                  <a:pt x="890" y="190801"/>
                </a:lnTo>
                <a:cubicBezTo>
                  <a:pt x="1068" y="160758"/>
                  <a:pt x="25540" y="136403"/>
                  <a:pt x="55618" y="136403"/>
                </a:cubicBezTo>
                <a:close/>
                <a:moveTo>
                  <a:pt x="70071" y="77340"/>
                </a:moveTo>
                <a:lnTo>
                  <a:pt x="165475" y="77340"/>
                </a:lnTo>
                <a:cubicBezTo>
                  <a:pt x="163517" y="101863"/>
                  <a:pt x="142870" y="121232"/>
                  <a:pt x="117773" y="121232"/>
                </a:cubicBezTo>
                <a:cubicBezTo>
                  <a:pt x="92676" y="121232"/>
                  <a:pt x="72029" y="101863"/>
                  <a:pt x="70071" y="77340"/>
                </a:cubicBezTo>
                <a:close/>
                <a:moveTo>
                  <a:pt x="117492" y="0"/>
                </a:moveTo>
                <a:cubicBezTo>
                  <a:pt x="121142" y="0"/>
                  <a:pt x="124080" y="2932"/>
                  <a:pt x="124080" y="6574"/>
                </a:cubicBezTo>
                <a:lnTo>
                  <a:pt x="124080" y="31006"/>
                </a:lnTo>
                <a:lnTo>
                  <a:pt x="128442" y="31006"/>
                </a:lnTo>
                <a:cubicBezTo>
                  <a:pt x="131469" y="31006"/>
                  <a:pt x="134051" y="28518"/>
                  <a:pt x="134051" y="25498"/>
                </a:cubicBezTo>
                <a:lnTo>
                  <a:pt x="134051" y="13593"/>
                </a:lnTo>
                <a:cubicBezTo>
                  <a:pt x="151144" y="19012"/>
                  <a:pt x="164588" y="32960"/>
                  <a:pt x="169217" y="50462"/>
                </a:cubicBezTo>
                <a:lnTo>
                  <a:pt x="171888" y="50462"/>
                </a:lnTo>
                <a:cubicBezTo>
                  <a:pt x="175716" y="50462"/>
                  <a:pt x="178743" y="53483"/>
                  <a:pt x="178743" y="57303"/>
                </a:cubicBezTo>
                <a:cubicBezTo>
                  <a:pt x="178743" y="61035"/>
                  <a:pt x="175716" y="64144"/>
                  <a:pt x="171888" y="64144"/>
                </a:cubicBezTo>
                <a:lnTo>
                  <a:pt x="63096" y="64144"/>
                </a:lnTo>
                <a:cubicBezTo>
                  <a:pt x="59357" y="64144"/>
                  <a:pt x="56241" y="61035"/>
                  <a:pt x="56241" y="57303"/>
                </a:cubicBezTo>
                <a:cubicBezTo>
                  <a:pt x="56241" y="53483"/>
                  <a:pt x="59357" y="50462"/>
                  <a:pt x="63096" y="50462"/>
                </a:cubicBezTo>
                <a:lnTo>
                  <a:pt x="66390" y="50462"/>
                </a:lnTo>
                <a:cubicBezTo>
                  <a:pt x="70931" y="33138"/>
                  <a:pt x="84107" y="19279"/>
                  <a:pt x="101022" y="13682"/>
                </a:cubicBezTo>
                <a:lnTo>
                  <a:pt x="101022" y="25498"/>
                </a:lnTo>
                <a:cubicBezTo>
                  <a:pt x="101022" y="28518"/>
                  <a:pt x="103515" y="31006"/>
                  <a:pt x="106631" y="31006"/>
                </a:cubicBezTo>
                <a:lnTo>
                  <a:pt x="110904" y="31006"/>
                </a:lnTo>
                <a:lnTo>
                  <a:pt x="110904" y="6574"/>
                </a:lnTo>
                <a:cubicBezTo>
                  <a:pt x="110904" y="2932"/>
                  <a:pt x="113842" y="0"/>
                  <a:pt x="117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mechanic-crane_75919">
            <a:extLst>
              <a:ext uri="{FF2B5EF4-FFF2-40B4-BE49-F238E27FC236}">
                <a16:creationId xmlns:a16="http://schemas.microsoft.com/office/drawing/2014/main" id="{12358BF1-0861-4116-988C-B4BCFB8FB6FC}"/>
              </a:ext>
            </a:extLst>
          </p:cNvPr>
          <p:cNvSpPr/>
          <p:nvPr/>
        </p:nvSpPr>
        <p:spPr>
          <a:xfrm>
            <a:off x="9041053" y="2459939"/>
            <a:ext cx="973803" cy="1036000"/>
          </a:xfrm>
          <a:custGeom>
            <a:avLst/>
            <a:gdLst>
              <a:gd name="connsiteX0" fmla="*/ 486038 w 569229"/>
              <a:gd name="connsiteY0" fmla="*/ 519555 h 605585"/>
              <a:gd name="connsiteX1" fmla="*/ 463012 w 569229"/>
              <a:gd name="connsiteY1" fmla="*/ 542546 h 605585"/>
              <a:gd name="connsiteX2" fmla="*/ 486038 w 569229"/>
              <a:gd name="connsiteY2" fmla="*/ 565537 h 605585"/>
              <a:gd name="connsiteX3" fmla="*/ 509064 w 569229"/>
              <a:gd name="connsiteY3" fmla="*/ 542546 h 605585"/>
              <a:gd name="connsiteX4" fmla="*/ 486038 w 569229"/>
              <a:gd name="connsiteY4" fmla="*/ 519555 h 605585"/>
              <a:gd name="connsiteX5" fmla="*/ 396440 w 569229"/>
              <a:gd name="connsiteY5" fmla="*/ 519555 h 605585"/>
              <a:gd name="connsiteX6" fmla="*/ 373414 w 569229"/>
              <a:gd name="connsiteY6" fmla="*/ 542546 h 605585"/>
              <a:gd name="connsiteX7" fmla="*/ 396440 w 569229"/>
              <a:gd name="connsiteY7" fmla="*/ 565537 h 605585"/>
              <a:gd name="connsiteX8" fmla="*/ 419466 w 569229"/>
              <a:gd name="connsiteY8" fmla="*/ 542546 h 605585"/>
              <a:gd name="connsiteX9" fmla="*/ 396440 w 569229"/>
              <a:gd name="connsiteY9" fmla="*/ 519555 h 605585"/>
              <a:gd name="connsiteX10" fmla="*/ 306935 w 569229"/>
              <a:gd name="connsiteY10" fmla="*/ 519555 h 605585"/>
              <a:gd name="connsiteX11" fmla="*/ 283908 w 569229"/>
              <a:gd name="connsiteY11" fmla="*/ 542546 h 605585"/>
              <a:gd name="connsiteX12" fmla="*/ 306935 w 569229"/>
              <a:gd name="connsiteY12" fmla="*/ 565537 h 605585"/>
              <a:gd name="connsiteX13" fmla="*/ 329961 w 569229"/>
              <a:gd name="connsiteY13" fmla="*/ 542546 h 605585"/>
              <a:gd name="connsiteX14" fmla="*/ 306935 w 569229"/>
              <a:gd name="connsiteY14" fmla="*/ 519555 h 605585"/>
              <a:gd name="connsiteX15" fmla="*/ 217337 w 569229"/>
              <a:gd name="connsiteY15" fmla="*/ 519555 h 605585"/>
              <a:gd name="connsiteX16" fmla="*/ 194310 w 569229"/>
              <a:gd name="connsiteY16" fmla="*/ 542546 h 605585"/>
              <a:gd name="connsiteX17" fmla="*/ 217337 w 569229"/>
              <a:gd name="connsiteY17" fmla="*/ 565537 h 605585"/>
              <a:gd name="connsiteX18" fmla="*/ 240363 w 569229"/>
              <a:gd name="connsiteY18" fmla="*/ 542546 h 605585"/>
              <a:gd name="connsiteX19" fmla="*/ 217337 w 569229"/>
              <a:gd name="connsiteY19" fmla="*/ 519555 h 605585"/>
              <a:gd name="connsiteX20" fmla="*/ 197282 w 569229"/>
              <a:gd name="connsiteY20" fmla="*/ 479414 h 605585"/>
              <a:gd name="connsiteX21" fmla="*/ 506093 w 569229"/>
              <a:gd name="connsiteY21" fmla="*/ 479414 h 605585"/>
              <a:gd name="connsiteX22" fmla="*/ 569229 w 569229"/>
              <a:gd name="connsiteY22" fmla="*/ 542546 h 605585"/>
              <a:gd name="connsiteX23" fmla="*/ 506093 w 569229"/>
              <a:gd name="connsiteY23" fmla="*/ 605585 h 605585"/>
              <a:gd name="connsiteX24" fmla="*/ 197282 w 569229"/>
              <a:gd name="connsiteY24" fmla="*/ 605585 h 605585"/>
              <a:gd name="connsiteX25" fmla="*/ 134052 w 569229"/>
              <a:gd name="connsiteY25" fmla="*/ 542546 h 605585"/>
              <a:gd name="connsiteX26" fmla="*/ 197282 w 569229"/>
              <a:gd name="connsiteY26" fmla="*/ 479414 h 605585"/>
              <a:gd name="connsiteX27" fmla="*/ 204177 w 569229"/>
              <a:gd name="connsiteY27" fmla="*/ 246662 h 605585"/>
              <a:gd name="connsiteX28" fmla="*/ 204177 w 569229"/>
              <a:gd name="connsiteY28" fmla="*/ 332868 h 605585"/>
              <a:gd name="connsiteX29" fmla="*/ 233796 w 569229"/>
              <a:gd name="connsiteY29" fmla="*/ 369204 h 605585"/>
              <a:gd name="connsiteX30" fmla="*/ 271400 w 569229"/>
              <a:gd name="connsiteY30" fmla="*/ 246662 h 605585"/>
              <a:gd name="connsiteX31" fmla="*/ 133797 w 569229"/>
              <a:gd name="connsiteY31" fmla="*/ 246662 h 605585"/>
              <a:gd name="connsiteX32" fmla="*/ 177436 w 569229"/>
              <a:gd name="connsiteY32" fmla="*/ 300147 h 605585"/>
              <a:gd name="connsiteX33" fmla="*/ 177436 w 569229"/>
              <a:gd name="connsiteY33" fmla="*/ 246662 h 605585"/>
              <a:gd name="connsiteX34" fmla="*/ 340295 w 569229"/>
              <a:gd name="connsiteY34" fmla="*/ 224138 h 605585"/>
              <a:gd name="connsiteX35" fmla="*/ 331567 w 569229"/>
              <a:gd name="connsiteY35" fmla="*/ 230533 h 605585"/>
              <a:gd name="connsiteX36" fmla="*/ 290063 w 569229"/>
              <a:gd name="connsiteY36" fmla="*/ 367628 h 605585"/>
              <a:gd name="connsiteX37" fmla="*/ 291456 w 569229"/>
              <a:gd name="connsiteY37" fmla="*/ 375693 h 605585"/>
              <a:gd name="connsiteX38" fmla="*/ 298791 w 569229"/>
              <a:gd name="connsiteY38" fmla="*/ 379400 h 605585"/>
              <a:gd name="connsiteX39" fmla="*/ 442801 w 569229"/>
              <a:gd name="connsiteY39" fmla="*/ 379400 h 605585"/>
              <a:gd name="connsiteX40" fmla="*/ 451900 w 569229"/>
              <a:gd name="connsiteY40" fmla="*/ 370316 h 605585"/>
              <a:gd name="connsiteX41" fmla="*/ 451900 w 569229"/>
              <a:gd name="connsiteY41" fmla="*/ 233222 h 605585"/>
              <a:gd name="connsiteX42" fmla="*/ 442801 w 569229"/>
              <a:gd name="connsiteY42" fmla="*/ 224138 h 605585"/>
              <a:gd name="connsiteX43" fmla="*/ 204177 w 569229"/>
              <a:gd name="connsiteY43" fmla="*/ 165091 h 605585"/>
              <a:gd name="connsiteX44" fmla="*/ 204177 w 569229"/>
              <a:gd name="connsiteY44" fmla="*/ 219966 h 605585"/>
              <a:gd name="connsiteX45" fmla="*/ 274650 w 569229"/>
              <a:gd name="connsiteY45" fmla="*/ 219966 h 605585"/>
              <a:gd name="connsiteX46" fmla="*/ 114484 w 569229"/>
              <a:gd name="connsiteY46" fmla="*/ 152670 h 605585"/>
              <a:gd name="connsiteX47" fmla="*/ 114484 w 569229"/>
              <a:gd name="connsiteY47" fmla="*/ 219966 h 605585"/>
              <a:gd name="connsiteX48" fmla="*/ 177436 w 569229"/>
              <a:gd name="connsiteY48" fmla="*/ 219966 h 605585"/>
              <a:gd name="connsiteX49" fmla="*/ 177436 w 569229"/>
              <a:gd name="connsiteY49" fmla="*/ 152670 h 605585"/>
              <a:gd name="connsiteX50" fmla="*/ 57196 w 569229"/>
              <a:gd name="connsiteY50" fmla="*/ 152670 h 605585"/>
              <a:gd name="connsiteX51" fmla="*/ 87836 w 569229"/>
              <a:gd name="connsiteY51" fmla="*/ 190211 h 605585"/>
              <a:gd name="connsiteX52" fmla="*/ 87836 w 569229"/>
              <a:gd name="connsiteY52" fmla="*/ 152670 h 605585"/>
              <a:gd name="connsiteX53" fmla="*/ 114484 w 569229"/>
              <a:gd name="connsiteY53" fmla="*/ 95293 h 605585"/>
              <a:gd name="connsiteX54" fmla="*/ 114484 w 569229"/>
              <a:gd name="connsiteY54" fmla="*/ 125974 h 605585"/>
              <a:gd name="connsiteX55" fmla="*/ 153945 w 569229"/>
              <a:gd name="connsiteY55" fmla="*/ 125974 h 605585"/>
              <a:gd name="connsiteX56" fmla="*/ 44289 w 569229"/>
              <a:gd name="connsiteY56" fmla="*/ 40603 h 605585"/>
              <a:gd name="connsiteX57" fmla="*/ 44289 w 569229"/>
              <a:gd name="connsiteY57" fmla="*/ 125974 h 605585"/>
              <a:gd name="connsiteX58" fmla="*/ 87836 w 569229"/>
              <a:gd name="connsiteY58" fmla="*/ 125974 h 605585"/>
              <a:gd name="connsiteX59" fmla="*/ 87836 w 569229"/>
              <a:gd name="connsiteY59" fmla="*/ 74529 h 605585"/>
              <a:gd name="connsiteX60" fmla="*/ 25070 w 569229"/>
              <a:gd name="connsiteY60" fmla="*/ 1393 h 605585"/>
              <a:gd name="connsiteX61" fmla="*/ 39183 w 569229"/>
              <a:gd name="connsiteY61" fmla="*/ 2784 h 605585"/>
              <a:gd name="connsiteX62" fmla="*/ 287092 w 569229"/>
              <a:gd name="connsiteY62" fmla="*/ 195773 h 605585"/>
              <a:gd name="connsiteX63" fmla="*/ 293870 w 569229"/>
              <a:gd name="connsiteY63" fmla="*/ 173619 h 605585"/>
              <a:gd name="connsiteX64" fmla="*/ 305476 w 569229"/>
              <a:gd name="connsiteY64" fmla="*/ 164999 h 605585"/>
              <a:gd name="connsiteX65" fmla="*/ 494333 w 569229"/>
              <a:gd name="connsiteY65" fmla="*/ 164999 h 605585"/>
              <a:gd name="connsiteX66" fmla="*/ 506496 w 569229"/>
              <a:gd name="connsiteY66" fmla="*/ 177142 h 605585"/>
              <a:gd name="connsiteX67" fmla="*/ 506496 w 569229"/>
              <a:gd name="connsiteY67" fmla="*/ 426304 h 605585"/>
              <a:gd name="connsiteX68" fmla="*/ 494333 w 569229"/>
              <a:gd name="connsiteY68" fmla="*/ 438447 h 605585"/>
              <a:gd name="connsiteX69" fmla="*/ 228968 w 569229"/>
              <a:gd name="connsiteY69" fmla="*/ 438447 h 605585"/>
              <a:gd name="connsiteX70" fmla="*/ 219219 w 569229"/>
              <a:gd name="connsiteY70" fmla="*/ 433534 h 605585"/>
              <a:gd name="connsiteX71" fmla="*/ 217362 w 569229"/>
              <a:gd name="connsiteY71" fmla="*/ 422781 h 605585"/>
              <a:gd name="connsiteX72" fmla="*/ 224325 w 569229"/>
              <a:gd name="connsiteY72" fmla="*/ 399886 h 605585"/>
              <a:gd name="connsiteX73" fmla="*/ 44289 w 569229"/>
              <a:gd name="connsiteY73" fmla="*/ 179088 h 605585"/>
              <a:gd name="connsiteX74" fmla="*/ 44289 w 569229"/>
              <a:gd name="connsiteY74" fmla="*/ 291341 h 605585"/>
              <a:gd name="connsiteX75" fmla="*/ 61931 w 569229"/>
              <a:gd name="connsiteY75" fmla="*/ 319242 h 605585"/>
              <a:gd name="connsiteX76" fmla="*/ 44289 w 569229"/>
              <a:gd name="connsiteY76" fmla="*/ 347143 h 605585"/>
              <a:gd name="connsiteX77" fmla="*/ 44289 w 569229"/>
              <a:gd name="connsiteY77" fmla="*/ 368462 h 605585"/>
              <a:gd name="connsiteX78" fmla="*/ 67502 w 569229"/>
              <a:gd name="connsiteY78" fmla="*/ 402388 h 605585"/>
              <a:gd name="connsiteX79" fmla="*/ 30919 w 569229"/>
              <a:gd name="connsiteY79" fmla="*/ 438910 h 605585"/>
              <a:gd name="connsiteX80" fmla="*/ 5107 w 569229"/>
              <a:gd name="connsiteY80" fmla="*/ 428157 h 605585"/>
              <a:gd name="connsiteX81" fmla="*/ 5107 w 569229"/>
              <a:gd name="connsiteY81" fmla="*/ 409341 h 605585"/>
              <a:gd name="connsiteX82" fmla="*/ 23955 w 569229"/>
              <a:gd name="connsiteY82" fmla="*/ 409341 h 605585"/>
              <a:gd name="connsiteX83" fmla="*/ 30919 w 569229"/>
              <a:gd name="connsiteY83" fmla="*/ 412214 h 605585"/>
              <a:gd name="connsiteX84" fmla="*/ 40761 w 569229"/>
              <a:gd name="connsiteY84" fmla="*/ 402388 h 605585"/>
              <a:gd name="connsiteX85" fmla="*/ 30919 w 569229"/>
              <a:gd name="connsiteY85" fmla="*/ 392563 h 605585"/>
              <a:gd name="connsiteX86" fmla="*/ 17549 w 569229"/>
              <a:gd name="connsiteY86" fmla="*/ 379308 h 605585"/>
              <a:gd name="connsiteX87" fmla="*/ 17549 w 569229"/>
              <a:gd name="connsiteY87" fmla="*/ 347143 h 605585"/>
              <a:gd name="connsiteX88" fmla="*/ 0 w 569229"/>
              <a:gd name="connsiteY88" fmla="*/ 319242 h 605585"/>
              <a:gd name="connsiteX89" fmla="*/ 17549 w 569229"/>
              <a:gd name="connsiteY89" fmla="*/ 291341 h 605585"/>
              <a:gd name="connsiteX90" fmla="*/ 17549 w 569229"/>
              <a:gd name="connsiteY90" fmla="*/ 13351 h 605585"/>
              <a:gd name="connsiteX91" fmla="*/ 25070 w 569229"/>
              <a:gd name="connsiteY91" fmla="*/ 1393 h 605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69229" h="605585">
                <a:moveTo>
                  <a:pt x="486038" y="519555"/>
                </a:moveTo>
                <a:cubicBezTo>
                  <a:pt x="473318" y="519555"/>
                  <a:pt x="463012" y="529845"/>
                  <a:pt x="463012" y="542546"/>
                </a:cubicBezTo>
                <a:cubicBezTo>
                  <a:pt x="463012" y="555246"/>
                  <a:pt x="473318" y="565537"/>
                  <a:pt x="486038" y="565537"/>
                </a:cubicBezTo>
                <a:cubicBezTo>
                  <a:pt x="498758" y="565537"/>
                  <a:pt x="509064" y="555246"/>
                  <a:pt x="509064" y="542546"/>
                </a:cubicBezTo>
                <a:cubicBezTo>
                  <a:pt x="509064" y="529845"/>
                  <a:pt x="498758" y="519555"/>
                  <a:pt x="486038" y="519555"/>
                </a:cubicBezTo>
                <a:close/>
                <a:moveTo>
                  <a:pt x="396440" y="519555"/>
                </a:moveTo>
                <a:cubicBezTo>
                  <a:pt x="383720" y="519555"/>
                  <a:pt x="373414" y="529845"/>
                  <a:pt x="373414" y="542546"/>
                </a:cubicBezTo>
                <a:cubicBezTo>
                  <a:pt x="373414" y="555246"/>
                  <a:pt x="383720" y="565537"/>
                  <a:pt x="396440" y="565537"/>
                </a:cubicBezTo>
                <a:cubicBezTo>
                  <a:pt x="409160" y="565537"/>
                  <a:pt x="419466" y="555246"/>
                  <a:pt x="419466" y="542546"/>
                </a:cubicBezTo>
                <a:cubicBezTo>
                  <a:pt x="419466" y="529845"/>
                  <a:pt x="409160" y="519555"/>
                  <a:pt x="396440" y="519555"/>
                </a:cubicBezTo>
                <a:close/>
                <a:moveTo>
                  <a:pt x="306935" y="519555"/>
                </a:moveTo>
                <a:cubicBezTo>
                  <a:pt x="294214" y="519555"/>
                  <a:pt x="283908" y="529845"/>
                  <a:pt x="283908" y="542546"/>
                </a:cubicBezTo>
                <a:cubicBezTo>
                  <a:pt x="283908" y="555246"/>
                  <a:pt x="294214" y="565537"/>
                  <a:pt x="306935" y="565537"/>
                </a:cubicBezTo>
                <a:cubicBezTo>
                  <a:pt x="319655" y="565537"/>
                  <a:pt x="329961" y="555246"/>
                  <a:pt x="329961" y="542546"/>
                </a:cubicBezTo>
                <a:cubicBezTo>
                  <a:pt x="329961" y="529845"/>
                  <a:pt x="319655" y="519555"/>
                  <a:pt x="306935" y="519555"/>
                </a:cubicBezTo>
                <a:close/>
                <a:moveTo>
                  <a:pt x="217337" y="519555"/>
                </a:moveTo>
                <a:cubicBezTo>
                  <a:pt x="204616" y="519555"/>
                  <a:pt x="194310" y="529845"/>
                  <a:pt x="194310" y="542546"/>
                </a:cubicBezTo>
                <a:cubicBezTo>
                  <a:pt x="194310" y="555246"/>
                  <a:pt x="204616" y="565537"/>
                  <a:pt x="217337" y="565537"/>
                </a:cubicBezTo>
                <a:cubicBezTo>
                  <a:pt x="230057" y="565537"/>
                  <a:pt x="240363" y="555246"/>
                  <a:pt x="240363" y="542546"/>
                </a:cubicBezTo>
                <a:cubicBezTo>
                  <a:pt x="240363" y="529845"/>
                  <a:pt x="230057" y="519555"/>
                  <a:pt x="217337" y="519555"/>
                </a:cubicBezTo>
                <a:close/>
                <a:moveTo>
                  <a:pt x="197282" y="479414"/>
                </a:moveTo>
                <a:lnTo>
                  <a:pt x="506093" y="479414"/>
                </a:lnTo>
                <a:cubicBezTo>
                  <a:pt x="541004" y="479414"/>
                  <a:pt x="569229" y="507689"/>
                  <a:pt x="569229" y="542546"/>
                </a:cubicBezTo>
                <a:cubicBezTo>
                  <a:pt x="569229" y="577403"/>
                  <a:pt x="541004" y="605585"/>
                  <a:pt x="506093" y="605585"/>
                </a:cubicBezTo>
                <a:lnTo>
                  <a:pt x="197282" y="605585"/>
                </a:lnTo>
                <a:cubicBezTo>
                  <a:pt x="162371" y="605585"/>
                  <a:pt x="134052" y="577403"/>
                  <a:pt x="134052" y="542546"/>
                </a:cubicBezTo>
                <a:cubicBezTo>
                  <a:pt x="134052" y="507689"/>
                  <a:pt x="162371" y="479414"/>
                  <a:pt x="197282" y="479414"/>
                </a:cubicBezTo>
                <a:close/>
                <a:moveTo>
                  <a:pt x="204177" y="246662"/>
                </a:moveTo>
                <a:lnTo>
                  <a:pt x="204177" y="332868"/>
                </a:lnTo>
                <a:lnTo>
                  <a:pt x="233796" y="369204"/>
                </a:lnTo>
                <a:lnTo>
                  <a:pt x="271400" y="246662"/>
                </a:lnTo>
                <a:close/>
                <a:moveTo>
                  <a:pt x="133797" y="246662"/>
                </a:moveTo>
                <a:lnTo>
                  <a:pt x="177436" y="300147"/>
                </a:lnTo>
                <a:lnTo>
                  <a:pt x="177436" y="246662"/>
                </a:lnTo>
                <a:close/>
                <a:moveTo>
                  <a:pt x="340295" y="224138"/>
                </a:moveTo>
                <a:cubicBezTo>
                  <a:pt x="336302" y="224138"/>
                  <a:pt x="332774" y="226733"/>
                  <a:pt x="331567" y="230533"/>
                </a:cubicBezTo>
                <a:lnTo>
                  <a:pt x="290063" y="367628"/>
                </a:lnTo>
                <a:cubicBezTo>
                  <a:pt x="289227" y="370409"/>
                  <a:pt x="289785" y="373375"/>
                  <a:pt x="291456" y="375693"/>
                </a:cubicBezTo>
                <a:cubicBezTo>
                  <a:pt x="293220" y="378010"/>
                  <a:pt x="295913" y="379400"/>
                  <a:pt x="298791" y="379400"/>
                </a:cubicBezTo>
                <a:lnTo>
                  <a:pt x="442801" y="379400"/>
                </a:lnTo>
                <a:cubicBezTo>
                  <a:pt x="447815" y="379400"/>
                  <a:pt x="451900" y="375322"/>
                  <a:pt x="451900" y="370316"/>
                </a:cubicBezTo>
                <a:lnTo>
                  <a:pt x="451900" y="233222"/>
                </a:lnTo>
                <a:cubicBezTo>
                  <a:pt x="451900" y="228216"/>
                  <a:pt x="447815" y="224138"/>
                  <a:pt x="442801" y="224138"/>
                </a:cubicBezTo>
                <a:close/>
                <a:moveTo>
                  <a:pt x="204177" y="165091"/>
                </a:moveTo>
                <a:lnTo>
                  <a:pt x="204177" y="219966"/>
                </a:lnTo>
                <a:lnTo>
                  <a:pt x="274650" y="219966"/>
                </a:lnTo>
                <a:close/>
                <a:moveTo>
                  <a:pt x="114484" y="152670"/>
                </a:moveTo>
                <a:lnTo>
                  <a:pt x="114484" y="219966"/>
                </a:lnTo>
                <a:lnTo>
                  <a:pt x="177436" y="219966"/>
                </a:lnTo>
                <a:lnTo>
                  <a:pt x="177436" y="152670"/>
                </a:lnTo>
                <a:close/>
                <a:moveTo>
                  <a:pt x="57196" y="152670"/>
                </a:moveTo>
                <a:lnTo>
                  <a:pt x="87836" y="190211"/>
                </a:lnTo>
                <a:lnTo>
                  <a:pt x="87836" y="152670"/>
                </a:lnTo>
                <a:close/>
                <a:moveTo>
                  <a:pt x="114484" y="95293"/>
                </a:moveTo>
                <a:lnTo>
                  <a:pt x="114484" y="125974"/>
                </a:lnTo>
                <a:lnTo>
                  <a:pt x="153945" y="125974"/>
                </a:lnTo>
                <a:close/>
                <a:moveTo>
                  <a:pt x="44289" y="40603"/>
                </a:moveTo>
                <a:lnTo>
                  <a:pt x="44289" y="125974"/>
                </a:lnTo>
                <a:lnTo>
                  <a:pt x="87836" y="125974"/>
                </a:lnTo>
                <a:lnTo>
                  <a:pt x="87836" y="74529"/>
                </a:lnTo>
                <a:close/>
                <a:moveTo>
                  <a:pt x="25070" y="1393"/>
                </a:moveTo>
                <a:cubicBezTo>
                  <a:pt x="29712" y="-924"/>
                  <a:pt x="35097" y="-275"/>
                  <a:pt x="39183" y="2784"/>
                </a:cubicBezTo>
                <a:lnTo>
                  <a:pt x="287092" y="195773"/>
                </a:lnTo>
                <a:lnTo>
                  <a:pt x="293870" y="173619"/>
                </a:lnTo>
                <a:cubicBezTo>
                  <a:pt x="295448" y="168521"/>
                  <a:pt x="300184" y="164999"/>
                  <a:pt x="305476" y="164999"/>
                </a:cubicBezTo>
                <a:lnTo>
                  <a:pt x="494333" y="164999"/>
                </a:lnTo>
                <a:cubicBezTo>
                  <a:pt x="501018" y="164999"/>
                  <a:pt x="506496" y="170468"/>
                  <a:pt x="506496" y="177142"/>
                </a:cubicBezTo>
                <a:lnTo>
                  <a:pt x="506496" y="426304"/>
                </a:lnTo>
                <a:cubicBezTo>
                  <a:pt x="506496" y="432978"/>
                  <a:pt x="501018" y="438447"/>
                  <a:pt x="494333" y="438447"/>
                </a:cubicBezTo>
                <a:lnTo>
                  <a:pt x="228968" y="438447"/>
                </a:lnTo>
                <a:cubicBezTo>
                  <a:pt x="225068" y="438447"/>
                  <a:pt x="221447" y="436593"/>
                  <a:pt x="219219" y="433534"/>
                </a:cubicBezTo>
                <a:cubicBezTo>
                  <a:pt x="216897" y="430475"/>
                  <a:pt x="216247" y="426396"/>
                  <a:pt x="217362" y="422781"/>
                </a:cubicBezTo>
                <a:lnTo>
                  <a:pt x="224325" y="399886"/>
                </a:lnTo>
                <a:lnTo>
                  <a:pt x="44289" y="179088"/>
                </a:lnTo>
                <a:lnTo>
                  <a:pt x="44289" y="291341"/>
                </a:lnTo>
                <a:cubicBezTo>
                  <a:pt x="54689" y="296346"/>
                  <a:pt x="61931" y="306913"/>
                  <a:pt x="61931" y="319242"/>
                </a:cubicBezTo>
                <a:cubicBezTo>
                  <a:pt x="61931" y="331570"/>
                  <a:pt x="54689" y="342137"/>
                  <a:pt x="44289" y="347143"/>
                </a:cubicBezTo>
                <a:lnTo>
                  <a:pt x="44289" y="368462"/>
                </a:lnTo>
                <a:cubicBezTo>
                  <a:pt x="57846" y="373839"/>
                  <a:pt x="67502" y="387001"/>
                  <a:pt x="67502" y="402388"/>
                </a:cubicBezTo>
                <a:cubicBezTo>
                  <a:pt x="67502" y="422503"/>
                  <a:pt x="51068" y="438910"/>
                  <a:pt x="30919" y="438910"/>
                </a:cubicBezTo>
                <a:cubicBezTo>
                  <a:pt x="21170" y="438910"/>
                  <a:pt x="11978" y="435110"/>
                  <a:pt x="5107" y="428157"/>
                </a:cubicBezTo>
                <a:cubicBezTo>
                  <a:pt x="-93" y="422967"/>
                  <a:pt x="-93" y="414531"/>
                  <a:pt x="5107" y="409341"/>
                </a:cubicBezTo>
                <a:cubicBezTo>
                  <a:pt x="10306" y="404150"/>
                  <a:pt x="18756" y="404150"/>
                  <a:pt x="23955" y="409341"/>
                </a:cubicBezTo>
                <a:cubicBezTo>
                  <a:pt x="25812" y="411194"/>
                  <a:pt x="28319" y="412214"/>
                  <a:pt x="30919" y="412214"/>
                </a:cubicBezTo>
                <a:cubicBezTo>
                  <a:pt x="36397" y="412214"/>
                  <a:pt x="40761" y="407857"/>
                  <a:pt x="40761" y="402388"/>
                </a:cubicBezTo>
                <a:cubicBezTo>
                  <a:pt x="40761" y="397012"/>
                  <a:pt x="36397" y="392563"/>
                  <a:pt x="30919" y="392563"/>
                </a:cubicBezTo>
                <a:cubicBezTo>
                  <a:pt x="23584" y="392563"/>
                  <a:pt x="17549" y="386630"/>
                  <a:pt x="17549" y="379308"/>
                </a:cubicBezTo>
                <a:lnTo>
                  <a:pt x="17549" y="347143"/>
                </a:lnTo>
                <a:cubicBezTo>
                  <a:pt x="7150" y="342137"/>
                  <a:pt x="0" y="331570"/>
                  <a:pt x="0" y="319242"/>
                </a:cubicBezTo>
                <a:cubicBezTo>
                  <a:pt x="0" y="306913"/>
                  <a:pt x="7150" y="296346"/>
                  <a:pt x="17549" y="291341"/>
                </a:cubicBezTo>
                <a:lnTo>
                  <a:pt x="17549" y="13351"/>
                </a:lnTo>
                <a:cubicBezTo>
                  <a:pt x="17549" y="8253"/>
                  <a:pt x="20520" y="3618"/>
                  <a:pt x="25070" y="13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082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32">
            <a:extLst>
              <a:ext uri="{FF2B5EF4-FFF2-40B4-BE49-F238E27FC236}">
                <a16:creationId xmlns:a16="http://schemas.microsoft.com/office/drawing/2014/main" id="{5A8EC3BB-C229-4198-90A1-4735EF5FEF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5895327"/>
              </p:ext>
            </p:extLst>
          </p:nvPr>
        </p:nvGraphicFramePr>
        <p:xfrm>
          <a:off x="463321" y="1677190"/>
          <a:ext cx="6489700" cy="4326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图片 12">
            <a:extLst>
              <a:ext uri="{FF2B5EF4-FFF2-40B4-BE49-F238E27FC236}">
                <a16:creationId xmlns:a16="http://schemas.microsoft.com/office/drawing/2014/main" id="{DF9E1BB5-24E4-42CF-AA19-99A5297574B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2756" y="3085373"/>
            <a:ext cx="1720705" cy="1157821"/>
          </a:xfrm>
          <a:prstGeom prst="rect">
            <a:avLst/>
          </a:prstGeom>
        </p:spPr>
      </p:pic>
      <p:sp>
        <p:nvSpPr>
          <p:cNvPr id="20" name="star-shape-in-a-circle_15527">
            <a:extLst>
              <a:ext uri="{FF2B5EF4-FFF2-40B4-BE49-F238E27FC236}">
                <a16:creationId xmlns:a16="http://schemas.microsoft.com/office/drawing/2014/main" id="{2C6E5A86-3122-40CB-8494-DE06800AB4B3}"/>
              </a:ext>
            </a:extLst>
          </p:cNvPr>
          <p:cNvSpPr>
            <a:spLocks noChangeAspect="1"/>
          </p:cNvSpPr>
          <p:nvPr/>
        </p:nvSpPr>
        <p:spPr bwMode="auto">
          <a:xfrm>
            <a:off x="7243307" y="2072704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star-shape-in-a-circle_15527">
            <a:extLst>
              <a:ext uri="{FF2B5EF4-FFF2-40B4-BE49-F238E27FC236}">
                <a16:creationId xmlns:a16="http://schemas.microsoft.com/office/drawing/2014/main" id="{24F8B0F2-1C9E-4D8F-A4B1-A003B413357E}"/>
              </a:ext>
            </a:extLst>
          </p:cNvPr>
          <p:cNvSpPr>
            <a:spLocks noChangeAspect="1"/>
          </p:cNvSpPr>
          <p:nvPr/>
        </p:nvSpPr>
        <p:spPr bwMode="auto">
          <a:xfrm>
            <a:off x="8527423" y="2072704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star-shape-in-a-circle_15527">
            <a:extLst>
              <a:ext uri="{FF2B5EF4-FFF2-40B4-BE49-F238E27FC236}">
                <a16:creationId xmlns:a16="http://schemas.microsoft.com/office/drawing/2014/main" id="{2A5A6561-E180-4012-A289-F87C5D4D4644}"/>
              </a:ext>
            </a:extLst>
          </p:cNvPr>
          <p:cNvSpPr>
            <a:spLocks noChangeAspect="1"/>
          </p:cNvSpPr>
          <p:nvPr/>
        </p:nvSpPr>
        <p:spPr bwMode="auto">
          <a:xfrm>
            <a:off x="9768792" y="2072704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D5FEFFE-0D7F-43B3-89C0-23CC9D812CB0}"/>
              </a:ext>
            </a:extLst>
          </p:cNvPr>
          <p:cNvSpPr/>
          <p:nvPr/>
        </p:nvSpPr>
        <p:spPr>
          <a:xfrm flipH="1">
            <a:off x="9674749" y="2831686"/>
            <a:ext cx="692497" cy="23730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8831097-9874-475A-B8ED-2C70B80E6240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1C6FBBB-EE04-4C54-AE48-EB46A70DB65A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42BC8D1C-3379-48F9-8C0B-6C845EA7D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331111-DD7F-4DDF-A63E-0C6D2FF7CAEF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DB4CEB0-7A68-486D-857D-628354AF4C9E}"/>
                </a:ext>
              </a:extLst>
            </p:cNvPr>
            <p:cNvSpPr txBox="1"/>
            <p:nvPr/>
          </p:nvSpPr>
          <p:spPr>
            <a:xfrm>
              <a:off x="117502" y="142647"/>
              <a:ext cx="99899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03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F820706C-8246-47FD-9744-79251EF656F6}"/>
              </a:ext>
            </a:extLst>
          </p:cNvPr>
          <p:cNvSpPr/>
          <p:nvPr/>
        </p:nvSpPr>
        <p:spPr>
          <a:xfrm flipH="1">
            <a:off x="8433380" y="2831686"/>
            <a:ext cx="692497" cy="23730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35595D-0801-47C0-926E-89FE8F8FF13D}"/>
              </a:ext>
            </a:extLst>
          </p:cNvPr>
          <p:cNvSpPr/>
          <p:nvPr/>
        </p:nvSpPr>
        <p:spPr>
          <a:xfrm flipH="1">
            <a:off x="7149264" y="2831686"/>
            <a:ext cx="692497" cy="237307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8914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181D71B-C84F-41E2-8BA1-3813BE3747C0}"/>
              </a:ext>
            </a:extLst>
          </p:cNvPr>
          <p:cNvGrpSpPr/>
          <p:nvPr/>
        </p:nvGrpSpPr>
        <p:grpSpPr>
          <a:xfrm>
            <a:off x="1286769" y="1513136"/>
            <a:ext cx="3981851" cy="4126234"/>
            <a:chOff x="1214198" y="1774394"/>
            <a:chExt cx="3981851" cy="41262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26D4BA4-CFD7-450A-945B-02391FA970C5}"/>
                </a:ext>
              </a:extLst>
            </p:cNvPr>
            <p:cNvGrpSpPr/>
            <p:nvPr/>
          </p:nvGrpSpPr>
          <p:grpSpPr>
            <a:xfrm>
              <a:off x="1977326" y="2233571"/>
              <a:ext cx="2282027" cy="610117"/>
              <a:chOff x="1562061" y="1969310"/>
              <a:chExt cx="3068502" cy="610355"/>
            </a:xfrm>
          </p:grpSpPr>
          <p:sp>
            <p:nvSpPr>
              <p:cNvPr id="39" name="Line 33">
                <a:extLst>
                  <a:ext uri="{FF2B5EF4-FFF2-40B4-BE49-F238E27FC236}">
                    <a16:creationId xmlns:a16="http://schemas.microsoft.com/office/drawing/2014/main" id="{72EBFFFB-2D57-4EC4-A914-99448B951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2061" y="2244288"/>
                <a:ext cx="3064368" cy="0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Line 34">
                <a:extLst>
                  <a:ext uri="{FF2B5EF4-FFF2-40B4-BE49-F238E27FC236}">
                    <a16:creationId xmlns:a16="http://schemas.microsoft.com/office/drawing/2014/main" id="{AF0613CD-B2BE-4ACA-BB35-1AC94DC1B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3438" y="2241109"/>
                <a:ext cx="0" cy="338556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Line 35">
                <a:extLst>
                  <a:ext uri="{FF2B5EF4-FFF2-40B4-BE49-F238E27FC236}">
                    <a16:creationId xmlns:a16="http://schemas.microsoft.com/office/drawing/2014/main" id="{67EC47F5-E4F6-4490-8330-37A9CE9CB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0563" y="2241109"/>
                <a:ext cx="0" cy="338556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Line 36">
                <a:extLst>
                  <a:ext uri="{FF2B5EF4-FFF2-40B4-BE49-F238E27FC236}">
                    <a16:creationId xmlns:a16="http://schemas.microsoft.com/office/drawing/2014/main" id="{D6DB3C39-EF94-491A-A491-92165ED555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99756" y="1969310"/>
                <a:ext cx="0" cy="276567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B665C5B-FB99-4FEB-B386-8213A097296D}"/>
                </a:ext>
              </a:extLst>
            </p:cNvPr>
            <p:cNvGrpSpPr/>
            <p:nvPr/>
          </p:nvGrpSpPr>
          <p:grpSpPr>
            <a:xfrm>
              <a:off x="1474513" y="3301276"/>
              <a:ext cx="1045391" cy="538620"/>
              <a:chOff x="1030205" y="3037432"/>
              <a:chExt cx="1045799" cy="538830"/>
            </a:xfrm>
          </p:grpSpPr>
          <p:sp>
            <p:nvSpPr>
              <p:cNvPr id="35" name="Line 37">
                <a:extLst>
                  <a:ext uri="{FF2B5EF4-FFF2-40B4-BE49-F238E27FC236}">
                    <a16:creationId xmlns:a16="http://schemas.microsoft.com/office/drawing/2014/main" id="{4F3C0D00-0333-4D27-BD9A-611813FCBF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05" y="3290157"/>
                <a:ext cx="1044421" cy="0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Line 38">
                <a:extLst>
                  <a:ext uri="{FF2B5EF4-FFF2-40B4-BE49-F238E27FC236}">
                    <a16:creationId xmlns:a16="http://schemas.microsoft.com/office/drawing/2014/main" id="{891C51B7-81C5-4100-8513-8D6BD13211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05" y="3288568"/>
                <a:ext cx="0" cy="28769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Line 39">
                <a:extLst>
                  <a:ext uri="{FF2B5EF4-FFF2-40B4-BE49-F238E27FC236}">
                    <a16:creationId xmlns:a16="http://schemas.microsoft.com/office/drawing/2014/main" id="{2F26323C-B807-46A8-817F-8ACE0992C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004" y="3288568"/>
                <a:ext cx="0" cy="28769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Line 40">
                <a:extLst>
                  <a:ext uri="{FF2B5EF4-FFF2-40B4-BE49-F238E27FC236}">
                    <a16:creationId xmlns:a16="http://schemas.microsoft.com/office/drawing/2014/main" id="{4500E5C4-40F7-4986-86FA-6B3E549C1E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5171" y="3037432"/>
                <a:ext cx="0" cy="25590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64A6DB7-BB53-488F-87E2-3A3803951FF8}"/>
                </a:ext>
              </a:extLst>
            </p:cNvPr>
            <p:cNvGrpSpPr/>
            <p:nvPr/>
          </p:nvGrpSpPr>
          <p:grpSpPr>
            <a:xfrm>
              <a:off x="3570806" y="3301276"/>
              <a:ext cx="1362175" cy="538620"/>
              <a:chOff x="3949898" y="3037432"/>
              <a:chExt cx="1362707" cy="538830"/>
            </a:xfrm>
          </p:grpSpPr>
          <p:sp>
            <p:nvSpPr>
              <p:cNvPr id="30" name="Line 43">
                <a:extLst>
                  <a:ext uri="{FF2B5EF4-FFF2-40B4-BE49-F238E27FC236}">
                    <a16:creationId xmlns:a16="http://schemas.microsoft.com/office/drawing/2014/main" id="{88DFD889-FAED-4E94-84DF-C14DCD3F7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9898" y="3290157"/>
                <a:ext cx="1361329" cy="0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Line 44">
                <a:extLst>
                  <a:ext uri="{FF2B5EF4-FFF2-40B4-BE49-F238E27FC236}">
                    <a16:creationId xmlns:a16="http://schemas.microsoft.com/office/drawing/2014/main" id="{78893E65-F814-493E-9EDD-9AE3AA8A0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51276" y="3288568"/>
                <a:ext cx="0" cy="28769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Line 45">
                <a:extLst>
                  <a:ext uri="{FF2B5EF4-FFF2-40B4-BE49-F238E27FC236}">
                    <a16:creationId xmlns:a16="http://schemas.microsoft.com/office/drawing/2014/main" id="{7766F9D1-6EF9-4AD4-AA2F-FCEF820A5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2605" y="3288568"/>
                <a:ext cx="0" cy="28769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Line 46">
                <a:extLst>
                  <a:ext uri="{FF2B5EF4-FFF2-40B4-BE49-F238E27FC236}">
                    <a16:creationId xmlns:a16="http://schemas.microsoft.com/office/drawing/2014/main" id="{F7E0899D-A57C-440F-B086-3943C37B9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3318" y="3037432"/>
                <a:ext cx="0" cy="25590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Line 49">
                <a:extLst>
                  <a:ext uri="{FF2B5EF4-FFF2-40B4-BE49-F238E27FC236}">
                    <a16:creationId xmlns:a16="http://schemas.microsoft.com/office/drawing/2014/main" id="{133C1322-0930-4AEA-B7E0-461DD5D9F1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3318" y="3288568"/>
                <a:ext cx="0" cy="287694"/>
              </a:xfrm>
              <a:prstGeom prst="line">
                <a:avLst/>
              </a:prstGeom>
              <a:noFill/>
              <a:ln w="7938" cap="flat">
                <a:solidFill>
                  <a:schemeClr val="accent3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DE68E8C9-C288-4953-B931-41FE741D5E44}"/>
                </a:ext>
              </a:extLst>
            </p:cNvPr>
            <p:cNvGrpSpPr/>
            <p:nvPr/>
          </p:nvGrpSpPr>
          <p:grpSpPr>
            <a:xfrm>
              <a:off x="2226521" y="1774394"/>
              <a:ext cx="1785014" cy="452821"/>
              <a:chOff x="2227390" y="1773748"/>
              <a:chExt cx="1785711" cy="452998"/>
            </a:xfrm>
          </p:grpSpPr>
          <p:sp>
            <p:nvSpPr>
              <p:cNvPr id="28" name="Rectangle 29">
                <a:extLst>
                  <a:ext uri="{FF2B5EF4-FFF2-40B4-BE49-F238E27FC236}">
                    <a16:creationId xmlns:a16="http://schemas.microsoft.com/office/drawing/2014/main" id="{F28576BE-C88B-44FD-B491-BF62434A5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390" y="1773748"/>
                <a:ext cx="1785711" cy="452998"/>
              </a:xfrm>
              <a:prstGeom prst="rect">
                <a:avLst/>
              </a:prstGeom>
              <a:solidFill>
                <a:srgbClr val="BD391A"/>
              </a:solidFill>
              <a:ln w="7938" cap="flat">
                <a:noFill/>
                <a:prstDash val="solid"/>
                <a:miter lim="800000"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01740725-611D-4AB2-BE5F-0F575964745C}"/>
                  </a:ext>
                </a:extLst>
              </p:cNvPr>
              <p:cNvSpPr/>
              <p:nvPr/>
            </p:nvSpPr>
            <p:spPr>
              <a:xfrm>
                <a:off x="2531578" y="1800192"/>
                <a:ext cx="1211061" cy="400137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999" dirty="0">
                    <a:solidFill>
                      <a:schemeClr val="bg1"/>
                    </a:solidFill>
                    <a:cs typeface="+mn-ea"/>
                    <a:sym typeface="+mn-lt"/>
                  </a:rPr>
                  <a:t>输入文字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6F98F63-3CE0-463B-BE11-D585FC6D4963}"/>
                </a:ext>
              </a:extLst>
            </p:cNvPr>
            <p:cNvGrpSpPr/>
            <p:nvPr/>
          </p:nvGrpSpPr>
          <p:grpSpPr>
            <a:xfrm>
              <a:off x="1214198" y="2840510"/>
              <a:ext cx="1567397" cy="452821"/>
              <a:chOff x="1292796" y="2840280"/>
              <a:chExt cx="1568009" cy="452998"/>
            </a:xfrm>
            <a:solidFill>
              <a:srgbClr val="AD3E47"/>
            </a:solidFill>
          </p:grpSpPr>
          <p:sp>
            <p:nvSpPr>
              <p:cNvPr id="26" name="Rectangle 30">
                <a:extLst>
                  <a:ext uri="{FF2B5EF4-FFF2-40B4-BE49-F238E27FC236}">
                    <a16:creationId xmlns:a16="http://schemas.microsoft.com/office/drawing/2014/main" id="{7407D81F-4BFE-4445-8660-B8755FA5F5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2796" y="2840280"/>
                <a:ext cx="1568009" cy="452998"/>
              </a:xfrm>
              <a:prstGeom prst="rect">
                <a:avLst/>
              </a:prstGeom>
              <a:grpFill/>
              <a:ln w="7938" cap="flat">
                <a:noFill/>
                <a:prstDash val="solid"/>
                <a:miter lim="800000"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900F1F9-9C58-40F5-B591-E33F86071D5F}"/>
                  </a:ext>
                </a:extLst>
              </p:cNvPr>
              <p:cNvSpPr/>
              <p:nvPr/>
            </p:nvSpPr>
            <p:spPr>
              <a:xfrm>
                <a:off x="1485298" y="2885163"/>
                <a:ext cx="1210589" cy="4001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999" dirty="0">
                    <a:solidFill>
                      <a:schemeClr val="bg1"/>
                    </a:solidFill>
                    <a:cs typeface="+mn-ea"/>
                    <a:sym typeface="+mn-lt"/>
                  </a:rPr>
                  <a:t>输入文字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1E79332-C704-4DEA-A95A-238EB3A259EA}"/>
                </a:ext>
              </a:extLst>
            </p:cNvPr>
            <p:cNvGrpSpPr/>
            <p:nvPr/>
          </p:nvGrpSpPr>
          <p:grpSpPr>
            <a:xfrm>
              <a:off x="3460620" y="2840510"/>
              <a:ext cx="1567397" cy="452821"/>
              <a:chOff x="3540095" y="2840280"/>
              <a:chExt cx="1568009" cy="452998"/>
            </a:xfrm>
            <a:solidFill>
              <a:srgbClr val="AD3E47"/>
            </a:solidFill>
          </p:grpSpPr>
          <p:sp>
            <p:nvSpPr>
              <p:cNvPr id="24" name="Rectangle 32">
                <a:extLst>
                  <a:ext uri="{FF2B5EF4-FFF2-40B4-BE49-F238E27FC236}">
                    <a16:creationId xmlns:a16="http://schemas.microsoft.com/office/drawing/2014/main" id="{17A097C1-A726-48B2-B8D1-064E5632A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0095" y="2840280"/>
                <a:ext cx="1568009" cy="452998"/>
              </a:xfrm>
              <a:prstGeom prst="rect">
                <a:avLst/>
              </a:prstGeom>
              <a:grpFill/>
              <a:ln w="7938" cap="flat">
                <a:noFill/>
                <a:prstDash val="solid"/>
                <a:miter lim="800000"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3359E9CB-2004-45B4-ABB9-A38FB1234B74}"/>
                  </a:ext>
                </a:extLst>
              </p:cNvPr>
              <p:cNvSpPr/>
              <p:nvPr/>
            </p:nvSpPr>
            <p:spPr>
              <a:xfrm>
                <a:off x="3730769" y="2885163"/>
                <a:ext cx="1210589" cy="40011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999" dirty="0">
                    <a:solidFill>
                      <a:schemeClr val="bg1"/>
                    </a:solidFill>
                    <a:cs typeface="+mn-ea"/>
                    <a:sym typeface="+mn-lt"/>
                  </a:rPr>
                  <a:t>输入文字</a:t>
                </a:r>
              </a:p>
            </p:txBody>
          </p:sp>
        </p:grpSp>
        <p:sp>
          <p:nvSpPr>
            <p:cNvPr id="22" name="Rectangle 41">
              <a:extLst>
                <a:ext uri="{FF2B5EF4-FFF2-40B4-BE49-F238E27FC236}">
                  <a16:creationId xmlns:a16="http://schemas.microsoft.com/office/drawing/2014/main" id="{7E7DFC42-1892-4CEE-956D-B4D7AD3A6F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6117" y="3843072"/>
              <a:ext cx="502723" cy="2057556"/>
            </a:xfrm>
            <a:prstGeom prst="rect">
              <a:avLst/>
            </a:prstGeom>
            <a:solidFill>
              <a:srgbClr val="FEFEFE"/>
            </a:solidFill>
            <a:ln w="7938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42">
              <a:extLst>
                <a:ext uri="{FF2B5EF4-FFF2-40B4-BE49-F238E27FC236}">
                  <a16:creationId xmlns:a16="http://schemas.microsoft.com/office/drawing/2014/main" id="{229BD077-DBAE-420E-BB89-20D0EC25D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2887" y="3843072"/>
              <a:ext cx="501346" cy="2057556"/>
            </a:xfrm>
            <a:prstGeom prst="rect">
              <a:avLst/>
            </a:prstGeom>
            <a:solidFill>
              <a:srgbClr val="FEFEFE"/>
            </a:solidFill>
            <a:ln w="7938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48">
              <a:extLst>
                <a:ext uri="{FF2B5EF4-FFF2-40B4-BE49-F238E27FC236}">
                  <a16:creationId xmlns:a16="http://schemas.microsoft.com/office/drawing/2014/main" id="{5F2B54FB-A2D2-4F48-B118-DC0C16E99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8797" y="3843072"/>
              <a:ext cx="501346" cy="2057556"/>
            </a:xfrm>
            <a:prstGeom prst="rect">
              <a:avLst/>
            </a:prstGeom>
            <a:solidFill>
              <a:srgbClr val="FEFEFE"/>
            </a:solidFill>
            <a:ln w="7938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7">
              <a:extLst>
                <a:ext uri="{FF2B5EF4-FFF2-40B4-BE49-F238E27FC236}">
                  <a16:creationId xmlns:a16="http://schemas.microsoft.com/office/drawing/2014/main" id="{32DD2C3E-D778-4D64-80BA-2A5DAD85F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4703" y="3843072"/>
              <a:ext cx="501346" cy="2057556"/>
            </a:xfrm>
            <a:prstGeom prst="rect">
              <a:avLst/>
            </a:prstGeom>
            <a:solidFill>
              <a:srgbClr val="FEFEFE"/>
            </a:solidFill>
            <a:ln w="7938" cap="flat">
              <a:solidFill>
                <a:schemeClr val="accent3"/>
              </a:solidFill>
              <a:prstDash val="solid"/>
              <a:miter lim="800000"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zh-CN" altLang="en-US" sz="1799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3240E17-E991-4457-B39B-19E684A94BFF}"/>
                </a:ext>
              </a:extLst>
            </p:cNvPr>
            <p:cNvGrpSpPr/>
            <p:nvPr/>
          </p:nvGrpSpPr>
          <p:grpSpPr>
            <a:xfrm>
              <a:off x="1222683" y="3843072"/>
              <a:ext cx="3955077" cy="2057556"/>
              <a:chOff x="1301284" y="3843234"/>
              <a:chExt cx="3956621" cy="2058360"/>
            </a:xfrm>
          </p:grpSpPr>
          <p:sp>
            <p:nvSpPr>
              <p:cNvPr id="14" name="Rectangle 31">
                <a:extLst>
                  <a:ext uri="{FF2B5EF4-FFF2-40B4-BE49-F238E27FC236}">
                    <a16:creationId xmlns:a16="http://schemas.microsoft.com/office/drawing/2014/main" id="{06960176-573D-475E-9F07-1E7781AC46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9330" y="3843234"/>
                <a:ext cx="501542" cy="2058360"/>
              </a:xfrm>
              <a:prstGeom prst="rect">
                <a:avLst/>
              </a:prstGeom>
              <a:solidFill>
                <a:srgbClr val="FEFEFE"/>
              </a:solidFill>
              <a:ln w="7938" cap="flat">
                <a:solidFill>
                  <a:schemeClr val="accent3"/>
                </a:solidFill>
                <a:prstDash val="solid"/>
                <a:miter lim="800000"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endParaRPr lang="zh-CN" altLang="en-US" sz="1799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1D1A915A-D30E-4677-86C8-3685FB7757C0}"/>
                  </a:ext>
                </a:extLst>
              </p:cNvPr>
              <p:cNvSpPr/>
              <p:nvPr/>
            </p:nvSpPr>
            <p:spPr>
              <a:xfrm>
                <a:off x="1301284" y="4102929"/>
                <a:ext cx="492506" cy="111869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just"/>
                <a:r>
                  <a:rPr lang="zh-CN" altLang="en-US" sz="1999" dirty="0">
                    <a:cs typeface="+mn-ea"/>
                    <a:sym typeface="+mn-lt"/>
                  </a:rPr>
                  <a:t>输入文字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C617D812-B01C-4BD5-BF7C-E5E222CEF085}"/>
                  </a:ext>
                </a:extLst>
              </p:cNvPr>
              <p:cNvSpPr/>
              <p:nvPr/>
            </p:nvSpPr>
            <p:spPr>
              <a:xfrm>
                <a:off x="2351381" y="4090473"/>
                <a:ext cx="492506" cy="111869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just"/>
                <a:r>
                  <a:rPr lang="zh-CN" altLang="en-US" sz="1999" dirty="0">
                    <a:cs typeface="+mn-ea"/>
                    <a:sym typeface="+mn-lt"/>
                  </a:rPr>
                  <a:t>输入文字</a:t>
                </a: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47AA1F27-77DC-41A8-9227-226CEC183CF7}"/>
                  </a:ext>
                </a:extLst>
              </p:cNvPr>
              <p:cNvSpPr/>
              <p:nvPr/>
            </p:nvSpPr>
            <p:spPr>
              <a:xfrm>
                <a:off x="3402306" y="4069082"/>
                <a:ext cx="492506" cy="111869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just"/>
                <a:r>
                  <a:rPr lang="zh-CN" altLang="en-US" sz="1999" dirty="0">
                    <a:cs typeface="+mn-ea"/>
                    <a:sym typeface="+mn-lt"/>
                  </a:rPr>
                  <a:t>输入文字</a:t>
                </a:r>
              </a:p>
            </p:txBody>
          </p:sp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6CEA1DE2-A429-438A-9E50-4143C092B9A3}"/>
                  </a:ext>
                </a:extLst>
              </p:cNvPr>
              <p:cNvSpPr/>
              <p:nvPr/>
            </p:nvSpPr>
            <p:spPr>
              <a:xfrm>
                <a:off x="4097521" y="4090472"/>
                <a:ext cx="492506" cy="111869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just"/>
                <a:r>
                  <a:rPr lang="zh-CN" altLang="en-US" sz="1999" dirty="0">
                    <a:cs typeface="+mn-ea"/>
                    <a:sym typeface="+mn-lt"/>
                  </a:rPr>
                  <a:t>输入文字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FC4C33AA-ED7C-4EB0-8E3C-72DB1D412758}"/>
                  </a:ext>
                </a:extLst>
              </p:cNvPr>
              <p:cNvSpPr/>
              <p:nvPr/>
            </p:nvSpPr>
            <p:spPr>
              <a:xfrm>
                <a:off x="4765399" y="4069081"/>
                <a:ext cx="492506" cy="1118692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pPr algn="just"/>
                <a:r>
                  <a:rPr lang="zh-CN" altLang="en-US" sz="1999" dirty="0">
                    <a:cs typeface="+mn-ea"/>
                    <a:sym typeface="+mn-lt"/>
                  </a:rPr>
                  <a:t>输入文字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9C9EBD-CA75-4250-9011-71C258BA9B0A}"/>
              </a:ext>
            </a:extLst>
          </p:cNvPr>
          <p:cNvGrpSpPr/>
          <p:nvPr/>
        </p:nvGrpSpPr>
        <p:grpSpPr>
          <a:xfrm>
            <a:off x="6431065" y="3024071"/>
            <a:ext cx="4802962" cy="568810"/>
            <a:chOff x="6431065" y="2081446"/>
            <a:chExt cx="4802962" cy="56881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69656D1-32D9-4D42-9D43-3B91BF7AFB5D}"/>
                </a:ext>
              </a:extLst>
            </p:cNvPr>
            <p:cNvSpPr/>
            <p:nvPr/>
          </p:nvSpPr>
          <p:spPr>
            <a:xfrm>
              <a:off x="7042529" y="2081446"/>
              <a:ext cx="4191498" cy="56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48" name="star-shape-in-a-circle_15527">
              <a:extLst>
                <a:ext uri="{FF2B5EF4-FFF2-40B4-BE49-F238E27FC236}">
                  <a16:creationId xmlns:a16="http://schemas.microsoft.com/office/drawing/2014/main" id="{2A8546F2-103D-405D-82A7-82B2C5252D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1065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id="{58F798FD-6F59-4E44-8B92-CD407BC9C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8947" y="1939551"/>
            <a:ext cx="3294757" cy="973394"/>
          </a:xfrm>
          <a:prstGeom prst="rect">
            <a:avLst/>
          </a:prstGeom>
        </p:spPr>
      </p:pic>
      <p:sp>
        <p:nvSpPr>
          <p:cNvPr id="58" name="矩形 57">
            <a:extLst>
              <a:ext uri="{FF2B5EF4-FFF2-40B4-BE49-F238E27FC236}">
                <a16:creationId xmlns:a16="http://schemas.microsoft.com/office/drawing/2014/main" id="{AF455237-20F7-46DA-A790-C50A4C739EC5}"/>
              </a:ext>
            </a:extLst>
          </p:cNvPr>
          <p:cNvSpPr/>
          <p:nvPr/>
        </p:nvSpPr>
        <p:spPr>
          <a:xfrm>
            <a:off x="7362334" y="2186976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请输入标题文字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AD800CC-826C-42B4-8071-FF9CDD9E1CBC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58D360B-9C1B-466E-8D8A-15921A5C0FE8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59446726-E72F-4ED4-B2A8-207A22A4F5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130A94E-621E-4FAC-91DD-CB0A8F12E21F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6F83C45-5BBB-40D6-AE6D-284118E3F831}"/>
                </a:ext>
              </a:extLst>
            </p:cNvPr>
            <p:cNvSpPr txBox="1"/>
            <p:nvPr/>
          </p:nvSpPr>
          <p:spPr>
            <a:xfrm>
              <a:off x="117502" y="142647"/>
              <a:ext cx="99899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03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14102BF-FEEC-471B-9C7C-6FEA4C896B7B}"/>
              </a:ext>
            </a:extLst>
          </p:cNvPr>
          <p:cNvGrpSpPr/>
          <p:nvPr/>
        </p:nvGrpSpPr>
        <p:grpSpPr>
          <a:xfrm>
            <a:off x="6431065" y="3748287"/>
            <a:ext cx="4802962" cy="568810"/>
            <a:chOff x="6431065" y="2081446"/>
            <a:chExt cx="4802962" cy="568810"/>
          </a:xfrm>
        </p:grpSpPr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0D5F0ED-CCCB-4D48-91C2-D98E4EA0BC7E}"/>
                </a:ext>
              </a:extLst>
            </p:cNvPr>
            <p:cNvSpPr/>
            <p:nvPr/>
          </p:nvSpPr>
          <p:spPr>
            <a:xfrm>
              <a:off x="7042529" y="2081446"/>
              <a:ext cx="4191498" cy="56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4" name="star-shape-in-a-circle_15527">
              <a:extLst>
                <a:ext uri="{FF2B5EF4-FFF2-40B4-BE49-F238E27FC236}">
                  <a16:creationId xmlns:a16="http://schemas.microsoft.com/office/drawing/2014/main" id="{24514E6B-EB5F-45F7-9047-F5D222B5DB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1065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9D2D27F-D560-4744-81BC-8BBC48A8B40A}"/>
              </a:ext>
            </a:extLst>
          </p:cNvPr>
          <p:cNvGrpSpPr/>
          <p:nvPr/>
        </p:nvGrpSpPr>
        <p:grpSpPr>
          <a:xfrm>
            <a:off x="6431065" y="4472503"/>
            <a:ext cx="4802962" cy="568810"/>
            <a:chOff x="6431065" y="2081446"/>
            <a:chExt cx="4802962" cy="568810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F7E7E699-5962-491A-A73C-61957DD0279E}"/>
                </a:ext>
              </a:extLst>
            </p:cNvPr>
            <p:cNvSpPr/>
            <p:nvPr/>
          </p:nvSpPr>
          <p:spPr>
            <a:xfrm>
              <a:off x="7042529" y="2081446"/>
              <a:ext cx="4191498" cy="5688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67" name="star-shape-in-a-circle_15527">
              <a:extLst>
                <a:ext uri="{FF2B5EF4-FFF2-40B4-BE49-F238E27FC236}">
                  <a16:creationId xmlns:a16="http://schemas.microsoft.com/office/drawing/2014/main" id="{A0695F7F-5A6F-4592-8CA9-28E8EDCEB7D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31065" y="2156980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1381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800B565-DAA4-48F6-9D5D-CCC45928DFB5}"/>
              </a:ext>
            </a:extLst>
          </p:cNvPr>
          <p:cNvGrpSpPr/>
          <p:nvPr/>
        </p:nvGrpSpPr>
        <p:grpSpPr>
          <a:xfrm>
            <a:off x="7153863" y="2228142"/>
            <a:ext cx="388010" cy="1154974"/>
            <a:chOff x="7159500" y="2520939"/>
            <a:chExt cx="388010" cy="1154973"/>
          </a:xfrm>
          <a:solidFill>
            <a:srgbClr val="BD391A"/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5593064-AA7C-4575-9DCF-292A69FED7B1}"/>
                </a:ext>
              </a:extLst>
            </p:cNvPr>
            <p:cNvCxnSpPr/>
            <p:nvPr/>
          </p:nvCxnSpPr>
          <p:spPr>
            <a:xfrm flipH="1">
              <a:off x="7354129" y="2913430"/>
              <a:ext cx="1" cy="762482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CE4D64C-84A4-4508-BE96-F037FC92B252}"/>
                </a:ext>
              </a:extLst>
            </p:cNvPr>
            <p:cNvGrpSpPr/>
            <p:nvPr/>
          </p:nvGrpSpPr>
          <p:grpSpPr>
            <a:xfrm>
              <a:off x="7159500" y="2520939"/>
              <a:ext cx="388010" cy="461665"/>
              <a:chOff x="7159500" y="2520939"/>
              <a:chExt cx="388010" cy="461665"/>
            </a:xfrm>
            <a:grpFill/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D56BF87E-84E2-4328-B0F6-B000BC4AE0A7}"/>
                  </a:ext>
                </a:extLst>
              </p:cNvPr>
              <p:cNvSpPr/>
              <p:nvPr/>
            </p:nvSpPr>
            <p:spPr>
              <a:xfrm>
                <a:off x="7159500" y="2576506"/>
                <a:ext cx="387795" cy="387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64B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文本框 44">
                <a:extLst>
                  <a:ext uri="{FF2B5EF4-FFF2-40B4-BE49-F238E27FC236}">
                    <a16:creationId xmlns:a16="http://schemas.microsoft.com/office/drawing/2014/main" id="{9E25D563-D836-4D0D-BB0F-22AC70EEBA9C}"/>
                  </a:ext>
                </a:extLst>
              </p:cNvPr>
              <p:cNvSpPr txBox="1"/>
              <p:nvPr/>
            </p:nvSpPr>
            <p:spPr>
              <a:xfrm>
                <a:off x="7191322" y="2520939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3</a:t>
                </a:r>
                <a:endPara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325F602-7512-4C46-B019-A14ACA054AF6}"/>
              </a:ext>
            </a:extLst>
          </p:cNvPr>
          <p:cNvGrpSpPr/>
          <p:nvPr/>
        </p:nvGrpSpPr>
        <p:grpSpPr>
          <a:xfrm>
            <a:off x="4642121" y="4083317"/>
            <a:ext cx="387797" cy="1136587"/>
            <a:chOff x="4638208" y="3891279"/>
            <a:chExt cx="387795" cy="1136587"/>
          </a:xfrm>
          <a:solidFill>
            <a:schemeClr val="accent2">
              <a:lumMod val="75000"/>
            </a:schemeClr>
          </a:solidFill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2616138-46A1-4A60-BAC3-C9D9942E6E21}"/>
                </a:ext>
              </a:extLst>
            </p:cNvPr>
            <p:cNvCxnSpPr/>
            <p:nvPr/>
          </p:nvCxnSpPr>
          <p:spPr>
            <a:xfrm flipV="1">
              <a:off x="4832837" y="3891279"/>
              <a:ext cx="0" cy="76273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B6CB7A3-32CB-40EC-AEE0-694F70A44EAA}"/>
                </a:ext>
              </a:extLst>
            </p:cNvPr>
            <p:cNvGrpSpPr/>
            <p:nvPr/>
          </p:nvGrpSpPr>
          <p:grpSpPr>
            <a:xfrm>
              <a:off x="4638208" y="4566201"/>
              <a:ext cx="387795" cy="461665"/>
              <a:chOff x="4638208" y="4566201"/>
              <a:chExt cx="387795" cy="461665"/>
            </a:xfrm>
            <a:grpFill/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E16E5D9C-0132-4EA6-81E6-DEF22A9818D7}"/>
                  </a:ext>
                </a:extLst>
              </p:cNvPr>
              <p:cNvSpPr/>
              <p:nvPr/>
            </p:nvSpPr>
            <p:spPr>
              <a:xfrm flipV="1">
                <a:off x="4638208" y="4603137"/>
                <a:ext cx="387795" cy="387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64B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文本框 43">
                <a:extLst>
                  <a:ext uri="{FF2B5EF4-FFF2-40B4-BE49-F238E27FC236}">
                    <a16:creationId xmlns:a16="http://schemas.microsoft.com/office/drawing/2014/main" id="{063F5936-BBF9-4BC2-AD8D-1EE4DE07C85E}"/>
                  </a:ext>
                </a:extLst>
              </p:cNvPr>
              <p:cNvSpPr txBox="1"/>
              <p:nvPr/>
            </p:nvSpPr>
            <p:spPr>
              <a:xfrm>
                <a:off x="4655683" y="4566201"/>
                <a:ext cx="3561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2400" b="1" dirty="0">
                    <a:solidFill>
                      <a:srgbClr val="E2E9F6"/>
                    </a:solidFill>
                    <a:cs typeface="+mn-ea"/>
                    <a:sym typeface="+mn-lt"/>
                  </a:rPr>
                  <a:t>2</a:t>
                </a:r>
                <a:endParaRPr lang="zh-CN" altLang="en-US" sz="2400" b="1" dirty="0">
                  <a:solidFill>
                    <a:srgbClr val="E2E9F6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6214456-7172-4A33-BEDD-16F7DAC2B1EC}"/>
              </a:ext>
            </a:extLst>
          </p:cNvPr>
          <p:cNvGrpSpPr/>
          <p:nvPr/>
        </p:nvGrpSpPr>
        <p:grpSpPr>
          <a:xfrm>
            <a:off x="2129681" y="2254348"/>
            <a:ext cx="387794" cy="1128763"/>
            <a:chOff x="2125795" y="2547148"/>
            <a:chExt cx="387795" cy="1128764"/>
          </a:xfrm>
          <a:solidFill>
            <a:srgbClr val="BD391A"/>
          </a:solidFill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89F15C0A-97D6-4FC5-9FA9-A5F7E0A93A3D}"/>
                </a:ext>
              </a:extLst>
            </p:cNvPr>
            <p:cNvCxnSpPr/>
            <p:nvPr/>
          </p:nvCxnSpPr>
          <p:spPr>
            <a:xfrm flipH="1">
              <a:off x="2320424" y="2913430"/>
              <a:ext cx="1" cy="762482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39BF03-955F-4B6D-BFBE-C97A2D96E18E}"/>
                </a:ext>
              </a:extLst>
            </p:cNvPr>
            <p:cNvGrpSpPr/>
            <p:nvPr/>
          </p:nvGrpSpPr>
          <p:grpSpPr>
            <a:xfrm>
              <a:off x="2125795" y="2547148"/>
              <a:ext cx="387795" cy="461665"/>
              <a:chOff x="2125795" y="2547148"/>
              <a:chExt cx="387795" cy="461665"/>
            </a:xfrm>
            <a:grpFill/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E449052-A2DF-4D08-B332-D4D0F5B0E416}"/>
                  </a:ext>
                </a:extLst>
              </p:cNvPr>
              <p:cNvSpPr/>
              <p:nvPr/>
            </p:nvSpPr>
            <p:spPr>
              <a:xfrm>
                <a:off x="2125795" y="2576506"/>
                <a:ext cx="387795" cy="387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64B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42">
                <a:extLst>
                  <a:ext uri="{FF2B5EF4-FFF2-40B4-BE49-F238E27FC236}">
                    <a16:creationId xmlns:a16="http://schemas.microsoft.com/office/drawing/2014/main" id="{926A749D-5040-4DAF-9B31-91E08A1A492C}"/>
                  </a:ext>
                </a:extLst>
              </p:cNvPr>
              <p:cNvSpPr txBox="1"/>
              <p:nvPr/>
            </p:nvSpPr>
            <p:spPr>
              <a:xfrm>
                <a:off x="2147783" y="2547148"/>
                <a:ext cx="3561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1</a:t>
                </a:r>
                <a:endPara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BB87CE-09DD-44DC-A8BD-DD29C013636F}"/>
              </a:ext>
            </a:extLst>
          </p:cNvPr>
          <p:cNvGrpSpPr/>
          <p:nvPr/>
        </p:nvGrpSpPr>
        <p:grpSpPr>
          <a:xfrm>
            <a:off x="1063586" y="3222193"/>
            <a:ext cx="2520000" cy="687635"/>
            <a:chOff x="1059693" y="3272991"/>
            <a:chExt cx="2520000" cy="687635"/>
          </a:xfrm>
          <a:solidFill>
            <a:srgbClr val="BD391A"/>
          </a:solidFill>
        </p:grpSpPr>
        <p:sp>
          <p:nvSpPr>
            <p:cNvPr id="22" name="五边形 94">
              <a:extLst>
                <a:ext uri="{FF2B5EF4-FFF2-40B4-BE49-F238E27FC236}">
                  <a16:creationId xmlns:a16="http://schemas.microsoft.com/office/drawing/2014/main" id="{3D81E3A1-7554-492F-8DDC-7A8390A792DD}"/>
                </a:ext>
              </a:extLst>
            </p:cNvPr>
            <p:cNvSpPr/>
            <p:nvPr/>
          </p:nvSpPr>
          <p:spPr>
            <a:xfrm rot="16200000">
              <a:off x="1975875" y="2356809"/>
              <a:ext cx="687635" cy="2520000"/>
            </a:xfrm>
            <a:prstGeom prst="homePlate">
              <a:avLst>
                <a:gd name="adj" fmla="val 487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000" b="1" dirty="0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34">
              <a:extLst>
                <a:ext uri="{FF2B5EF4-FFF2-40B4-BE49-F238E27FC236}">
                  <a16:creationId xmlns:a16="http://schemas.microsoft.com/office/drawing/2014/main" id="{54E96F51-C310-4B0D-BAFC-25FEF523C02C}"/>
                </a:ext>
              </a:extLst>
            </p:cNvPr>
            <p:cNvSpPr txBox="1"/>
            <p:nvPr/>
          </p:nvSpPr>
          <p:spPr>
            <a:xfrm>
              <a:off x="1259246" y="3502010"/>
              <a:ext cx="2120892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b="1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4425C45-03E3-435A-A854-7298C8B907C3}"/>
              </a:ext>
            </a:extLst>
          </p:cNvPr>
          <p:cNvGrpSpPr/>
          <p:nvPr/>
        </p:nvGrpSpPr>
        <p:grpSpPr>
          <a:xfrm>
            <a:off x="6087766" y="3222192"/>
            <a:ext cx="2520000" cy="687635"/>
            <a:chOff x="6093398" y="3272991"/>
            <a:chExt cx="2520000" cy="687635"/>
          </a:xfrm>
          <a:solidFill>
            <a:srgbClr val="BD391A"/>
          </a:solidFill>
        </p:grpSpPr>
        <p:sp>
          <p:nvSpPr>
            <p:cNvPr id="26" name="五边形 98">
              <a:extLst>
                <a:ext uri="{FF2B5EF4-FFF2-40B4-BE49-F238E27FC236}">
                  <a16:creationId xmlns:a16="http://schemas.microsoft.com/office/drawing/2014/main" id="{2CD9BE13-3090-4135-AC04-29BFB52904BF}"/>
                </a:ext>
              </a:extLst>
            </p:cNvPr>
            <p:cNvSpPr/>
            <p:nvPr/>
          </p:nvSpPr>
          <p:spPr>
            <a:xfrm rot="16200000">
              <a:off x="7009580" y="2356809"/>
              <a:ext cx="687635" cy="2520000"/>
            </a:xfrm>
            <a:prstGeom prst="homePlate">
              <a:avLst>
                <a:gd name="adj" fmla="val 487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000" b="1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36">
              <a:extLst>
                <a:ext uri="{FF2B5EF4-FFF2-40B4-BE49-F238E27FC236}">
                  <a16:creationId xmlns:a16="http://schemas.microsoft.com/office/drawing/2014/main" id="{D1D48DC7-B594-4048-BEDB-80C98F6DCA8C}"/>
                </a:ext>
              </a:extLst>
            </p:cNvPr>
            <p:cNvSpPr txBox="1"/>
            <p:nvPr/>
          </p:nvSpPr>
          <p:spPr>
            <a:xfrm>
              <a:off x="6292951" y="3552796"/>
              <a:ext cx="2120892" cy="34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b="1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7C9248-A569-4801-8642-9D17DFA54240}"/>
              </a:ext>
            </a:extLst>
          </p:cNvPr>
          <p:cNvGrpSpPr/>
          <p:nvPr/>
        </p:nvGrpSpPr>
        <p:grpSpPr>
          <a:xfrm>
            <a:off x="3576000" y="3556012"/>
            <a:ext cx="2520000" cy="687635"/>
            <a:chOff x="3572106" y="3606811"/>
            <a:chExt cx="2520000" cy="687635"/>
          </a:xfrm>
          <a:solidFill>
            <a:srgbClr val="D7000F"/>
          </a:solidFill>
        </p:grpSpPr>
        <p:sp>
          <p:nvSpPr>
            <p:cNvPr id="29" name="五边形 101">
              <a:extLst>
                <a:ext uri="{FF2B5EF4-FFF2-40B4-BE49-F238E27FC236}">
                  <a16:creationId xmlns:a16="http://schemas.microsoft.com/office/drawing/2014/main" id="{C3D0D970-D45B-41BB-B63E-3D037A9F1651}"/>
                </a:ext>
              </a:extLst>
            </p:cNvPr>
            <p:cNvSpPr/>
            <p:nvPr/>
          </p:nvSpPr>
          <p:spPr>
            <a:xfrm rot="5400000" flipV="1">
              <a:off x="4488288" y="2690629"/>
              <a:ext cx="687635" cy="2520000"/>
            </a:xfrm>
            <a:prstGeom prst="homePlate">
              <a:avLst>
                <a:gd name="adj" fmla="val 487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000" b="1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37">
              <a:extLst>
                <a:ext uri="{FF2B5EF4-FFF2-40B4-BE49-F238E27FC236}">
                  <a16:creationId xmlns:a16="http://schemas.microsoft.com/office/drawing/2014/main" id="{86739308-B11F-49DE-A457-36D3BCC80EAA}"/>
                </a:ext>
              </a:extLst>
            </p:cNvPr>
            <p:cNvSpPr txBox="1"/>
            <p:nvPr/>
          </p:nvSpPr>
          <p:spPr>
            <a:xfrm>
              <a:off x="3778158" y="3671070"/>
              <a:ext cx="2120892" cy="3465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19170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b="1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22B742D-E1DF-4569-B961-F723BF756457}"/>
              </a:ext>
            </a:extLst>
          </p:cNvPr>
          <p:cNvGrpSpPr/>
          <p:nvPr/>
        </p:nvGrpSpPr>
        <p:grpSpPr>
          <a:xfrm>
            <a:off x="8606677" y="3556012"/>
            <a:ext cx="2520000" cy="687635"/>
            <a:chOff x="8612309" y="3606811"/>
            <a:chExt cx="2520000" cy="687635"/>
          </a:xfrm>
          <a:solidFill>
            <a:srgbClr val="D7000F"/>
          </a:solidFill>
        </p:grpSpPr>
        <p:sp>
          <p:nvSpPr>
            <p:cNvPr id="32" name="五边形 104">
              <a:extLst>
                <a:ext uri="{FF2B5EF4-FFF2-40B4-BE49-F238E27FC236}">
                  <a16:creationId xmlns:a16="http://schemas.microsoft.com/office/drawing/2014/main" id="{39653D65-8333-4FB7-944E-E4A69487789E}"/>
                </a:ext>
              </a:extLst>
            </p:cNvPr>
            <p:cNvSpPr/>
            <p:nvPr/>
          </p:nvSpPr>
          <p:spPr>
            <a:xfrm rot="5400000" flipV="1">
              <a:off x="9528491" y="2690629"/>
              <a:ext cx="687635" cy="2520000"/>
            </a:xfrm>
            <a:prstGeom prst="homePlate">
              <a:avLst>
                <a:gd name="adj" fmla="val 4870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000" b="1">
                <a:solidFill>
                  <a:srgbClr val="564B45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8">
              <a:extLst>
                <a:ext uri="{FF2B5EF4-FFF2-40B4-BE49-F238E27FC236}">
                  <a16:creationId xmlns:a16="http://schemas.microsoft.com/office/drawing/2014/main" id="{24B5D435-809A-4665-AC95-38C55683ED27}"/>
                </a:ext>
              </a:extLst>
            </p:cNvPr>
            <p:cNvSpPr txBox="1"/>
            <p:nvPr/>
          </p:nvSpPr>
          <p:spPr>
            <a:xfrm>
              <a:off x="8811864" y="3671070"/>
              <a:ext cx="2120892" cy="3465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1219170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b="1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5" name="文本框 40">
            <a:extLst>
              <a:ext uri="{FF2B5EF4-FFF2-40B4-BE49-F238E27FC236}">
                <a16:creationId xmlns:a16="http://schemas.microsoft.com/office/drawing/2014/main" id="{BBC0A68E-C46F-4CC7-A2C2-551397DF966F}"/>
              </a:ext>
            </a:extLst>
          </p:cNvPr>
          <p:cNvSpPr txBox="1"/>
          <p:nvPr/>
        </p:nvSpPr>
        <p:spPr>
          <a:xfrm>
            <a:off x="3549182" y="1951370"/>
            <a:ext cx="2508127" cy="1267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9170"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9E82DB7-E8F6-4070-BD44-3E552A5A0126}"/>
              </a:ext>
            </a:extLst>
          </p:cNvPr>
          <p:cNvGrpSpPr/>
          <p:nvPr/>
        </p:nvGrpSpPr>
        <p:grpSpPr>
          <a:xfrm>
            <a:off x="9672772" y="4083320"/>
            <a:ext cx="387795" cy="1114980"/>
            <a:chOff x="9678411" y="3891279"/>
            <a:chExt cx="387795" cy="1114979"/>
          </a:xfrm>
          <a:solidFill>
            <a:schemeClr val="accent2">
              <a:lumMod val="75000"/>
            </a:schemeClr>
          </a:solidFill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166C8DE-0FD0-46E0-9D59-091A67BB11A4}"/>
                </a:ext>
              </a:extLst>
            </p:cNvPr>
            <p:cNvCxnSpPr/>
            <p:nvPr/>
          </p:nvCxnSpPr>
          <p:spPr>
            <a:xfrm flipH="1" flipV="1">
              <a:off x="9873040" y="3891279"/>
              <a:ext cx="1" cy="762730"/>
            </a:xfrm>
            <a:prstGeom prst="line">
              <a:avLst/>
            </a:prstGeom>
            <a:grpFill/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4231E7C4-791C-4418-86D3-841DDCC7BCEC}"/>
                </a:ext>
              </a:extLst>
            </p:cNvPr>
            <p:cNvGrpSpPr/>
            <p:nvPr/>
          </p:nvGrpSpPr>
          <p:grpSpPr>
            <a:xfrm>
              <a:off x="9678411" y="4544593"/>
              <a:ext cx="387795" cy="461665"/>
              <a:chOff x="9678411" y="4544593"/>
              <a:chExt cx="387795" cy="461665"/>
            </a:xfrm>
            <a:grpFill/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09246822-A10A-4801-AA81-00DDAD2198A2}"/>
                  </a:ext>
                </a:extLst>
              </p:cNvPr>
              <p:cNvSpPr/>
              <p:nvPr/>
            </p:nvSpPr>
            <p:spPr>
              <a:xfrm flipV="1">
                <a:off x="9678411" y="4603137"/>
                <a:ext cx="387795" cy="38779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64B45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5">
                <a:extLst>
                  <a:ext uri="{FF2B5EF4-FFF2-40B4-BE49-F238E27FC236}">
                    <a16:creationId xmlns:a16="http://schemas.microsoft.com/office/drawing/2014/main" id="{1B5E63FE-D8CD-48AA-9290-B8058395B746}"/>
                  </a:ext>
                </a:extLst>
              </p:cNvPr>
              <p:cNvSpPr txBox="1"/>
              <p:nvPr/>
            </p:nvSpPr>
            <p:spPr>
              <a:xfrm>
                <a:off x="9686026" y="4544593"/>
                <a:ext cx="35618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1219170"/>
                <a:r>
                  <a:rPr lang="en-US" altLang="zh-CN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4</a:t>
                </a:r>
                <a:endParaRPr lang="zh-CN" altLang="en-US" sz="2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569F6E9-BBCE-4E4D-8041-9265E4C7971A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1171897-B0FB-404F-A2EB-355C6FC47FDE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3430A277-E8F0-4F9C-9305-39BFB440B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3C1B9A-9671-4880-91BA-C4C98BC23170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5AE247A-4CE7-46AA-B5C7-99A592A37919}"/>
                </a:ext>
              </a:extLst>
            </p:cNvPr>
            <p:cNvSpPr txBox="1"/>
            <p:nvPr/>
          </p:nvSpPr>
          <p:spPr>
            <a:xfrm>
              <a:off x="117502" y="142647"/>
              <a:ext cx="99899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03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49" name="文本框 40">
            <a:extLst>
              <a:ext uri="{FF2B5EF4-FFF2-40B4-BE49-F238E27FC236}">
                <a16:creationId xmlns:a16="http://schemas.microsoft.com/office/drawing/2014/main" id="{646741B1-4A2A-4A48-B412-F7D64AEB998C}"/>
              </a:ext>
            </a:extLst>
          </p:cNvPr>
          <p:cNvSpPr txBox="1"/>
          <p:nvPr/>
        </p:nvSpPr>
        <p:spPr>
          <a:xfrm>
            <a:off x="8566700" y="1951370"/>
            <a:ext cx="2508127" cy="1267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9170"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</a:t>
            </a:r>
          </a:p>
        </p:txBody>
      </p:sp>
      <p:sp>
        <p:nvSpPr>
          <p:cNvPr id="50" name="文本框 40">
            <a:extLst>
              <a:ext uri="{FF2B5EF4-FFF2-40B4-BE49-F238E27FC236}">
                <a16:creationId xmlns:a16="http://schemas.microsoft.com/office/drawing/2014/main" id="{11A3E692-EF82-4983-8C06-207E1419E82D}"/>
              </a:ext>
            </a:extLst>
          </p:cNvPr>
          <p:cNvSpPr txBox="1"/>
          <p:nvPr/>
        </p:nvSpPr>
        <p:spPr>
          <a:xfrm>
            <a:off x="1116493" y="4243647"/>
            <a:ext cx="2508127" cy="1267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9170"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</a:t>
            </a:r>
          </a:p>
        </p:txBody>
      </p:sp>
      <p:sp>
        <p:nvSpPr>
          <p:cNvPr id="51" name="文本框 40">
            <a:extLst>
              <a:ext uri="{FF2B5EF4-FFF2-40B4-BE49-F238E27FC236}">
                <a16:creationId xmlns:a16="http://schemas.microsoft.com/office/drawing/2014/main" id="{38F29D59-96FA-4506-95A1-35ED4B32EE5B}"/>
              </a:ext>
            </a:extLst>
          </p:cNvPr>
          <p:cNvSpPr txBox="1"/>
          <p:nvPr/>
        </p:nvSpPr>
        <p:spPr>
          <a:xfrm>
            <a:off x="6134011" y="4243647"/>
            <a:ext cx="2508127" cy="1267719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 defTabSz="1219170"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This text will not appear in a consistent order. Using default text is a simple way to create the appearance of content without having to create it</a:t>
            </a:r>
          </a:p>
        </p:txBody>
      </p:sp>
    </p:spTree>
    <p:extLst>
      <p:ext uri="{BB962C8B-B14F-4D97-AF65-F5344CB8AC3E}">
        <p14:creationId xmlns:p14="http://schemas.microsoft.com/office/powerpoint/2010/main" val="1452877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655345" y="-34721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9194886" y="3235726"/>
            <a:ext cx="2997114" cy="3622274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462187" y="1634227"/>
              <a:ext cx="678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51671" y="2020415"/>
              <a:ext cx="1026710" cy="4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559" y="0"/>
            <a:ext cx="5657357" cy="610870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FDAD7223-F4BF-4297-887C-222FC30E9664}"/>
              </a:ext>
            </a:extLst>
          </p:cNvPr>
          <p:cNvSpPr txBox="1"/>
          <p:nvPr/>
        </p:nvSpPr>
        <p:spPr>
          <a:xfrm>
            <a:off x="5571242" y="101332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四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4D8BDF-8E1D-437F-81D6-9233D3CCC921}"/>
              </a:ext>
            </a:extLst>
          </p:cNvPr>
          <p:cNvGrpSpPr/>
          <p:nvPr/>
        </p:nvGrpSpPr>
        <p:grpSpPr>
          <a:xfrm>
            <a:off x="3681769" y="2905025"/>
            <a:ext cx="4742309" cy="1200329"/>
            <a:chOff x="4613828" y="989964"/>
            <a:chExt cx="3084462" cy="12003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4FFBAA-86F7-4157-AF98-4511605EFB09}"/>
                </a:ext>
              </a:extLst>
            </p:cNvPr>
            <p:cNvSpPr txBox="1"/>
            <p:nvPr/>
          </p:nvSpPr>
          <p:spPr>
            <a:xfrm>
              <a:off x="5213145" y="989964"/>
              <a:ext cx="221745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82F2F5D-C5E5-4228-AD27-F96D6EE46786}"/>
                </a:ext>
              </a:extLst>
            </p:cNvPr>
            <p:cNvSpPr txBox="1"/>
            <p:nvPr/>
          </p:nvSpPr>
          <p:spPr>
            <a:xfrm>
              <a:off x="4613828" y="1658401"/>
              <a:ext cx="30844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51" name="图形 7">
            <a:extLst>
              <a:ext uri="{FF2B5EF4-FFF2-40B4-BE49-F238E27FC236}">
                <a16:creationId xmlns:a16="http://schemas.microsoft.com/office/drawing/2014/main" id="{097B7226-D98C-4414-B144-EC6AC50A5558}"/>
              </a:ext>
            </a:extLst>
          </p:cNvPr>
          <p:cNvSpPr/>
          <p:nvPr/>
        </p:nvSpPr>
        <p:spPr>
          <a:xfrm>
            <a:off x="4838952" y="1543328"/>
            <a:ext cx="568805" cy="997994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gradFill>
            <a:gsLst>
              <a:gs pos="54900">
                <a:srgbClr val="FF0000"/>
              </a:gs>
              <a:gs pos="100000">
                <a:schemeClr val="tx1">
                  <a:lumMod val="95000"/>
                  <a:lumOff val="5000"/>
                </a:schemeClr>
              </a:gs>
              <a:gs pos="0">
                <a:srgbClr val="D7000F"/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99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655345" y="-34721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9194886" y="3235726"/>
            <a:ext cx="2997114" cy="3622274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462187" y="1634227"/>
              <a:ext cx="678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51671" y="2020415"/>
              <a:ext cx="1026710" cy="4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559" y="0"/>
            <a:ext cx="5657357" cy="6108700"/>
          </a:xfrm>
          <a:prstGeom prst="rect">
            <a:avLst/>
          </a:prstGeom>
        </p:spPr>
      </p:pic>
      <p:grpSp>
        <p:nvGrpSpPr>
          <p:cNvPr id="94" name="组合 93">
            <a:extLst>
              <a:ext uri="{FF2B5EF4-FFF2-40B4-BE49-F238E27FC236}">
                <a16:creationId xmlns:a16="http://schemas.microsoft.com/office/drawing/2014/main" id="{BBB749FE-C8CA-4CB6-A7CB-8B3CEC37225F}"/>
              </a:ext>
            </a:extLst>
          </p:cNvPr>
          <p:cNvGrpSpPr/>
          <p:nvPr/>
        </p:nvGrpSpPr>
        <p:grpSpPr>
          <a:xfrm>
            <a:off x="357271" y="36054"/>
            <a:ext cx="1415772" cy="2276383"/>
            <a:chOff x="3615088" y="1870243"/>
            <a:chExt cx="1415772" cy="2276383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DAD7223-F4BF-4297-887C-222FC30E9664}"/>
                </a:ext>
              </a:extLst>
            </p:cNvPr>
            <p:cNvSpPr txBox="1"/>
            <p:nvPr/>
          </p:nvSpPr>
          <p:spPr>
            <a:xfrm>
              <a:off x="3615088" y="1870243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96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目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D399B9AB-93B5-4702-A600-409BAB0E7DF6}"/>
                </a:ext>
              </a:extLst>
            </p:cNvPr>
            <p:cNvSpPr txBox="1"/>
            <p:nvPr/>
          </p:nvSpPr>
          <p:spPr>
            <a:xfrm>
              <a:off x="3645459" y="2823187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80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录</a:t>
              </a:r>
              <a:endParaRPr lang="zh-CN" altLang="en-US" sz="8000" dirty="0"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0EF3E59-BE6D-4310-82DF-B23621526294}"/>
              </a:ext>
            </a:extLst>
          </p:cNvPr>
          <p:cNvGrpSpPr/>
          <p:nvPr/>
        </p:nvGrpSpPr>
        <p:grpSpPr>
          <a:xfrm>
            <a:off x="5292271" y="3323645"/>
            <a:ext cx="3453270" cy="1034858"/>
            <a:chOff x="4583231" y="678666"/>
            <a:chExt cx="3453270" cy="1034858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43055658-1719-403D-B6BA-DE5768E15198}"/>
                </a:ext>
              </a:extLst>
            </p:cNvPr>
            <p:cNvSpPr/>
            <p:nvPr/>
          </p:nvSpPr>
          <p:spPr>
            <a:xfrm>
              <a:off x="4583231" y="749300"/>
              <a:ext cx="732008" cy="732008"/>
            </a:xfrm>
            <a:prstGeom prst="ellipse">
              <a:avLst/>
            </a:prstGeom>
            <a:gradFill>
              <a:gsLst>
                <a:gs pos="54900">
                  <a:srgbClr val="FF0000"/>
                </a:gs>
                <a:gs pos="100000">
                  <a:srgbClr val="D7000F"/>
                </a:gs>
                <a:gs pos="0">
                  <a:srgbClr val="D7000F"/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3</a:t>
              </a:r>
              <a:endParaRPr lang="zh-CN" altLang="en-US" sz="2800" dirty="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C87AAE8-8681-400D-BBFC-89B122F17FD5}"/>
                </a:ext>
              </a:extLst>
            </p:cNvPr>
            <p:cNvGrpSpPr/>
            <p:nvPr/>
          </p:nvGrpSpPr>
          <p:grpSpPr>
            <a:xfrm>
              <a:off x="5411251" y="678666"/>
              <a:ext cx="2625250" cy="1034858"/>
              <a:chOff x="5411251" y="861911"/>
              <a:chExt cx="2625250" cy="1034858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C587AB91-0ED4-478B-88B5-63364AF8DC07}"/>
                  </a:ext>
                </a:extLst>
              </p:cNvPr>
              <p:cNvSpPr txBox="1"/>
              <p:nvPr/>
            </p:nvSpPr>
            <p:spPr>
              <a:xfrm>
                <a:off x="5411251" y="861911"/>
                <a:ext cx="221745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115B650-0469-45C6-9C07-23EEE14D65C3}"/>
                  </a:ext>
                </a:extLst>
              </p:cNvPr>
              <p:cNvSpPr txBox="1"/>
              <p:nvPr/>
            </p:nvSpPr>
            <p:spPr>
              <a:xfrm>
                <a:off x="5416923" y="1319688"/>
                <a:ext cx="2619578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content to play here, or through paste in this box, and select only the text. Your content to play here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13B4CAF-0C02-4F51-B24A-230A60974AE1}"/>
              </a:ext>
            </a:extLst>
          </p:cNvPr>
          <p:cNvGrpSpPr/>
          <p:nvPr/>
        </p:nvGrpSpPr>
        <p:grpSpPr>
          <a:xfrm>
            <a:off x="1339757" y="3979073"/>
            <a:ext cx="3409144" cy="1034858"/>
            <a:chOff x="1906095" y="678666"/>
            <a:chExt cx="3409144" cy="103485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8E12C75-BF77-42B6-B820-458D4D6A4C37}"/>
                </a:ext>
              </a:extLst>
            </p:cNvPr>
            <p:cNvSpPr/>
            <p:nvPr/>
          </p:nvSpPr>
          <p:spPr>
            <a:xfrm>
              <a:off x="4583231" y="749300"/>
              <a:ext cx="732008" cy="732008"/>
            </a:xfrm>
            <a:prstGeom prst="ellipse">
              <a:avLst/>
            </a:prstGeom>
            <a:gradFill>
              <a:gsLst>
                <a:gs pos="54900">
                  <a:srgbClr val="FF0000"/>
                </a:gs>
                <a:gs pos="100000">
                  <a:srgbClr val="D7000F"/>
                </a:gs>
                <a:gs pos="0">
                  <a:srgbClr val="D7000F"/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4</a:t>
              </a:r>
              <a:endParaRPr lang="zh-CN" altLang="en-US" sz="2800" dirty="0"/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795842F4-858C-4A5F-972E-2D1D13F67A74}"/>
                </a:ext>
              </a:extLst>
            </p:cNvPr>
            <p:cNvGrpSpPr/>
            <p:nvPr/>
          </p:nvGrpSpPr>
          <p:grpSpPr>
            <a:xfrm>
              <a:off x="1906095" y="678666"/>
              <a:ext cx="2825862" cy="1034858"/>
              <a:chOff x="1906095" y="861911"/>
              <a:chExt cx="2825862" cy="1034858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CD5E0E4-3BDA-4A55-A55B-3956A9C5D1F7}"/>
                  </a:ext>
                </a:extLst>
              </p:cNvPr>
              <p:cNvSpPr txBox="1"/>
              <p:nvPr/>
            </p:nvSpPr>
            <p:spPr>
              <a:xfrm>
                <a:off x="2514501" y="861911"/>
                <a:ext cx="221745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6B4EB033-C6A0-43CD-B448-6467273B3FEB}"/>
                  </a:ext>
                </a:extLst>
              </p:cNvPr>
              <p:cNvSpPr txBox="1"/>
              <p:nvPr/>
            </p:nvSpPr>
            <p:spPr>
              <a:xfrm>
                <a:off x="1906095" y="1319688"/>
                <a:ext cx="2619578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content to play here, or through paste in this box, and select only the text. Your content to play here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D145BB6-B9C0-4AA8-92B1-86318E04565E}"/>
              </a:ext>
            </a:extLst>
          </p:cNvPr>
          <p:cNvGrpSpPr/>
          <p:nvPr/>
        </p:nvGrpSpPr>
        <p:grpSpPr>
          <a:xfrm>
            <a:off x="2114152" y="2119349"/>
            <a:ext cx="3409144" cy="1034858"/>
            <a:chOff x="1906095" y="678666"/>
            <a:chExt cx="3409144" cy="103485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43C25A08-C8FD-49A4-9843-6F76DEF6AB86}"/>
                </a:ext>
              </a:extLst>
            </p:cNvPr>
            <p:cNvSpPr/>
            <p:nvPr/>
          </p:nvSpPr>
          <p:spPr>
            <a:xfrm>
              <a:off x="4583231" y="749300"/>
              <a:ext cx="732008" cy="732008"/>
            </a:xfrm>
            <a:prstGeom prst="ellipse">
              <a:avLst/>
            </a:prstGeom>
            <a:gradFill>
              <a:gsLst>
                <a:gs pos="54900">
                  <a:srgbClr val="FF0000"/>
                </a:gs>
                <a:gs pos="100000">
                  <a:srgbClr val="D7000F"/>
                </a:gs>
                <a:gs pos="0">
                  <a:srgbClr val="D7000F"/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2</a:t>
              </a:r>
              <a:endParaRPr lang="zh-CN" altLang="en-US" sz="2800" dirty="0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710B0E84-8CF7-4F58-B1B0-C3006FEC6928}"/>
                </a:ext>
              </a:extLst>
            </p:cNvPr>
            <p:cNvGrpSpPr/>
            <p:nvPr/>
          </p:nvGrpSpPr>
          <p:grpSpPr>
            <a:xfrm>
              <a:off x="1906095" y="678666"/>
              <a:ext cx="2825862" cy="1034858"/>
              <a:chOff x="1906095" y="861911"/>
              <a:chExt cx="2825862" cy="1034858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C779F470-493C-45B5-A58A-2A2551EA4299}"/>
                  </a:ext>
                </a:extLst>
              </p:cNvPr>
              <p:cNvSpPr txBox="1"/>
              <p:nvPr/>
            </p:nvSpPr>
            <p:spPr>
              <a:xfrm>
                <a:off x="2514501" y="861911"/>
                <a:ext cx="221745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912ED363-4CF6-4B17-9819-D87FDB228FB1}"/>
                  </a:ext>
                </a:extLst>
              </p:cNvPr>
              <p:cNvSpPr txBox="1"/>
              <p:nvPr/>
            </p:nvSpPr>
            <p:spPr>
              <a:xfrm>
                <a:off x="1906095" y="1319688"/>
                <a:ext cx="2619578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BA5C5DD-796D-4CDC-BF9F-41A3B1022414}"/>
              </a:ext>
            </a:extLst>
          </p:cNvPr>
          <p:cNvGrpSpPr/>
          <p:nvPr/>
        </p:nvGrpSpPr>
        <p:grpSpPr>
          <a:xfrm>
            <a:off x="6718230" y="1767316"/>
            <a:ext cx="3453270" cy="1034858"/>
            <a:chOff x="4583231" y="678666"/>
            <a:chExt cx="3453270" cy="1034858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75F54A9-AE8D-49A5-9692-5D24774FCC86}"/>
                </a:ext>
              </a:extLst>
            </p:cNvPr>
            <p:cNvSpPr/>
            <p:nvPr/>
          </p:nvSpPr>
          <p:spPr>
            <a:xfrm>
              <a:off x="4583231" y="749300"/>
              <a:ext cx="732008" cy="732008"/>
            </a:xfrm>
            <a:prstGeom prst="ellipse">
              <a:avLst/>
            </a:prstGeom>
            <a:gradFill>
              <a:gsLst>
                <a:gs pos="54900">
                  <a:srgbClr val="FF0000"/>
                </a:gs>
                <a:gs pos="100000">
                  <a:srgbClr val="D7000F"/>
                </a:gs>
                <a:gs pos="0">
                  <a:srgbClr val="D7000F"/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/>
                <a:t>1</a:t>
              </a:r>
              <a:endParaRPr lang="zh-CN" altLang="en-US" sz="2800" dirty="0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B4D8BDF-8E1D-437F-81D6-9233D3CCC921}"/>
                </a:ext>
              </a:extLst>
            </p:cNvPr>
            <p:cNvGrpSpPr/>
            <p:nvPr/>
          </p:nvGrpSpPr>
          <p:grpSpPr>
            <a:xfrm>
              <a:off x="5411251" y="678666"/>
              <a:ext cx="2625250" cy="1034858"/>
              <a:chOff x="5411251" y="861911"/>
              <a:chExt cx="2625250" cy="1034858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B4FFBAA-86F7-4157-AF98-4511605EFB09}"/>
                  </a:ext>
                </a:extLst>
              </p:cNvPr>
              <p:cNvSpPr txBox="1"/>
              <p:nvPr/>
            </p:nvSpPr>
            <p:spPr>
              <a:xfrm>
                <a:off x="5411251" y="861911"/>
                <a:ext cx="221745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添加标题文本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A82F2F5D-C5E5-4228-AD27-F96D6EE46786}"/>
                  </a:ext>
                </a:extLst>
              </p:cNvPr>
              <p:cNvSpPr txBox="1"/>
              <p:nvPr/>
            </p:nvSpPr>
            <p:spPr>
              <a:xfrm>
                <a:off x="5416923" y="1319688"/>
                <a:ext cx="2619578" cy="5770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Your content to play here, or through paste in this box, and select only the text. Your content to play here</a:t>
                </a:r>
                <a:endPara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2767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02DA49-C51F-4F72-A4FB-4D50A77A8331}"/>
              </a:ext>
            </a:extLst>
          </p:cNvPr>
          <p:cNvGrpSpPr/>
          <p:nvPr/>
        </p:nvGrpSpPr>
        <p:grpSpPr>
          <a:xfrm>
            <a:off x="1820291" y="1819722"/>
            <a:ext cx="3190792" cy="3702900"/>
            <a:chOff x="1769491" y="1819722"/>
            <a:chExt cx="3190792" cy="3702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1167664-513A-44EC-808C-AA21CE5B8ED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69491" y="2532665"/>
              <a:ext cx="1721197" cy="2989957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766F936-068B-49E7-A148-61B567FBCE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238915" y="2980404"/>
              <a:ext cx="3294757" cy="973394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6C93166-F903-4FCA-A88A-0039E2DA988D}"/>
                </a:ext>
              </a:extLst>
            </p:cNvPr>
            <p:cNvSpPr/>
            <p:nvPr/>
          </p:nvSpPr>
          <p:spPr>
            <a:xfrm>
              <a:off x="2812302" y="2416793"/>
              <a:ext cx="2147981" cy="22463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请输入标题文字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FC1017CD-EBFC-43DD-959A-3CF346EF5552}"/>
                </a:ext>
              </a:extLst>
            </p:cNvPr>
            <p:cNvSpPr/>
            <p:nvPr/>
          </p:nvSpPr>
          <p:spPr>
            <a:xfrm>
              <a:off x="2235911" y="2895600"/>
              <a:ext cx="923330" cy="231920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2FE54BD-E31C-4F48-BCF5-AB2FA75EBD02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DC59B3-BC8E-4349-B0B5-C286747235DB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D42507D7-A4EC-4E9D-B692-A65448BC71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9A377A3-5DA9-4CB2-AAAD-F961FBA03463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889CA05-2F61-4187-B7D8-94755637E232}"/>
                </a:ext>
              </a:extLst>
            </p:cNvPr>
            <p:cNvSpPr txBox="1"/>
            <p:nvPr/>
          </p:nvSpPr>
          <p:spPr>
            <a:xfrm>
              <a:off x="98266" y="142647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8D8BAC8-AC1C-4BFF-B92B-1FBCDBFE8FF3}"/>
              </a:ext>
            </a:extLst>
          </p:cNvPr>
          <p:cNvGrpSpPr/>
          <p:nvPr/>
        </p:nvGrpSpPr>
        <p:grpSpPr>
          <a:xfrm>
            <a:off x="4919091" y="1819722"/>
            <a:ext cx="3190792" cy="3702900"/>
            <a:chOff x="1769491" y="1819722"/>
            <a:chExt cx="3190792" cy="37029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E6A2884-8B2C-44AB-A415-8A7F59207E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69491" y="2532665"/>
              <a:ext cx="1721197" cy="298995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EFEAA24-8102-4677-BEAB-3D567F198B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238915" y="2980404"/>
              <a:ext cx="3294757" cy="973394"/>
            </a:xfrm>
            <a:prstGeom prst="rect">
              <a:avLst/>
            </a:prstGeom>
          </p:spPr>
        </p:pic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95A1C8E4-3F21-4CFC-922D-399C26C89DCD}"/>
                </a:ext>
              </a:extLst>
            </p:cNvPr>
            <p:cNvSpPr/>
            <p:nvPr/>
          </p:nvSpPr>
          <p:spPr>
            <a:xfrm>
              <a:off x="2812302" y="2416793"/>
              <a:ext cx="2147981" cy="22463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请输入标题文字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A5881A5-349A-4B25-9B27-EDD380171FB5}"/>
                </a:ext>
              </a:extLst>
            </p:cNvPr>
            <p:cNvSpPr/>
            <p:nvPr/>
          </p:nvSpPr>
          <p:spPr>
            <a:xfrm>
              <a:off x="2235911" y="2895600"/>
              <a:ext cx="923330" cy="231920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521CF07-43EF-4554-BCB2-B3F06152EC17}"/>
              </a:ext>
            </a:extLst>
          </p:cNvPr>
          <p:cNvGrpSpPr/>
          <p:nvPr/>
        </p:nvGrpSpPr>
        <p:grpSpPr>
          <a:xfrm>
            <a:off x="8017891" y="1819722"/>
            <a:ext cx="3190792" cy="3702900"/>
            <a:chOff x="1769491" y="1819722"/>
            <a:chExt cx="3190792" cy="370290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8F6BAA3-6327-42B2-A686-FBF2593165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69491" y="2532665"/>
              <a:ext cx="1721197" cy="2989957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1FA8D6CE-75E0-4381-A0E6-45ABFBBACC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2238915" y="2980404"/>
              <a:ext cx="3294757" cy="973394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F515E6B-8937-422B-9F42-9A80435A9D7D}"/>
                </a:ext>
              </a:extLst>
            </p:cNvPr>
            <p:cNvSpPr/>
            <p:nvPr/>
          </p:nvSpPr>
          <p:spPr>
            <a:xfrm>
              <a:off x="2812302" y="2416793"/>
              <a:ext cx="2147981" cy="22463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请输入标题文字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C22BD367-70E7-4889-B827-CD63622E45A8}"/>
                </a:ext>
              </a:extLst>
            </p:cNvPr>
            <p:cNvSpPr/>
            <p:nvPr/>
          </p:nvSpPr>
          <p:spPr>
            <a:xfrm>
              <a:off x="2235911" y="2895600"/>
              <a:ext cx="923330" cy="231920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915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B0CDF2-8288-4428-A746-3C274DFDF3CB}"/>
              </a:ext>
            </a:extLst>
          </p:cNvPr>
          <p:cNvGrpSpPr/>
          <p:nvPr/>
        </p:nvGrpSpPr>
        <p:grpSpPr>
          <a:xfrm>
            <a:off x="1386136" y="1454694"/>
            <a:ext cx="4000969" cy="3948611"/>
            <a:chOff x="1653964" y="1307379"/>
            <a:chExt cx="3000727" cy="2961458"/>
          </a:xfrm>
        </p:grpSpPr>
        <p:sp>
          <p:nvSpPr>
            <p:cNvPr id="3" name="五角星 2">
              <a:extLst>
                <a:ext uri="{FF2B5EF4-FFF2-40B4-BE49-F238E27FC236}">
                  <a16:creationId xmlns:a16="http://schemas.microsoft.com/office/drawing/2014/main" id="{6340EF3B-A060-4A17-BAD5-FC56E32F26BB}"/>
                </a:ext>
              </a:extLst>
            </p:cNvPr>
            <p:cNvSpPr/>
            <p:nvPr/>
          </p:nvSpPr>
          <p:spPr>
            <a:xfrm>
              <a:off x="2051581" y="1738257"/>
              <a:ext cx="2165350" cy="2165350"/>
            </a:xfrm>
            <a:prstGeom prst="star5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3B6C818-3E1D-4C35-8106-F8B07D8EBD07}"/>
                </a:ext>
              </a:extLst>
            </p:cNvPr>
            <p:cNvGrpSpPr/>
            <p:nvPr/>
          </p:nvGrpSpPr>
          <p:grpSpPr>
            <a:xfrm>
              <a:off x="2694589" y="2496403"/>
              <a:ext cx="862568" cy="864315"/>
              <a:chOff x="3002267" y="2879804"/>
              <a:chExt cx="775207" cy="776777"/>
            </a:xfrm>
          </p:grpSpPr>
          <p:sp>
            <p:nvSpPr>
              <p:cNvPr id="25" name="椭圆 80">
                <a:extLst>
                  <a:ext uri="{FF2B5EF4-FFF2-40B4-BE49-F238E27FC236}">
                    <a16:creationId xmlns:a16="http://schemas.microsoft.com/office/drawing/2014/main" id="{5260C5FA-3CAE-4E20-8012-50541402A0F3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0D0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F7558CE-992F-440C-B775-D12DA4C5C607}"/>
                  </a:ext>
                </a:extLst>
              </p:cNvPr>
              <p:cNvSpPr txBox="1"/>
              <p:nvPr/>
            </p:nvSpPr>
            <p:spPr>
              <a:xfrm>
                <a:off x="3008157" y="3020617"/>
                <a:ext cx="739230" cy="5047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zh-CN" altLang="en-US" sz="2133" dirty="0">
                    <a:solidFill>
                      <a:srgbClr val="FFFFFF"/>
                    </a:solidFill>
                    <a:cs typeface="+mn-ea"/>
                    <a:sym typeface="+mn-lt"/>
                  </a:rPr>
                  <a:t>标题</a:t>
                </a:r>
                <a:endParaRPr lang="en-US" altLang="zh-CN" sz="2133" dirty="0">
                  <a:solidFill>
                    <a:srgbClr val="FFFFFF"/>
                  </a:solidFill>
                  <a:cs typeface="+mn-ea"/>
                  <a:sym typeface="+mn-lt"/>
                </a:endParaRPr>
              </a:p>
              <a:p>
                <a:pPr algn="ctr" defTabSz="1219170"/>
                <a:r>
                  <a:rPr lang="zh-CN" altLang="en-US" sz="2133" dirty="0">
                    <a:solidFill>
                      <a:srgbClr val="FFFFFF"/>
                    </a:solidFill>
                    <a:cs typeface="+mn-ea"/>
                    <a:sym typeface="+mn-lt"/>
                  </a:rPr>
                  <a:t>文字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B7A190-D368-4033-8B1A-77A8DC892752}"/>
                </a:ext>
              </a:extLst>
            </p:cNvPr>
            <p:cNvGrpSpPr/>
            <p:nvPr/>
          </p:nvGrpSpPr>
          <p:grpSpPr>
            <a:xfrm>
              <a:off x="2874301" y="1307379"/>
              <a:ext cx="524509" cy="525571"/>
              <a:chOff x="3002267" y="2879804"/>
              <a:chExt cx="775207" cy="776777"/>
            </a:xfrm>
          </p:grpSpPr>
          <p:sp>
            <p:nvSpPr>
              <p:cNvPr id="23" name="椭圆 80">
                <a:extLst>
                  <a:ext uri="{FF2B5EF4-FFF2-40B4-BE49-F238E27FC236}">
                    <a16:creationId xmlns:a16="http://schemas.microsoft.com/office/drawing/2014/main" id="{7463E495-5B6E-4FFD-A7D8-491F3BC1011E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39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0504F97-32A6-4695-846A-9FCD5D391B88}"/>
                  </a:ext>
                </a:extLst>
              </p:cNvPr>
              <p:cNvSpPr txBox="1"/>
              <p:nvPr/>
            </p:nvSpPr>
            <p:spPr>
              <a:xfrm>
                <a:off x="3021853" y="3001037"/>
                <a:ext cx="739230" cy="557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en-US" altLang="zh-CN" sz="2667" dirty="0">
                    <a:solidFill>
                      <a:srgbClr val="FFFFFF"/>
                    </a:solidFill>
                    <a:cs typeface="+mn-ea"/>
                    <a:sym typeface="+mn-lt"/>
                  </a:rPr>
                  <a:t>01</a:t>
                </a:r>
                <a:endParaRPr lang="zh-CN" altLang="en-US" sz="26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7829E50-F304-4B02-8FEA-768841542C20}"/>
                </a:ext>
              </a:extLst>
            </p:cNvPr>
            <p:cNvGrpSpPr/>
            <p:nvPr/>
          </p:nvGrpSpPr>
          <p:grpSpPr>
            <a:xfrm>
              <a:off x="4130182" y="2294206"/>
              <a:ext cx="524509" cy="525571"/>
              <a:chOff x="3002267" y="2879804"/>
              <a:chExt cx="775207" cy="776777"/>
            </a:xfrm>
          </p:grpSpPr>
          <p:sp>
            <p:nvSpPr>
              <p:cNvPr id="21" name="椭圆 80">
                <a:extLst>
                  <a:ext uri="{FF2B5EF4-FFF2-40B4-BE49-F238E27FC236}">
                    <a16:creationId xmlns:a16="http://schemas.microsoft.com/office/drawing/2014/main" id="{DEAC0C7A-F441-4623-A1AA-C3BD319CF360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39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6CF0203-59CF-4CB0-AED3-F11910B7F646}"/>
                  </a:ext>
                </a:extLst>
              </p:cNvPr>
              <p:cNvSpPr txBox="1"/>
              <p:nvPr/>
            </p:nvSpPr>
            <p:spPr>
              <a:xfrm>
                <a:off x="3021853" y="2989777"/>
                <a:ext cx="739230" cy="557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en-US" altLang="zh-CN" sz="2667" dirty="0">
                    <a:solidFill>
                      <a:srgbClr val="FFFFFF"/>
                    </a:solidFill>
                    <a:cs typeface="+mn-ea"/>
                    <a:sym typeface="+mn-lt"/>
                  </a:rPr>
                  <a:t>02</a:t>
                </a:r>
                <a:endParaRPr lang="zh-CN" altLang="en-US" sz="26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087F93F-83FC-46D1-B4CD-F7DFC21B2464}"/>
                </a:ext>
              </a:extLst>
            </p:cNvPr>
            <p:cNvGrpSpPr/>
            <p:nvPr/>
          </p:nvGrpSpPr>
          <p:grpSpPr>
            <a:xfrm>
              <a:off x="1653964" y="2281489"/>
              <a:ext cx="524509" cy="525571"/>
              <a:chOff x="3002267" y="2879804"/>
              <a:chExt cx="775207" cy="776777"/>
            </a:xfrm>
          </p:grpSpPr>
          <p:sp>
            <p:nvSpPr>
              <p:cNvPr id="19" name="椭圆 80">
                <a:extLst>
                  <a:ext uri="{FF2B5EF4-FFF2-40B4-BE49-F238E27FC236}">
                    <a16:creationId xmlns:a16="http://schemas.microsoft.com/office/drawing/2014/main" id="{AC1E94F3-95D6-406A-BB94-F30C2F08EA19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39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D33355F-FB7D-4C71-85FE-C9718471ADA1}"/>
                  </a:ext>
                </a:extLst>
              </p:cNvPr>
              <p:cNvSpPr txBox="1"/>
              <p:nvPr/>
            </p:nvSpPr>
            <p:spPr>
              <a:xfrm>
                <a:off x="3021853" y="2989777"/>
                <a:ext cx="739230" cy="557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en-US" altLang="zh-CN" sz="2667" dirty="0">
                    <a:solidFill>
                      <a:srgbClr val="FFFFFF"/>
                    </a:solidFill>
                    <a:cs typeface="+mn-ea"/>
                    <a:sym typeface="+mn-lt"/>
                  </a:rPr>
                  <a:t>03</a:t>
                </a:r>
                <a:endParaRPr lang="zh-CN" altLang="en-US" sz="26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BCAA8CA-400B-4942-A99F-630E2528A208}"/>
                </a:ext>
              </a:extLst>
            </p:cNvPr>
            <p:cNvGrpSpPr/>
            <p:nvPr/>
          </p:nvGrpSpPr>
          <p:grpSpPr>
            <a:xfrm>
              <a:off x="2139099" y="3743266"/>
              <a:ext cx="524509" cy="525571"/>
              <a:chOff x="3002267" y="2879804"/>
              <a:chExt cx="775207" cy="776777"/>
            </a:xfrm>
          </p:grpSpPr>
          <p:sp>
            <p:nvSpPr>
              <p:cNvPr id="17" name="椭圆 80">
                <a:extLst>
                  <a:ext uri="{FF2B5EF4-FFF2-40B4-BE49-F238E27FC236}">
                    <a16:creationId xmlns:a16="http://schemas.microsoft.com/office/drawing/2014/main" id="{3A27C2BB-44B0-42F0-B2C9-EE9B78B21244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39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A5E20E8-29F7-40F0-A209-BFCA609CD82B}"/>
                  </a:ext>
                </a:extLst>
              </p:cNvPr>
              <p:cNvSpPr txBox="1"/>
              <p:nvPr/>
            </p:nvSpPr>
            <p:spPr>
              <a:xfrm>
                <a:off x="3021853" y="2989777"/>
                <a:ext cx="739230" cy="557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en-US" altLang="zh-CN" sz="2667" dirty="0">
                    <a:solidFill>
                      <a:srgbClr val="FFFFFF"/>
                    </a:solidFill>
                    <a:cs typeface="+mn-ea"/>
                    <a:sym typeface="+mn-lt"/>
                  </a:rPr>
                  <a:t>04</a:t>
                </a:r>
                <a:endParaRPr lang="zh-CN" altLang="en-US" sz="26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2136C1B-CE93-457C-A028-38B18E43FD2F}"/>
                </a:ext>
              </a:extLst>
            </p:cNvPr>
            <p:cNvGrpSpPr/>
            <p:nvPr/>
          </p:nvGrpSpPr>
          <p:grpSpPr>
            <a:xfrm>
              <a:off x="3645317" y="3743266"/>
              <a:ext cx="524509" cy="525571"/>
              <a:chOff x="3002267" y="2879804"/>
              <a:chExt cx="775207" cy="776777"/>
            </a:xfrm>
          </p:grpSpPr>
          <p:sp>
            <p:nvSpPr>
              <p:cNvPr id="15" name="椭圆 80">
                <a:extLst>
                  <a:ext uri="{FF2B5EF4-FFF2-40B4-BE49-F238E27FC236}">
                    <a16:creationId xmlns:a16="http://schemas.microsoft.com/office/drawing/2014/main" id="{EF2EB4F6-B6E0-4133-9626-3ECBC57D54A9}"/>
                  </a:ext>
                </a:extLst>
              </p:cNvPr>
              <p:cNvSpPr/>
              <p:nvPr/>
            </p:nvSpPr>
            <p:spPr bwMode="auto">
              <a:xfrm>
                <a:off x="3002267" y="2879804"/>
                <a:ext cx="775207" cy="776777"/>
              </a:xfrm>
              <a:prstGeom prst="ellipse">
                <a:avLst/>
              </a:prstGeom>
              <a:solidFill>
                <a:srgbClr val="BD391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4400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5A1F3A7-AF33-4E4E-BAA7-B6D87D64EA37}"/>
                  </a:ext>
                </a:extLst>
              </p:cNvPr>
              <p:cNvSpPr txBox="1"/>
              <p:nvPr/>
            </p:nvSpPr>
            <p:spPr>
              <a:xfrm>
                <a:off x="3021853" y="2989777"/>
                <a:ext cx="739230" cy="55730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 defTabSz="1219170"/>
                <a:r>
                  <a:rPr lang="en-US" altLang="zh-CN" sz="2667" dirty="0">
                    <a:solidFill>
                      <a:srgbClr val="FFFFFF"/>
                    </a:solidFill>
                    <a:cs typeface="+mn-ea"/>
                    <a:sym typeface="+mn-lt"/>
                  </a:rPr>
                  <a:t>05</a:t>
                </a:r>
                <a:endParaRPr lang="zh-CN" altLang="en-US" sz="2667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D2B6A0F-BE2A-413F-8B3C-D0831F0FF4AA}"/>
              </a:ext>
            </a:extLst>
          </p:cNvPr>
          <p:cNvGrpSpPr/>
          <p:nvPr/>
        </p:nvGrpSpPr>
        <p:grpSpPr>
          <a:xfrm>
            <a:off x="5900385" y="3732595"/>
            <a:ext cx="5491516" cy="612155"/>
            <a:chOff x="5900385" y="3886401"/>
            <a:chExt cx="5491516" cy="612155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3F52185F-6261-49A3-A8EA-3A4E22ED5FB0}"/>
                </a:ext>
              </a:extLst>
            </p:cNvPr>
            <p:cNvSpPr/>
            <p:nvPr/>
          </p:nvSpPr>
          <p:spPr>
            <a:xfrm>
              <a:off x="6445005" y="3886401"/>
              <a:ext cx="4946896" cy="61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32" name="star-shape-in-a-circle_15527">
              <a:extLst>
                <a:ext uri="{FF2B5EF4-FFF2-40B4-BE49-F238E27FC236}">
                  <a16:creationId xmlns:a16="http://schemas.microsoft.com/office/drawing/2014/main" id="{BD9F5925-7E1D-4D1C-82BA-C99EC68FA8C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385" y="388640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635DABC-F1A4-46F9-898B-EB4D738E9F25}"/>
              </a:ext>
            </a:extLst>
          </p:cNvPr>
          <p:cNvGrpSpPr/>
          <p:nvPr/>
        </p:nvGrpSpPr>
        <p:grpSpPr>
          <a:xfrm>
            <a:off x="5866322" y="1401620"/>
            <a:ext cx="3294757" cy="973394"/>
            <a:chOff x="5746997" y="884563"/>
            <a:chExt cx="3294757" cy="973394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1D46746-A87A-47E6-A925-8E8C97855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6997" y="884563"/>
              <a:ext cx="3294757" cy="973394"/>
            </a:xfrm>
            <a:prstGeom prst="rect">
              <a:avLst/>
            </a:prstGeom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BA076ACC-B7ED-45B6-801A-2C223783B96B}"/>
                </a:ext>
              </a:extLst>
            </p:cNvPr>
            <p:cNvSpPr/>
            <p:nvPr/>
          </p:nvSpPr>
          <p:spPr>
            <a:xfrm>
              <a:off x="6320384" y="1112321"/>
              <a:ext cx="2147981" cy="476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请输入标题文字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9BB655A-DF2E-4B97-A8CF-A58299B0EC32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76398C3-C549-4678-A8CC-6F5C3D8C1948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C643B1C2-8DDC-46CC-88BE-615A1B6FBB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5EF23FF-A117-481E-9EA2-24110195EEA2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EA578E0-A103-4DD9-91CE-B041BB01DEEE}"/>
                </a:ext>
              </a:extLst>
            </p:cNvPr>
            <p:cNvSpPr txBox="1"/>
            <p:nvPr/>
          </p:nvSpPr>
          <p:spPr>
            <a:xfrm>
              <a:off x="98266" y="142647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0127B8F-BE34-4EBF-8E91-4F71E50A9F06}"/>
              </a:ext>
            </a:extLst>
          </p:cNvPr>
          <p:cNvGrpSpPr/>
          <p:nvPr/>
        </p:nvGrpSpPr>
        <p:grpSpPr>
          <a:xfrm>
            <a:off x="5900385" y="4456448"/>
            <a:ext cx="5491516" cy="612155"/>
            <a:chOff x="5900385" y="3886401"/>
            <a:chExt cx="5491516" cy="61215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6E2E9E68-C13A-4E0C-AA2D-5F7D03710070}"/>
                </a:ext>
              </a:extLst>
            </p:cNvPr>
            <p:cNvSpPr/>
            <p:nvPr/>
          </p:nvSpPr>
          <p:spPr>
            <a:xfrm>
              <a:off x="6445005" y="3886401"/>
              <a:ext cx="4946896" cy="61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0" name="star-shape-in-a-circle_15527">
              <a:extLst>
                <a:ext uri="{FF2B5EF4-FFF2-40B4-BE49-F238E27FC236}">
                  <a16:creationId xmlns:a16="http://schemas.microsoft.com/office/drawing/2014/main" id="{3E72AD62-9FDA-4DC7-9E33-44B9E15A7F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385" y="388640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C7BCFBD-1691-41E4-A193-048F7B8BA910}"/>
              </a:ext>
            </a:extLst>
          </p:cNvPr>
          <p:cNvGrpSpPr/>
          <p:nvPr/>
        </p:nvGrpSpPr>
        <p:grpSpPr>
          <a:xfrm>
            <a:off x="5900385" y="5180301"/>
            <a:ext cx="5491516" cy="612155"/>
            <a:chOff x="5900385" y="3886401"/>
            <a:chExt cx="5491516" cy="61215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13F454E-0E78-408E-AF6D-0B1F8685F0D4}"/>
                </a:ext>
              </a:extLst>
            </p:cNvPr>
            <p:cNvSpPr/>
            <p:nvPr/>
          </p:nvSpPr>
          <p:spPr>
            <a:xfrm>
              <a:off x="6445005" y="3886401"/>
              <a:ext cx="4946896" cy="612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53" name="star-shape-in-a-circle_15527">
              <a:extLst>
                <a:ext uri="{FF2B5EF4-FFF2-40B4-BE49-F238E27FC236}">
                  <a16:creationId xmlns:a16="http://schemas.microsoft.com/office/drawing/2014/main" id="{48FED2D2-39E4-4DE7-B686-5F6A59241C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900385" y="388640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D9BDB39A-B423-4E5B-BD65-07564F0C8AC6}"/>
              </a:ext>
            </a:extLst>
          </p:cNvPr>
          <p:cNvSpPr txBox="1"/>
          <p:nvPr/>
        </p:nvSpPr>
        <p:spPr>
          <a:xfrm>
            <a:off x="6057309" y="2233409"/>
            <a:ext cx="5525091" cy="1345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43960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9C79F8DA-5BE2-48F4-A5D8-6BDDD03EB86B}"/>
              </a:ext>
            </a:extLst>
          </p:cNvPr>
          <p:cNvGrpSpPr/>
          <p:nvPr/>
        </p:nvGrpSpPr>
        <p:grpSpPr>
          <a:xfrm>
            <a:off x="6429951" y="1762730"/>
            <a:ext cx="5040559" cy="1754463"/>
            <a:chOff x="6429951" y="1762730"/>
            <a:chExt cx="5040559" cy="175446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E538CEB-F0A1-4210-A201-8648A80344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9951" y="1762730"/>
              <a:ext cx="5040559" cy="1754463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29A32BC-9F9D-40C7-9C46-E083520F8FCD}"/>
                </a:ext>
              </a:extLst>
            </p:cNvPr>
            <p:cNvSpPr/>
            <p:nvPr/>
          </p:nvSpPr>
          <p:spPr>
            <a:xfrm>
              <a:off x="7105294" y="2101366"/>
              <a:ext cx="3918609" cy="1021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C8B9CF-5606-4B13-818A-91E806DD9F9A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4CCD9F0-5F0D-4844-8B1B-76A06991C189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09053EF3-658E-4777-AE68-F3D44EFD54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6DA1F49-291F-49A0-AFC6-E85008DAEF12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B33E67-7514-49D7-8C1D-EB1AD6F8B90A}"/>
                </a:ext>
              </a:extLst>
            </p:cNvPr>
            <p:cNvSpPr txBox="1"/>
            <p:nvPr/>
          </p:nvSpPr>
          <p:spPr>
            <a:xfrm>
              <a:off x="98266" y="142647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E71257C-1232-432C-8FCF-3C127CB3E180}"/>
              </a:ext>
            </a:extLst>
          </p:cNvPr>
          <p:cNvGrpSpPr/>
          <p:nvPr/>
        </p:nvGrpSpPr>
        <p:grpSpPr>
          <a:xfrm>
            <a:off x="6429951" y="3756630"/>
            <a:ext cx="5040559" cy="1754463"/>
            <a:chOff x="6429951" y="1762730"/>
            <a:chExt cx="5040559" cy="175446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5F4D0679-1594-4853-8CAF-1FDADBA673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29951" y="1762730"/>
              <a:ext cx="5040559" cy="1754463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DAB146C-D1C0-4420-B77E-940941B7F713}"/>
                </a:ext>
              </a:extLst>
            </p:cNvPr>
            <p:cNvSpPr/>
            <p:nvPr/>
          </p:nvSpPr>
          <p:spPr>
            <a:xfrm>
              <a:off x="7105294" y="2101366"/>
              <a:ext cx="3918609" cy="1021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70859866-8F59-40C4-AAA1-0CFC05368C3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5011"/>
            <a:ext cx="5699614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39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306E04-B9C7-4CA1-8646-C330FF6BD305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5366CDE-4F47-4401-B7F1-B6628A6A3739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C859AAEA-7E38-4750-89B7-F6110C7AEF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2356184-ED23-40F3-B8B1-11F2D45DCDD5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FD3F10C-129E-449D-8184-C7033CC5F3C4}"/>
                </a:ext>
              </a:extLst>
            </p:cNvPr>
            <p:cNvSpPr txBox="1"/>
            <p:nvPr/>
          </p:nvSpPr>
          <p:spPr>
            <a:xfrm>
              <a:off x="98266" y="142647"/>
              <a:ext cx="10374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04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F4DE40D-88D7-4466-BA1E-4809976117A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1031" y="1997744"/>
            <a:ext cx="2377442" cy="2117056"/>
          </a:xfrm>
          <a:prstGeom prst="rect">
            <a:avLst/>
          </a:prstGeom>
        </p:spPr>
      </p:pic>
      <p:sp>
        <p:nvSpPr>
          <p:cNvPr id="21" name="businessman-with-helmet_62958">
            <a:extLst>
              <a:ext uri="{FF2B5EF4-FFF2-40B4-BE49-F238E27FC236}">
                <a16:creationId xmlns:a16="http://schemas.microsoft.com/office/drawing/2014/main" id="{7EB5A551-0837-4F61-B0BD-5AE9275A7716}"/>
              </a:ext>
            </a:extLst>
          </p:cNvPr>
          <p:cNvSpPr/>
          <p:nvPr/>
        </p:nvSpPr>
        <p:spPr>
          <a:xfrm>
            <a:off x="1968243" y="2445346"/>
            <a:ext cx="863017" cy="1221852"/>
          </a:xfrm>
          <a:custGeom>
            <a:avLst/>
            <a:gdLst>
              <a:gd name="T0" fmla="*/ 2667 w 4089"/>
              <a:gd name="T1" fmla="*/ 3618 h 5798"/>
              <a:gd name="T2" fmla="*/ 3296 w 4089"/>
              <a:gd name="T3" fmla="*/ 2172 h 5798"/>
              <a:gd name="T4" fmla="*/ 3554 w 4089"/>
              <a:gd name="T5" fmla="*/ 2058 h 5798"/>
              <a:gd name="T6" fmla="*/ 3640 w 4089"/>
              <a:gd name="T7" fmla="*/ 1549 h 5798"/>
              <a:gd name="T8" fmla="*/ 3484 w 4089"/>
              <a:gd name="T9" fmla="*/ 1462 h 5798"/>
              <a:gd name="T10" fmla="*/ 2927 w 4089"/>
              <a:gd name="T11" fmla="*/ 490 h 5798"/>
              <a:gd name="T12" fmla="*/ 2612 w 4089"/>
              <a:gd name="T13" fmla="*/ 1123 h 5798"/>
              <a:gd name="T14" fmla="*/ 2656 w 4089"/>
              <a:gd name="T15" fmla="*/ 172 h 5798"/>
              <a:gd name="T16" fmla="*/ 1497 w 4089"/>
              <a:gd name="T17" fmla="*/ 93 h 5798"/>
              <a:gd name="T18" fmla="*/ 1497 w 4089"/>
              <a:gd name="T19" fmla="*/ 1116 h 5798"/>
              <a:gd name="T20" fmla="*/ 1221 w 4089"/>
              <a:gd name="T21" fmla="*/ 546 h 5798"/>
              <a:gd name="T22" fmla="*/ 1082 w 4089"/>
              <a:gd name="T23" fmla="*/ 508 h 5798"/>
              <a:gd name="T24" fmla="*/ 535 w 4089"/>
              <a:gd name="T25" fmla="*/ 1462 h 5798"/>
              <a:gd name="T26" fmla="*/ 448 w 4089"/>
              <a:gd name="T27" fmla="*/ 1971 h 5798"/>
              <a:gd name="T28" fmla="*/ 797 w 4089"/>
              <a:gd name="T29" fmla="*/ 2058 h 5798"/>
              <a:gd name="T30" fmla="*/ 1135 w 4089"/>
              <a:gd name="T31" fmla="*/ 3343 h 5798"/>
              <a:gd name="T32" fmla="*/ 726 w 4089"/>
              <a:gd name="T33" fmla="*/ 3618 h 5798"/>
              <a:gd name="T34" fmla="*/ 0 w 4089"/>
              <a:gd name="T35" fmla="*/ 5798 h 5798"/>
              <a:gd name="T36" fmla="*/ 4089 w 4089"/>
              <a:gd name="T37" fmla="*/ 4345 h 5798"/>
              <a:gd name="T38" fmla="*/ 1197 w 4089"/>
              <a:gd name="T39" fmla="*/ 2132 h 5798"/>
              <a:gd name="T40" fmla="*/ 2889 w 4089"/>
              <a:gd name="T41" fmla="*/ 2058 h 5798"/>
              <a:gd name="T42" fmla="*/ 2616 w 4089"/>
              <a:gd name="T43" fmla="*/ 3126 h 5798"/>
              <a:gd name="T44" fmla="*/ 1473 w 4089"/>
              <a:gd name="T45" fmla="*/ 3126 h 5798"/>
              <a:gd name="T46" fmla="*/ 1458 w 4089"/>
              <a:gd name="T47" fmla="*/ 3643 h 5798"/>
              <a:gd name="T48" fmla="*/ 1772 w 4089"/>
              <a:gd name="T49" fmla="*/ 3919 h 5798"/>
              <a:gd name="T50" fmla="*/ 1896 w 4089"/>
              <a:gd name="T51" fmla="*/ 4116 h 5798"/>
              <a:gd name="T52" fmla="*/ 1758 w 4089"/>
              <a:gd name="T53" fmla="*/ 4285 h 5798"/>
              <a:gd name="T54" fmla="*/ 1869 w 4089"/>
              <a:gd name="T55" fmla="*/ 5096 h 5798"/>
              <a:gd name="T56" fmla="*/ 1458 w 4089"/>
              <a:gd name="T57" fmla="*/ 3643 h 5798"/>
              <a:gd name="T58" fmla="*/ 2198 w 4089"/>
              <a:gd name="T59" fmla="*/ 5096 h 5798"/>
              <a:gd name="T60" fmla="*/ 2316 w 4089"/>
              <a:gd name="T61" fmla="*/ 4240 h 5798"/>
              <a:gd name="T62" fmla="*/ 2316 w 4089"/>
              <a:gd name="T63" fmla="*/ 3993 h 5798"/>
              <a:gd name="T64" fmla="*/ 2316 w 4089"/>
              <a:gd name="T65" fmla="*/ 3919 h 5798"/>
              <a:gd name="T66" fmla="*/ 2631 w 4089"/>
              <a:gd name="T67" fmla="*/ 3643 h 5798"/>
              <a:gd name="T68" fmla="*/ 2220 w 4089"/>
              <a:gd name="T69" fmla="*/ 5096 h 5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89" h="5798">
                <a:moveTo>
                  <a:pt x="3362" y="3618"/>
                </a:moveTo>
                <a:lnTo>
                  <a:pt x="2667" y="3618"/>
                </a:lnTo>
                <a:cubicBezTo>
                  <a:pt x="2773" y="3546"/>
                  <a:pt x="2869" y="3453"/>
                  <a:pt x="2953" y="3343"/>
                </a:cubicBezTo>
                <a:cubicBezTo>
                  <a:pt x="3178" y="3046"/>
                  <a:pt x="3296" y="2642"/>
                  <a:pt x="3296" y="2172"/>
                </a:cubicBezTo>
                <a:cubicBezTo>
                  <a:pt x="3296" y="2133"/>
                  <a:pt x="3295" y="2095"/>
                  <a:pt x="3292" y="2058"/>
                </a:cubicBezTo>
                <a:lnTo>
                  <a:pt x="3554" y="2058"/>
                </a:lnTo>
                <a:cubicBezTo>
                  <a:pt x="3602" y="2058"/>
                  <a:pt x="3640" y="2019"/>
                  <a:pt x="3640" y="1971"/>
                </a:cubicBezTo>
                <a:lnTo>
                  <a:pt x="3640" y="1549"/>
                </a:lnTo>
                <a:cubicBezTo>
                  <a:pt x="3640" y="1501"/>
                  <a:pt x="3602" y="1462"/>
                  <a:pt x="3554" y="1462"/>
                </a:cubicBezTo>
                <a:lnTo>
                  <a:pt x="3484" y="1462"/>
                </a:lnTo>
                <a:cubicBezTo>
                  <a:pt x="3462" y="1093"/>
                  <a:pt x="3292" y="754"/>
                  <a:pt x="3006" y="508"/>
                </a:cubicBezTo>
                <a:cubicBezTo>
                  <a:pt x="2984" y="489"/>
                  <a:pt x="2955" y="483"/>
                  <a:pt x="2927" y="490"/>
                </a:cubicBezTo>
                <a:cubicBezTo>
                  <a:pt x="2899" y="498"/>
                  <a:pt x="2877" y="519"/>
                  <a:pt x="2868" y="546"/>
                </a:cubicBezTo>
                <a:cubicBezTo>
                  <a:pt x="2849" y="602"/>
                  <a:pt x="2797" y="741"/>
                  <a:pt x="2612" y="1123"/>
                </a:cubicBezTo>
                <a:cubicBezTo>
                  <a:pt x="2605" y="1121"/>
                  <a:pt x="2598" y="1118"/>
                  <a:pt x="2592" y="1116"/>
                </a:cubicBezTo>
                <a:cubicBezTo>
                  <a:pt x="2663" y="741"/>
                  <a:pt x="2658" y="209"/>
                  <a:pt x="2656" y="172"/>
                </a:cubicBezTo>
                <a:cubicBezTo>
                  <a:pt x="2653" y="135"/>
                  <a:pt x="2627" y="103"/>
                  <a:pt x="2591" y="93"/>
                </a:cubicBezTo>
                <a:cubicBezTo>
                  <a:pt x="2233" y="0"/>
                  <a:pt x="1854" y="0"/>
                  <a:pt x="1497" y="93"/>
                </a:cubicBezTo>
                <a:cubicBezTo>
                  <a:pt x="1461" y="103"/>
                  <a:pt x="1435" y="135"/>
                  <a:pt x="1433" y="172"/>
                </a:cubicBezTo>
                <a:cubicBezTo>
                  <a:pt x="1431" y="206"/>
                  <a:pt x="1408" y="753"/>
                  <a:pt x="1497" y="1116"/>
                </a:cubicBezTo>
                <a:cubicBezTo>
                  <a:pt x="1490" y="1118"/>
                  <a:pt x="1484" y="1121"/>
                  <a:pt x="1477" y="1123"/>
                </a:cubicBezTo>
                <a:cubicBezTo>
                  <a:pt x="1398" y="993"/>
                  <a:pt x="1239" y="602"/>
                  <a:pt x="1221" y="546"/>
                </a:cubicBezTo>
                <a:cubicBezTo>
                  <a:pt x="1212" y="519"/>
                  <a:pt x="1190" y="498"/>
                  <a:pt x="1162" y="490"/>
                </a:cubicBezTo>
                <a:cubicBezTo>
                  <a:pt x="1134" y="483"/>
                  <a:pt x="1104" y="489"/>
                  <a:pt x="1082" y="508"/>
                </a:cubicBezTo>
                <a:cubicBezTo>
                  <a:pt x="796" y="754"/>
                  <a:pt x="627" y="1093"/>
                  <a:pt x="605" y="1462"/>
                </a:cubicBezTo>
                <a:lnTo>
                  <a:pt x="535" y="1462"/>
                </a:lnTo>
                <a:cubicBezTo>
                  <a:pt x="487" y="1462"/>
                  <a:pt x="448" y="1501"/>
                  <a:pt x="448" y="1549"/>
                </a:cubicBezTo>
                <a:lnTo>
                  <a:pt x="448" y="1971"/>
                </a:lnTo>
                <a:cubicBezTo>
                  <a:pt x="448" y="2019"/>
                  <a:pt x="487" y="2058"/>
                  <a:pt x="535" y="2058"/>
                </a:cubicBezTo>
                <a:lnTo>
                  <a:pt x="797" y="2058"/>
                </a:lnTo>
                <a:cubicBezTo>
                  <a:pt x="794" y="2095"/>
                  <a:pt x="792" y="2133"/>
                  <a:pt x="792" y="2172"/>
                </a:cubicBezTo>
                <a:cubicBezTo>
                  <a:pt x="792" y="2642"/>
                  <a:pt x="911" y="3046"/>
                  <a:pt x="1135" y="3343"/>
                </a:cubicBezTo>
                <a:cubicBezTo>
                  <a:pt x="1219" y="3453"/>
                  <a:pt x="1316" y="3546"/>
                  <a:pt x="1422" y="3618"/>
                </a:cubicBezTo>
                <a:lnTo>
                  <a:pt x="726" y="3618"/>
                </a:lnTo>
                <a:cubicBezTo>
                  <a:pt x="325" y="3618"/>
                  <a:pt x="0" y="3944"/>
                  <a:pt x="0" y="4345"/>
                </a:cubicBezTo>
                <a:lnTo>
                  <a:pt x="0" y="5798"/>
                </a:lnTo>
                <a:lnTo>
                  <a:pt x="4089" y="5798"/>
                </a:lnTo>
                <a:lnTo>
                  <a:pt x="4089" y="4345"/>
                </a:lnTo>
                <a:cubicBezTo>
                  <a:pt x="4089" y="3944"/>
                  <a:pt x="3763" y="3618"/>
                  <a:pt x="3362" y="3618"/>
                </a:cubicBezTo>
                <a:close/>
                <a:moveTo>
                  <a:pt x="1197" y="2132"/>
                </a:moveTo>
                <a:cubicBezTo>
                  <a:pt x="1197" y="2107"/>
                  <a:pt x="1198" y="2082"/>
                  <a:pt x="1199" y="2058"/>
                </a:cubicBezTo>
                <a:lnTo>
                  <a:pt x="2889" y="2058"/>
                </a:lnTo>
                <a:cubicBezTo>
                  <a:pt x="2891" y="2082"/>
                  <a:pt x="2892" y="2107"/>
                  <a:pt x="2892" y="2132"/>
                </a:cubicBezTo>
                <a:cubicBezTo>
                  <a:pt x="2892" y="2544"/>
                  <a:pt x="2796" y="2888"/>
                  <a:pt x="2616" y="3126"/>
                </a:cubicBezTo>
                <a:cubicBezTo>
                  <a:pt x="2465" y="3325"/>
                  <a:pt x="2267" y="3431"/>
                  <a:pt x="2044" y="3431"/>
                </a:cubicBezTo>
                <a:cubicBezTo>
                  <a:pt x="1821" y="3431"/>
                  <a:pt x="1623" y="3325"/>
                  <a:pt x="1473" y="3126"/>
                </a:cubicBezTo>
                <a:cubicBezTo>
                  <a:pt x="1292" y="2888"/>
                  <a:pt x="1197" y="2544"/>
                  <a:pt x="1197" y="2132"/>
                </a:cubicBezTo>
                <a:close/>
                <a:moveTo>
                  <a:pt x="1458" y="3643"/>
                </a:moveTo>
                <a:cubicBezTo>
                  <a:pt x="1590" y="3726"/>
                  <a:pt x="1736" y="3780"/>
                  <a:pt x="1890" y="3801"/>
                </a:cubicBezTo>
                <a:lnTo>
                  <a:pt x="1772" y="3919"/>
                </a:lnTo>
                <a:cubicBezTo>
                  <a:pt x="1752" y="3939"/>
                  <a:pt x="1752" y="3972"/>
                  <a:pt x="1772" y="3993"/>
                </a:cubicBezTo>
                <a:lnTo>
                  <a:pt x="1896" y="4116"/>
                </a:lnTo>
                <a:lnTo>
                  <a:pt x="1772" y="4240"/>
                </a:lnTo>
                <a:cubicBezTo>
                  <a:pt x="1760" y="4252"/>
                  <a:pt x="1755" y="4269"/>
                  <a:pt x="1758" y="4285"/>
                </a:cubicBezTo>
                <a:lnTo>
                  <a:pt x="1891" y="5096"/>
                </a:lnTo>
                <a:lnTo>
                  <a:pt x="1869" y="5096"/>
                </a:lnTo>
                <a:lnTo>
                  <a:pt x="1457" y="3668"/>
                </a:lnTo>
                <a:cubicBezTo>
                  <a:pt x="1457" y="3668"/>
                  <a:pt x="1457" y="3656"/>
                  <a:pt x="1458" y="3643"/>
                </a:cubicBezTo>
                <a:close/>
                <a:moveTo>
                  <a:pt x="2220" y="5096"/>
                </a:moveTo>
                <a:lnTo>
                  <a:pt x="2198" y="5096"/>
                </a:lnTo>
                <a:lnTo>
                  <a:pt x="2331" y="4285"/>
                </a:lnTo>
                <a:cubicBezTo>
                  <a:pt x="2334" y="4269"/>
                  <a:pt x="2328" y="4252"/>
                  <a:pt x="2316" y="4240"/>
                </a:cubicBezTo>
                <a:lnTo>
                  <a:pt x="2193" y="4116"/>
                </a:lnTo>
                <a:lnTo>
                  <a:pt x="2316" y="3993"/>
                </a:lnTo>
                <a:cubicBezTo>
                  <a:pt x="2326" y="3983"/>
                  <a:pt x="2332" y="3970"/>
                  <a:pt x="2332" y="3956"/>
                </a:cubicBezTo>
                <a:cubicBezTo>
                  <a:pt x="2332" y="3942"/>
                  <a:pt x="2326" y="3929"/>
                  <a:pt x="2316" y="3919"/>
                </a:cubicBezTo>
                <a:lnTo>
                  <a:pt x="2199" y="3801"/>
                </a:lnTo>
                <a:cubicBezTo>
                  <a:pt x="2353" y="3780"/>
                  <a:pt x="2499" y="3726"/>
                  <a:pt x="2631" y="3643"/>
                </a:cubicBezTo>
                <a:cubicBezTo>
                  <a:pt x="2631" y="3656"/>
                  <a:pt x="2631" y="3669"/>
                  <a:pt x="2631" y="3669"/>
                </a:cubicBezTo>
                <a:lnTo>
                  <a:pt x="2220" y="50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99DD02D-A647-4423-A74B-B1E38F477E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9867" y="1997744"/>
            <a:ext cx="2377442" cy="2117056"/>
          </a:xfrm>
          <a:prstGeom prst="rect">
            <a:avLst/>
          </a:prstGeom>
        </p:spPr>
      </p:pic>
      <p:sp>
        <p:nvSpPr>
          <p:cNvPr id="28" name="businessman-with-helmet_62958">
            <a:extLst>
              <a:ext uri="{FF2B5EF4-FFF2-40B4-BE49-F238E27FC236}">
                <a16:creationId xmlns:a16="http://schemas.microsoft.com/office/drawing/2014/main" id="{A2907224-8DA9-419E-8809-768395886BA1}"/>
              </a:ext>
            </a:extLst>
          </p:cNvPr>
          <p:cNvSpPr/>
          <p:nvPr/>
        </p:nvSpPr>
        <p:spPr>
          <a:xfrm>
            <a:off x="4464136" y="2445346"/>
            <a:ext cx="808903" cy="1221852"/>
          </a:xfrm>
          <a:custGeom>
            <a:avLst/>
            <a:gdLst>
              <a:gd name="connsiteX0" fmla="*/ 31948 w 402790"/>
              <a:gd name="connsiteY0" fmla="*/ 263138 h 608415"/>
              <a:gd name="connsiteX1" fmla="*/ 370846 w 402790"/>
              <a:gd name="connsiteY1" fmla="*/ 263138 h 608415"/>
              <a:gd name="connsiteX2" fmla="*/ 375923 w 402790"/>
              <a:gd name="connsiteY2" fmla="*/ 265356 h 608415"/>
              <a:gd name="connsiteX3" fmla="*/ 377721 w 402790"/>
              <a:gd name="connsiteY3" fmla="*/ 270637 h 608415"/>
              <a:gd name="connsiteX4" fmla="*/ 374230 w 402790"/>
              <a:gd name="connsiteY4" fmla="*/ 324399 h 608415"/>
              <a:gd name="connsiteX5" fmla="*/ 385125 w 402790"/>
              <a:gd name="connsiteY5" fmla="*/ 325772 h 608415"/>
              <a:gd name="connsiteX6" fmla="*/ 395173 w 402790"/>
              <a:gd name="connsiteY6" fmla="*/ 327356 h 608415"/>
              <a:gd name="connsiteX7" fmla="*/ 400568 w 402790"/>
              <a:gd name="connsiteY7" fmla="*/ 335066 h 608415"/>
              <a:gd name="connsiteX8" fmla="*/ 399510 w 402790"/>
              <a:gd name="connsiteY8" fmla="*/ 340453 h 608415"/>
              <a:gd name="connsiteX9" fmla="*/ 379519 w 402790"/>
              <a:gd name="connsiteY9" fmla="*/ 405410 h 608415"/>
              <a:gd name="connsiteX10" fmla="*/ 376029 w 402790"/>
              <a:gd name="connsiteY10" fmla="*/ 408579 h 608415"/>
              <a:gd name="connsiteX11" fmla="*/ 364711 w 402790"/>
              <a:gd name="connsiteY11" fmla="*/ 425267 h 608415"/>
              <a:gd name="connsiteX12" fmla="*/ 364711 w 402790"/>
              <a:gd name="connsiteY12" fmla="*/ 425478 h 608415"/>
              <a:gd name="connsiteX13" fmla="*/ 311824 w 402790"/>
              <a:gd name="connsiteY13" fmla="*/ 548422 h 608415"/>
              <a:gd name="connsiteX14" fmla="*/ 201820 w 402790"/>
              <a:gd name="connsiteY14" fmla="*/ 608415 h 608415"/>
              <a:gd name="connsiteX15" fmla="*/ 201397 w 402790"/>
              <a:gd name="connsiteY15" fmla="*/ 608415 h 608415"/>
              <a:gd name="connsiteX16" fmla="*/ 200974 w 402790"/>
              <a:gd name="connsiteY16" fmla="*/ 608415 h 608415"/>
              <a:gd name="connsiteX17" fmla="*/ 90970 w 402790"/>
              <a:gd name="connsiteY17" fmla="*/ 548422 h 608415"/>
              <a:gd name="connsiteX18" fmla="*/ 38083 w 402790"/>
              <a:gd name="connsiteY18" fmla="*/ 425478 h 608415"/>
              <a:gd name="connsiteX19" fmla="*/ 38083 w 402790"/>
              <a:gd name="connsiteY19" fmla="*/ 425267 h 608415"/>
              <a:gd name="connsiteX20" fmla="*/ 26660 w 402790"/>
              <a:gd name="connsiteY20" fmla="*/ 408579 h 608415"/>
              <a:gd name="connsiteX21" fmla="*/ 23275 w 402790"/>
              <a:gd name="connsiteY21" fmla="*/ 405410 h 608415"/>
              <a:gd name="connsiteX22" fmla="*/ 3284 w 402790"/>
              <a:gd name="connsiteY22" fmla="*/ 340453 h 608415"/>
              <a:gd name="connsiteX23" fmla="*/ 2226 w 402790"/>
              <a:gd name="connsiteY23" fmla="*/ 335066 h 608415"/>
              <a:gd name="connsiteX24" fmla="*/ 7621 w 402790"/>
              <a:gd name="connsiteY24" fmla="*/ 327356 h 608415"/>
              <a:gd name="connsiteX25" fmla="*/ 17669 w 402790"/>
              <a:gd name="connsiteY25" fmla="*/ 325772 h 608415"/>
              <a:gd name="connsiteX26" fmla="*/ 28458 w 402790"/>
              <a:gd name="connsiteY26" fmla="*/ 324399 h 608415"/>
              <a:gd name="connsiteX27" fmla="*/ 25073 w 402790"/>
              <a:gd name="connsiteY27" fmla="*/ 270637 h 608415"/>
              <a:gd name="connsiteX28" fmla="*/ 26871 w 402790"/>
              <a:gd name="connsiteY28" fmla="*/ 265356 h 608415"/>
              <a:gd name="connsiteX29" fmla="*/ 31948 w 402790"/>
              <a:gd name="connsiteY29" fmla="*/ 263138 h 608415"/>
              <a:gd name="connsiteX30" fmla="*/ 201397 w 402790"/>
              <a:gd name="connsiteY30" fmla="*/ 0 h 608415"/>
              <a:gd name="connsiteX31" fmla="*/ 392636 w 402790"/>
              <a:gd name="connsiteY31" fmla="*/ 165404 h 608415"/>
              <a:gd name="connsiteX32" fmla="*/ 402368 w 402790"/>
              <a:gd name="connsiteY32" fmla="*/ 220961 h 608415"/>
              <a:gd name="connsiteX33" fmla="*/ 402473 w 402790"/>
              <a:gd name="connsiteY33" fmla="*/ 221067 h 608415"/>
              <a:gd name="connsiteX34" fmla="*/ 401521 w 402790"/>
              <a:gd name="connsiteY34" fmla="*/ 227298 h 608415"/>
              <a:gd name="connsiteX35" fmla="*/ 396127 w 402790"/>
              <a:gd name="connsiteY35" fmla="*/ 230467 h 608415"/>
              <a:gd name="connsiteX36" fmla="*/ 6667 w 402790"/>
              <a:gd name="connsiteY36" fmla="*/ 230467 h 608415"/>
              <a:gd name="connsiteX37" fmla="*/ 1167 w 402790"/>
              <a:gd name="connsiteY37" fmla="*/ 227404 h 608415"/>
              <a:gd name="connsiteX38" fmla="*/ 321 w 402790"/>
              <a:gd name="connsiteY38" fmla="*/ 221172 h 608415"/>
              <a:gd name="connsiteX39" fmla="*/ 426 w 402790"/>
              <a:gd name="connsiteY39" fmla="*/ 220855 h 608415"/>
              <a:gd name="connsiteX40" fmla="*/ 10158 w 402790"/>
              <a:gd name="connsiteY40" fmla="*/ 165404 h 608415"/>
              <a:gd name="connsiteX41" fmla="*/ 201397 w 402790"/>
              <a:gd name="connsiteY41" fmla="*/ 0 h 60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02790" h="608415">
                <a:moveTo>
                  <a:pt x="31948" y="263138"/>
                </a:moveTo>
                <a:lnTo>
                  <a:pt x="370846" y="263138"/>
                </a:lnTo>
                <a:cubicBezTo>
                  <a:pt x="372750" y="263138"/>
                  <a:pt x="374548" y="263983"/>
                  <a:pt x="375923" y="265356"/>
                </a:cubicBezTo>
                <a:cubicBezTo>
                  <a:pt x="377192" y="266835"/>
                  <a:pt x="377827" y="268630"/>
                  <a:pt x="377721" y="270637"/>
                </a:cubicBezTo>
                <a:lnTo>
                  <a:pt x="374230" y="324399"/>
                </a:lnTo>
                <a:lnTo>
                  <a:pt x="385125" y="325772"/>
                </a:lnTo>
                <a:cubicBezTo>
                  <a:pt x="388192" y="326194"/>
                  <a:pt x="392318" y="326722"/>
                  <a:pt x="395173" y="327356"/>
                </a:cubicBezTo>
                <a:cubicBezTo>
                  <a:pt x="398664" y="328201"/>
                  <a:pt x="400991" y="331475"/>
                  <a:pt x="400568" y="335066"/>
                </a:cubicBezTo>
                <a:cubicBezTo>
                  <a:pt x="400356" y="336651"/>
                  <a:pt x="400039" y="338446"/>
                  <a:pt x="399510" y="340453"/>
                </a:cubicBezTo>
                <a:lnTo>
                  <a:pt x="379519" y="405410"/>
                </a:lnTo>
                <a:cubicBezTo>
                  <a:pt x="378990" y="406995"/>
                  <a:pt x="377509" y="407945"/>
                  <a:pt x="376029" y="408579"/>
                </a:cubicBezTo>
                <a:cubicBezTo>
                  <a:pt x="370846" y="410797"/>
                  <a:pt x="366826" y="416817"/>
                  <a:pt x="364711" y="425267"/>
                </a:cubicBezTo>
                <a:cubicBezTo>
                  <a:pt x="364711" y="425373"/>
                  <a:pt x="364711" y="425478"/>
                  <a:pt x="364711" y="425478"/>
                </a:cubicBezTo>
                <a:cubicBezTo>
                  <a:pt x="357730" y="451461"/>
                  <a:pt x="334671" y="518320"/>
                  <a:pt x="311824" y="548422"/>
                </a:cubicBezTo>
                <a:cubicBezTo>
                  <a:pt x="289718" y="577257"/>
                  <a:pt x="216840" y="607464"/>
                  <a:pt x="201820" y="608415"/>
                </a:cubicBezTo>
                <a:cubicBezTo>
                  <a:pt x="201714" y="608415"/>
                  <a:pt x="201503" y="608415"/>
                  <a:pt x="201397" y="608415"/>
                </a:cubicBezTo>
                <a:cubicBezTo>
                  <a:pt x="201291" y="608415"/>
                  <a:pt x="201080" y="608415"/>
                  <a:pt x="200974" y="608415"/>
                </a:cubicBezTo>
                <a:cubicBezTo>
                  <a:pt x="185954" y="607464"/>
                  <a:pt x="113076" y="577257"/>
                  <a:pt x="90970" y="548422"/>
                </a:cubicBezTo>
                <a:cubicBezTo>
                  <a:pt x="68123" y="518320"/>
                  <a:pt x="45064" y="451461"/>
                  <a:pt x="38083" y="425478"/>
                </a:cubicBezTo>
                <a:cubicBezTo>
                  <a:pt x="38083" y="425478"/>
                  <a:pt x="38083" y="425373"/>
                  <a:pt x="38083" y="425267"/>
                </a:cubicBezTo>
                <a:cubicBezTo>
                  <a:pt x="35968" y="416817"/>
                  <a:pt x="31948" y="410797"/>
                  <a:pt x="26660" y="408579"/>
                </a:cubicBezTo>
                <a:cubicBezTo>
                  <a:pt x="25285" y="407945"/>
                  <a:pt x="23804" y="406995"/>
                  <a:pt x="23275" y="405410"/>
                </a:cubicBezTo>
                <a:lnTo>
                  <a:pt x="3284" y="340453"/>
                </a:lnTo>
                <a:cubicBezTo>
                  <a:pt x="2755" y="338446"/>
                  <a:pt x="2438" y="336651"/>
                  <a:pt x="2226" y="335066"/>
                </a:cubicBezTo>
                <a:cubicBezTo>
                  <a:pt x="1803" y="331475"/>
                  <a:pt x="4130" y="328201"/>
                  <a:pt x="7621" y="327356"/>
                </a:cubicBezTo>
                <a:cubicBezTo>
                  <a:pt x="10476" y="326722"/>
                  <a:pt x="14602" y="326194"/>
                  <a:pt x="17669" y="325772"/>
                </a:cubicBezTo>
                <a:lnTo>
                  <a:pt x="28458" y="324399"/>
                </a:lnTo>
                <a:lnTo>
                  <a:pt x="25073" y="270637"/>
                </a:lnTo>
                <a:cubicBezTo>
                  <a:pt x="24862" y="268630"/>
                  <a:pt x="25602" y="266835"/>
                  <a:pt x="26871" y="265356"/>
                </a:cubicBezTo>
                <a:cubicBezTo>
                  <a:pt x="28246" y="263983"/>
                  <a:pt x="30044" y="263138"/>
                  <a:pt x="31948" y="263138"/>
                </a:cubicBezTo>
                <a:close/>
                <a:moveTo>
                  <a:pt x="201397" y="0"/>
                </a:moveTo>
                <a:cubicBezTo>
                  <a:pt x="306854" y="0"/>
                  <a:pt x="392636" y="74147"/>
                  <a:pt x="392636" y="165404"/>
                </a:cubicBezTo>
                <a:cubicBezTo>
                  <a:pt x="392636" y="191176"/>
                  <a:pt x="398454" y="209131"/>
                  <a:pt x="402368" y="220961"/>
                </a:cubicBezTo>
                <a:lnTo>
                  <a:pt x="402473" y="221067"/>
                </a:lnTo>
                <a:cubicBezTo>
                  <a:pt x="403108" y="223179"/>
                  <a:pt x="402791" y="225503"/>
                  <a:pt x="401521" y="227298"/>
                </a:cubicBezTo>
                <a:cubicBezTo>
                  <a:pt x="400358" y="229094"/>
                  <a:pt x="398348" y="230256"/>
                  <a:pt x="396127" y="230467"/>
                </a:cubicBezTo>
                <a:lnTo>
                  <a:pt x="6667" y="230467"/>
                </a:lnTo>
                <a:cubicBezTo>
                  <a:pt x="4446" y="230256"/>
                  <a:pt x="2436" y="229199"/>
                  <a:pt x="1167" y="227404"/>
                </a:cubicBezTo>
                <a:cubicBezTo>
                  <a:pt x="3" y="225608"/>
                  <a:pt x="-314" y="223285"/>
                  <a:pt x="321" y="221172"/>
                </a:cubicBezTo>
                <a:lnTo>
                  <a:pt x="426" y="220855"/>
                </a:lnTo>
                <a:cubicBezTo>
                  <a:pt x="4340" y="209026"/>
                  <a:pt x="10158" y="191176"/>
                  <a:pt x="10158" y="165404"/>
                </a:cubicBezTo>
                <a:cubicBezTo>
                  <a:pt x="10158" y="74147"/>
                  <a:pt x="95940" y="0"/>
                  <a:pt x="2013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42EB1127-C6FB-4E30-B4A7-3F50035247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48703" y="1997744"/>
            <a:ext cx="2377442" cy="2117056"/>
          </a:xfrm>
          <a:prstGeom prst="rect">
            <a:avLst/>
          </a:prstGeom>
        </p:spPr>
      </p:pic>
      <p:sp>
        <p:nvSpPr>
          <p:cNvPr id="29" name="businessman-with-helmet_62958">
            <a:extLst>
              <a:ext uri="{FF2B5EF4-FFF2-40B4-BE49-F238E27FC236}">
                <a16:creationId xmlns:a16="http://schemas.microsoft.com/office/drawing/2014/main" id="{C70E92D1-7E26-446F-9B66-2AD07C2B4A06}"/>
              </a:ext>
            </a:extLst>
          </p:cNvPr>
          <p:cNvSpPr/>
          <p:nvPr/>
        </p:nvSpPr>
        <p:spPr>
          <a:xfrm>
            <a:off x="6909384" y="2445346"/>
            <a:ext cx="856078" cy="1221852"/>
          </a:xfrm>
          <a:custGeom>
            <a:avLst/>
            <a:gdLst>
              <a:gd name="connsiteX0" fmla="*/ 284417 w 423265"/>
              <a:gd name="connsiteY0" fmla="*/ 383806 h 604111"/>
              <a:gd name="connsiteX1" fmla="*/ 297723 w 423265"/>
              <a:gd name="connsiteY1" fmla="*/ 397094 h 604111"/>
              <a:gd name="connsiteX2" fmla="*/ 297723 w 423265"/>
              <a:gd name="connsiteY2" fmla="*/ 537807 h 604111"/>
              <a:gd name="connsiteX3" fmla="*/ 292268 w 423265"/>
              <a:gd name="connsiteY3" fmla="*/ 548570 h 604111"/>
              <a:gd name="connsiteX4" fmla="*/ 219480 w 423265"/>
              <a:gd name="connsiteY4" fmla="*/ 601587 h 604111"/>
              <a:gd name="connsiteX5" fmla="*/ 211629 w 423265"/>
              <a:gd name="connsiteY5" fmla="*/ 604111 h 604111"/>
              <a:gd name="connsiteX6" fmla="*/ 204178 w 423265"/>
              <a:gd name="connsiteY6" fmla="*/ 601985 h 604111"/>
              <a:gd name="connsiteX7" fmla="*/ 131390 w 423265"/>
              <a:gd name="connsiteY7" fmla="*/ 553221 h 604111"/>
              <a:gd name="connsiteX8" fmla="*/ 125402 w 423265"/>
              <a:gd name="connsiteY8" fmla="*/ 542192 h 604111"/>
              <a:gd name="connsiteX9" fmla="*/ 125402 w 423265"/>
              <a:gd name="connsiteY9" fmla="*/ 459279 h 604111"/>
              <a:gd name="connsiteX10" fmla="*/ 133519 w 423265"/>
              <a:gd name="connsiteY10" fmla="*/ 447054 h 604111"/>
              <a:gd name="connsiteX11" fmla="*/ 210964 w 423265"/>
              <a:gd name="connsiteY11" fmla="*/ 413969 h 604111"/>
              <a:gd name="connsiteX12" fmla="*/ 228396 w 423265"/>
              <a:gd name="connsiteY12" fmla="*/ 421011 h 604111"/>
              <a:gd name="connsiteX13" fmla="*/ 221476 w 423265"/>
              <a:gd name="connsiteY13" fmla="*/ 438417 h 604111"/>
              <a:gd name="connsiteX14" fmla="*/ 152016 w 423265"/>
              <a:gd name="connsiteY14" fmla="*/ 468048 h 604111"/>
              <a:gd name="connsiteX15" fmla="*/ 152016 w 423265"/>
              <a:gd name="connsiteY15" fmla="*/ 535150 h 604111"/>
              <a:gd name="connsiteX16" fmla="*/ 211230 w 423265"/>
              <a:gd name="connsiteY16" fmla="*/ 574613 h 604111"/>
              <a:gd name="connsiteX17" fmla="*/ 271110 w 423265"/>
              <a:gd name="connsiteY17" fmla="*/ 531031 h 604111"/>
              <a:gd name="connsiteX18" fmla="*/ 271110 w 423265"/>
              <a:gd name="connsiteY18" fmla="*/ 397094 h 604111"/>
              <a:gd name="connsiteX19" fmla="*/ 284417 w 423265"/>
              <a:gd name="connsiteY19" fmla="*/ 383806 h 604111"/>
              <a:gd name="connsiteX20" fmla="*/ 271110 w 423265"/>
              <a:gd name="connsiteY20" fmla="*/ 328537 h 604111"/>
              <a:gd name="connsiteX21" fmla="*/ 152016 w 423265"/>
              <a:gd name="connsiteY21" fmla="*/ 379279 h 604111"/>
              <a:gd name="connsiteX22" fmla="*/ 152016 w 423265"/>
              <a:gd name="connsiteY22" fmla="*/ 393094 h 604111"/>
              <a:gd name="connsiteX23" fmla="*/ 271110 w 423265"/>
              <a:gd name="connsiteY23" fmla="*/ 342352 h 604111"/>
              <a:gd name="connsiteX24" fmla="*/ 279227 w 423265"/>
              <a:gd name="connsiteY24" fmla="*/ 296258 h 604111"/>
              <a:gd name="connsiteX25" fmla="*/ 291735 w 423265"/>
              <a:gd name="connsiteY25" fmla="*/ 297321 h 604111"/>
              <a:gd name="connsiteX26" fmla="*/ 297723 w 423265"/>
              <a:gd name="connsiteY26" fmla="*/ 308479 h 604111"/>
              <a:gd name="connsiteX27" fmla="*/ 297723 w 423265"/>
              <a:gd name="connsiteY27" fmla="*/ 351119 h 604111"/>
              <a:gd name="connsiteX28" fmla="*/ 289739 w 423265"/>
              <a:gd name="connsiteY28" fmla="*/ 363339 h 604111"/>
              <a:gd name="connsiteX29" fmla="*/ 143898 w 423265"/>
              <a:gd name="connsiteY29" fmla="*/ 425506 h 604111"/>
              <a:gd name="connsiteX30" fmla="*/ 138709 w 423265"/>
              <a:gd name="connsiteY30" fmla="*/ 426568 h 604111"/>
              <a:gd name="connsiteX31" fmla="*/ 131390 w 423265"/>
              <a:gd name="connsiteY31" fmla="*/ 424310 h 604111"/>
              <a:gd name="connsiteX32" fmla="*/ 125402 w 423265"/>
              <a:gd name="connsiteY32" fmla="*/ 413285 h 604111"/>
              <a:gd name="connsiteX33" fmla="*/ 125402 w 423265"/>
              <a:gd name="connsiteY33" fmla="*/ 370512 h 604111"/>
              <a:gd name="connsiteX34" fmla="*/ 133519 w 423265"/>
              <a:gd name="connsiteY34" fmla="*/ 358292 h 604111"/>
              <a:gd name="connsiteX35" fmla="*/ 271110 w 423265"/>
              <a:gd name="connsiteY35" fmla="*/ 243935 h 604111"/>
              <a:gd name="connsiteX36" fmla="*/ 152016 w 423265"/>
              <a:gd name="connsiteY36" fmla="*/ 294807 h 604111"/>
              <a:gd name="connsiteX37" fmla="*/ 152016 w 423265"/>
              <a:gd name="connsiteY37" fmla="*/ 308621 h 604111"/>
              <a:gd name="connsiteX38" fmla="*/ 271110 w 423265"/>
              <a:gd name="connsiteY38" fmla="*/ 257749 h 604111"/>
              <a:gd name="connsiteX39" fmla="*/ 279227 w 423265"/>
              <a:gd name="connsiteY39" fmla="*/ 211658 h 604111"/>
              <a:gd name="connsiteX40" fmla="*/ 291735 w 423265"/>
              <a:gd name="connsiteY40" fmla="*/ 212854 h 604111"/>
              <a:gd name="connsiteX41" fmla="*/ 297723 w 423265"/>
              <a:gd name="connsiteY41" fmla="*/ 223878 h 604111"/>
              <a:gd name="connsiteX42" fmla="*/ 297723 w 423265"/>
              <a:gd name="connsiteY42" fmla="*/ 266515 h 604111"/>
              <a:gd name="connsiteX43" fmla="*/ 289739 w 423265"/>
              <a:gd name="connsiteY43" fmla="*/ 278735 h 604111"/>
              <a:gd name="connsiteX44" fmla="*/ 143898 w 423265"/>
              <a:gd name="connsiteY44" fmla="*/ 340897 h 604111"/>
              <a:gd name="connsiteX45" fmla="*/ 138709 w 423265"/>
              <a:gd name="connsiteY45" fmla="*/ 341960 h 604111"/>
              <a:gd name="connsiteX46" fmla="*/ 131390 w 423265"/>
              <a:gd name="connsiteY46" fmla="*/ 339835 h 604111"/>
              <a:gd name="connsiteX47" fmla="*/ 125402 w 423265"/>
              <a:gd name="connsiteY47" fmla="*/ 328677 h 604111"/>
              <a:gd name="connsiteX48" fmla="*/ 125402 w 423265"/>
              <a:gd name="connsiteY48" fmla="*/ 286040 h 604111"/>
              <a:gd name="connsiteX49" fmla="*/ 133519 w 423265"/>
              <a:gd name="connsiteY49" fmla="*/ 273821 h 604111"/>
              <a:gd name="connsiteX50" fmla="*/ 13248 w 423265"/>
              <a:gd name="connsiteY50" fmla="*/ 0 h 604111"/>
              <a:gd name="connsiteX51" fmla="*/ 185687 w 423265"/>
              <a:gd name="connsiteY51" fmla="*/ 0 h 604111"/>
              <a:gd name="connsiteX52" fmla="*/ 198993 w 423265"/>
              <a:gd name="connsiteY52" fmla="*/ 13286 h 604111"/>
              <a:gd name="connsiteX53" fmla="*/ 198993 w 423265"/>
              <a:gd name="connsiteY53" fmla="*/ 58195 h 604111"/>
              <a:gd name="connsiteX54" fmla="*/ 224273 w 423265"/>
              <a:gd name="connsiteY54" fmla="*/ 58195 h 604111"/>
              <a:gd name="connsiteX55" fmla="*/ 224273 w 423265"/>
              <a:gd name="connsiteY55" fmla="*/ 13286 h 604111"/>
              <a:gd name="connsiteX56" fmla="*/ 237578 w 423265"/>
              <a:gd name="connsiteY56" fmla="*/ 0 h 604111"/>
              <a:gd name="connsiteX57" fmla="*/ 409884 w 423265"/>
              <a:gd name="connsiteY57" fmla="*/ 0 h 604111"/>
              <a:gd name="connsiteX58" fmla="*/ 422524 w 423265"/>
              <a:gd name="connsiteY58" fmla="*/ 8902 h 604111"/>
              <a:gd name="connsiteX59" fmla="*/ 418267 w 423265"/>
              <a:gd name="connsiteY59" fmla="*/ 23650 h 604111"/>
              <a:gd name="connsiteX60" fmla="*/ 297719 w 423265"/>
              <a:gd name="connsiteY60" fmla="*/ 119579 h 604111"/>
              <a:gd name="connsiteX61" fmla="*/ 297719 w 423265"/>
              <a:gd name="connsiteY61" fmla="*/ 177642 h 604111"/>
              <a:gd name="connsiteX62" fmla="*/ 289736 w 423265"/>
              <a:gd name="connsiteY62" fmla="*/ 189865 h 604111"/>
              <a:gd name="connsiteX63" fmla="*/ 201388 w 423265"/>
              <a:gd name="connsiteY63" fmla="*/ 227466 h 604111"/>
              <a:gd name="connsiteX64" fmla="*/ 183957 w 423265"/>
              <a:gd name="connsiteY64" fmla="*/ 220557 h 604111"/>
              <a:gd name="connsiteX65" fmla="*/ 190876 w 423265"/>
              <a:gd name="connsiteY65" fmla="*/ 203019 h 604111"/>
              <a:gd name="connsiteX66" fmla="*/ 271108 w 423265"/>
              <a:gd name="connsiteY66" fmla="*/ 168873 h 604111"/>
              <a:gd name="connsiteX67" fmla="*/ 271108 w 423265"/>
              <a:gd name="connsiteY67" fmla="*/ 113202 h 604111"/>
              <a:gd name="connsiteX68" fmla="*/ 276164 w 423265"/>
              <a:gd name="connsiteY68" fmla="*/ 102838 h 604111"/>
              <a:gd name="connsiteX69" fmla="*/ 371831 w 423265"/>
              <a:gd name="connsiteY69" fmla="*/ 26573 h 604111"/>
              <a:gd name="connsiteX70" fmla="*/ 250884 w 423265"/>
              <a:gd name="connsiteY70" fmla="*/ 26573 h 604111"/>
              <a:gd name="connsiteX71" fmla="*/ 250884 w 423265"/>
              <a:gd name="connsiteY71" fmla="*/ 71482 h 604111"/>
              <a:gd name="connsiteX72" fmla="*/ 237578 w 423265"/>
              <a:gd name="connsiteY72" fmla="*/ 84768 h 604111"/>
              <a:gd name="connsiteX73" fmla="*/ 185687 w 423265"/>
              <a:gd name="connsiteY73" fmla="*/ 84768 h 604111"/>
              <a:gd name="connsiteX74" fmla="*/ 172382 w 423265"/>
              <a:gd name="connsiteY74" fmla="*/ 71482 h 604111"/>
              <a:gd name="connsiteX75" fmla="*/ 172382 w 423265"/>
              <a:gd name="connsiteY75" fmla="*/ 26573 h 604111"/>
              <a:gd name="connsiteX76" fmla="*/ 51301 w 423265"/>
              <a:gd name="connsiteY76" fmla="*/ 26573 h 604111"/>
              <a:gd name="connsiteX77" fmla="*/ 146968 w 423265"/>
              <a:gd name="connsiteY77" fmla="*/ 102838 h 604111"/>
              <a:gd name="connsiteX78" fmla="*/ 152024 w 423265"/>
              <a:gd name="connsiteY78" fmla="*/ 113202 h 604111"/>
              <a:gd name="connsiteX79" fmla="*/ 152024 w 423265"/>
              <a:gd name="connsiteY79" fmla="*/ 239690 h 604111"/>
              <a:gd name="connsiteX80" fmla="*/ 138719 w 423265"/>
              <a:gd name="connsiteY80" fmla="*/ 252977 h 604111"/>
              <a:gd name="connsiteX81" fmla="*/ 125413 w 423265"/>
              <a:gd name="connsiteY81" fmla="*/ 239690 h 604111"/>
              <a:gd name="connsiteX82" fmla="*/ 125413 w 423265"/>
              <a:gd name="connsiteY82" fmla="*/ 119579 h 604111"/>
              <a:gd name="connsiteX83" fmla="*/ 4998 w 423265"/>
              <a:gd name="connsiteY83" fmla="*/ 23650 h 604111"/>
              <a:gd name="connsiteX84" fmla="*/ 741 w 423265"/>
              <a:gd name="connsiteY84" fmla="*/ 8902 h 604111"/>
              <a:gd name="connsiteX85" fmla="*/ 13248 w 423265"/>
              <a:gd name="connsiteY85" fmla="*/ 0 h 604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23265" h="604111">
                <a:moveTo>
                  <a:pt x="284417" y="383806"/>
                </a:moveTo>
                <a:cubicBezTo>
                  <a:pt x="291868" y="383806"/>
                  <a:pt x="297723" y="389786"/>
                  <a:pt x="297723" y="397094"/>
                </a:cubicBezTo>
                <a:lnTo>
                  <a:pt x="297723" y="537807"/>
                </a:lnTo>
                <a:cubicBezTo>
                  <a:pt x="297723" y="542059"/>
                  <a:pt x="295727" y="546045"/>
                  <a:pt x="292268" y="548570"/>
                </a:cubicBezTo>
                <a:lnTo>
                  <a:pt x="219480" y="601587"/>
                </a:lnTo>
                <a:cubicBezTo>
                  <a:pt x="217085" y="603314"/>
                  <a:pt x="214291" y="604111"/>
                  <a:pt x="211629" y="604111"/>
                </a:cubicBezTo>
                <a:cubicBezTo>
                  <a:pt x="208968" y="604111"/>
                  <a:pt x="206440" y="603447"/>
                  <a:pt x="204178" y="601985"/>
                </a:cubicBezTo>
                <a:lnTo>
                  <a:pt x="131390" y="553221"/>
                </a:lnTo>
                <a:cubicBezTo>
                  <a:pt x="127664" y="550829"/>
                  <a:pt x="125402" y="546710"/>
                  <a:pt x="125402" y="542192"/>
                </a:cubicBezTo>
                <a:lnTo>
                  <a:pt x="125402" y="459279"/>
                </a:lnTo>
                <a:cubicBezTo>
                  <a:pt x="125402" y="453964"/>
                  <a:pt x="128596" y="449180"/>
                  <a:pt x="133519" y="447054"/>
                </a:cubicBezTo>
                <a:lnTo>
                  <a:pt x="210964" y="413969"/>
                </a:lnTo>
                <a:cubicBezTo>
                  <a:pt x="217750" y="411045"/>
                  <a:pt x="225601" y="414234"/>
                  <a:pt x="228396" y="421011"/>
                </a:cubicBezTo>
                <a:cubicBezTo>
                  <a:pt x="231323" y="427788"/>
                  <a:pt x="228263" y="435494"/>
                  <a:pt x="221476" y="438417"/>
                </a:cubicBezTo>
                <a:lnTo>
                  <a:pt x="152016" y="468048"/>
                </a:lnTo>
                <a:lnTo>
                  <a:pt x="152016" y="535150"/>
                </a:lnTo>
                <a:lnTo>
                  <a:pt x="211230" y="574613"/>
                </a:lnTo>
                <a:lnTo>
                  <a:pt x="271110" y="531031"/>
                </a:lnTo>
                <a:lnTo>
                  <a:pt x="271110" y="397094"/>
                </a:lnTo>
                <a:cubicBezTo>
                  <a:pt x="271110" y="389786"/>
                  <a:pt x="277098" y="383806"/>
                  <a:pt x="284417" y="383806"/>
                </a:cubicBezTo>
                <a:close/>
                <a:moveTo>
                  <a:pt x="271110" y="328537"/>
                </a:moveTo>
                <a:lnTo>
                  <a:pt x="152016" y="379279"/>
                </a:lnTo>
                <a:lnTo>
                  <a:pt x="152016" y="393094"/>
                </a:lnTo>
                <a:lnTo>
                  <a:pt x="271110" y="342352"/>
                </a:lnTo>
                <a:close/>
                <a:moveTo>
                  <a:pt x="279227" y="296258"/>
                </a:moveTo>
                <a:cubicBezTo>
                  <a:pt x="283352" y="294399"/>
                  <a:pt x="288009" y="294930"/>
                  <a:pt x="291735" y="297321"/>
                </a:cubicBezTo>
                <a:cubicBezTo>
                  <a:pt x="295461" y="299845"/>
                  <a:pt x="297723" y="303963"/>
                  <a:pt x="297723" y="308479"/>
                </a:cubicBezTo>
                <a:lnTo>
                  <a:pt x="297723" y="351119"/>
                </a:lnTo>
                <a:cubicBezTo>
                  <a:pt x="297723" y="356432"/>
                  <a:pt x="294530" y="361214"/>
                  <a:pt x="289739" y="363339"/>
                </a:cubicBezTo>
                <a:lnTo>
                  <a:pt x="143898" y="425506"/>
                </a:lnTo>
                <a:cubicBezTo>
                  <a:pt x="142302" y="426170"/>
                  <a:pt x="140439" y="426568"/>
                  <a:pt x="138709" y="426568"/>
                </a:cubicBezTo>
                <a:cubicBezTo>
                  <a:pt x="136181" y="426568"/>
                  <a:pt x="133652" y="425771"/>
                  <a:pt x="131390" y="424310"/>
                </a:cubicBezTo>
                <a:cubicBezTo>
                  <a:pt x="127664" y="421919"/>
                  <a:pt x="125402" y="417668"/>
                  <a:pt x="125402" y="413285"/>
                </a:cubicBezTo>
                <a:lnTo>
                  <a:pt x="125402" y="370512"/>
                </a:lnTo>
                <a:cubicBezTo>
                  <a:pt x="125402" y="365199"/>
                  <a:pt x="128596" y="360417"/>
                  <a:pt x="133519" y="358292"/>
                </a:cubicBezTo>
                <a:close/>
                <a:moveTo>
                  <a:pt x="271110" y="243935"/>
                </a:moveTo>
                <a:lnTo>
                  <a:pt x="152016" y="294807"/>
                </a:lnTo>
                <a:lnTo>
                  <a:pt x="152016" y="308621"/>
                </a:lnTo>
                <a:lnTo>
                  <a:pt x="271110" y="257749"/>
                </a:lnTo>
                <a:close/>
                <a:moveTo>
                  <a:pt x="279227" y="211658"/>
                </a:moveTo>
                <a:cubicBezTo>
                  <a:pt x="283352" y="209932"/>
                  <a:pt x="288009" y="210330"/>
                  <a:pt x="291735" y="212854"/>
                </a:cubicBezTo>
                <a:cubicBezTo>
                  <a:pt x="295461" y="215245"/>
                  <a:pt x="297723" y="219362"/>
                  <a:pt x="297723" y="223878"/>
                </a:cubicBezTo>
                <a:lnTo>
                  <a:pt x="297723" y="266515"/>
                </a:lnTo>
                <a:cubicBezTo>
                  <a:pt x="297723" y="271828"/>
                  <a:pt x="294530" y="276743"/>
                  <a:pt x="289739" y="278735"/>
                </a:cubicBezTo>
                <a:lnTo>
                  <a:pt x="143898" y="340897"/>
                </a:lnTo>
                <a:cubicBezTo>
                  <a:pt x="142302" y="341694"/>
                  <a:pt x="140439" y="341960"/>
                  <a:pt x="138709" y="341960"/>
                </a:cubicBezTo>
                <a:cubicBezTo>
                  <a:pt x="136181" y="341960"/>
                  <a:pt x="133652" y="341296"/>
                  <a:pt x="131390" y="339835"/>
                </a:cubicBezTo>
                <a:cubicBezTo>
                  <a:pt x="127664" y="337311"/>
                  <a:pt x="125402" y="333193"/>
                  <a:pt x="125402" y="328677"/>
                </a:cubicBezTo>
                <a:lnTo>
                  <a:pt x="125402" y="286040"/>
                </a:lnTo>
                <a:cubicBezTo>
                  <a:pt x="125402" y="280727"/>
                  <a:pt x="128596" y="275946"/>
                  <a:pt x="133519" y="273821"/>
                </a:cubicBezTo>
                <a:close/>
                <a:moveTo>
                  <a:pt x="13248" y="0"/>
                </a:moveTo>
                <a:lnTo>
                  <a:pt x="185687" y="0"/>
                </a:lnTo>
                <a:cubicBezTo>
                  <a:pt x="193005" y="0"/>
                  <a:pt x="198993" y="5979"/>
                  <a:pt x="198993" y="13286"/>
                </a:cubicBezTo>
                <a:lnTo>
                  <a:pt x="198993" y="58195"/>
                </a:lnTo>
                <a:lnTo>
                  <a:pt x="224273" y="58195"/>
                </a:lnTo>
                <a:lnTo>
                  <a:pt x="224273" y="13286"/>
                </a:lnTo>
                <a:cubicBezTo>
                  <a:pt x="224273" y="5979"/>
                  <a:pt x="230127" y="0"/>
                  <a:pt x="237578" y="0"/>
                </a:cubicBezTo>
                <a:lnTo>
                  <a:pt x="409884" y="0"/>
                </a:lnTo>
                <a:cubicBezTo>
                  <a:pt x="415606" y="0"/>
                  <a:pt x="420662" y="3587"/>
                  <a:pt x="422524" y="8902"/>
                </a:cubicBezTo>
                <a:cubicBezTo>
                  <a:pt x="424387" y="14216"/>
                  <a:pt x="422658" y="20195"/>
                  <a:pt x="418267" y="23650"/>
                </a:cubicBezTo>
                <a:lnTo>
                  <a:pt x="297719" y="119579"/>
                </a:lnTo>
                <a:lnTo>
                  <a:pt x="297719" y="177642"/>
                </a:lnTo>
                <a:cubicBezTo>
                  <a:pt x="297719" y="182956"/>
                  <a:pt x="294526" y="187740"/>
                  <a:pt x="289736" y="189865"/>
                </a:cubicBezTo>
                <a:lnTo>
                  <a:pt x="201388" y="227466"/>
                </a:lnTo>
                <a:cubicBezTo>
                  <a:pt x="194602" y="230390"/>
                  <a:pt x="186752" y="227201"/>
                  <a:pt x="183957" y="220557"/>
                </a:cubicBezTo>
                <a:cubicBezTo>
                  <a:pt x="181030" y="213781"/>
                  <a:pt x="184090" y="205942"/>
                  <a:pt x="190876" y="203019"/>
                </a:cubicBezTo>
                <a:lnTo>
                  <a:pt x="271108" y="168873"/>
                </a:lnTo>
                <a:lnTo>
                  <a:pt x="271108" y="113202"/>
                </a:lnTo>
                <a:cubicBezTo>
                  <a:pt x="271108" y="109083"/>
                  <a:pt x="272971" y="105363"/>
                  <a:pt x="276164" y="102838"/>
                </a:cubicBezTo>
                <a:lnTo>
                  <a:pt x="371831" y="26573"/>
                </a:lnTo>
                <a:lnTo>
                  <a:pt x="250884" y="26573"/>
                </a:lnTo>
                <a:lnTo>
                  <a:pt x="250884" y="71482"/>
                </a:lnTo>
                <a:cubicBezTo>
                  <a:pt x="250884" y="78922"/>
                  <a:pt x="244896" y="84768"/>
                  <a:pt x="237578" y="84768"/>
                </a:cubicBezTo>
                <a:lnTo>
                  <a:pt x="185687" y="84768"/>
                </a:lnTo>
                <a:cubicBezTo>
                  <a:pt x="178369" y="84768"/>
                  <a:pt x="172382" y="78922"/>
                  <a:pt x="172382" y="71482"/>
                </a:cubicBezTo>
                <a:lnTo>
                  <a:pt x="172382" y="26573"/>
                </a:lnTo>
                <a:lnTo>
                  <a:pt x="51301" y="26573"/>
                </a:lnTo>
                <a:lnTo>
                  <a:pt x="146968" y="102838"/>
                </a:lnTo>
                <a:cubicBezTo>
                  <a:pt x="150161" y="105363"/>
                  <a:pt x="152024" y="109083"/>
                  <a:pt x="152024" y="113202"/>
                </a:cubicBezTo>
                <a:lnTo>
                  <a:pt x="152024" y="239690"/>
                </a:lnTo>
                <a:cubicBezTo>
                  <a:pt x="152024" y="247131"/>
                  <a:pt x="146037" y="252977"/>
                  <a:pt x="138719" y="252977"/>
                </a:cubicBezTo>
                <a:cubicBezTo>
                  <a:pt x="131401" y="252977"/>
                  <a:pt x="125413" y="247131"/>
                  <a:pt x="125413" y="239690"/>
                </a:cubicBezTo>
                <a:lnTo>
                  <a:pt x="125413" y="119579"/>
                </a:lnTo>
                <a:lnTo>
                  <a:pt x="4998" y="23650"/>
                </a:lnTo>
                <a:cubicBezTo>
                  <a:pt x="607" y="20195"/>
                  <a:pt x="-1122" y="14216"/>
                  <a:pt x="741" y="8902"/>
                </a:cubicBezTo>
                <a:cubicBezTo>
                  <a:pt x="2603" y="3587"/>
                  <a:pt x="7659" y="0"/>
                  <a:pt x="132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7A45243A-23FB-44E2-B01F-59062CAB60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539" y="1997744"/>
            <a:ext cx="2377442" cy="2117056"/>
          </a:xfrm>
          <a:prstGeom prst="rect">
            <a:avLst/>
          </a:prstGeom>
        </p:spPr>
      </p:pic>
      <p:sp>
        <p:nvSpPr>
          <p:cNvPr id="30" name="businessman-with-helmet_62958">
            <a:extLst>
              <a:ext uri="{FF2B5EF4-FFF2-40B4-BE49-F238E27FC236}">
                <a16:creationId xmlns:a16="http://schemas.microsoft.com/office/drawing/2014/main" id="{3149737C-1BB6-44BD-B9F3-11EAA2FD0DAB}"/>
              </a:ext>
            </a:extLst>
          </p:cNvPr>
          <p:cNvSpPr/>
          <p:nvPr/>
        </p:nvSpPr>
        <p:spPr>
          <a:xfrm>
            <a:off x="9195333" y="2525333"/>
            <a:ext cx="1221852" cy="1061877"/>
          </a:xfrm>
          <a:custGeom>
            <a:avLst/>
            <a:gdLst>
              <a:gd name="connsiteX0" fmla="*/ 451639 w 606130"/>
              <a:gd name="connsiteY0" fmla="*/ 408085 h 526771"/>
              <a:gd name="connsiteX1" fmla="*/ 455452 w 606130"/>
              <a:gd name="connsiteY1" fmla="*/ 408573 h 526771"/>
              <a:gd name="connsiteX2" fmla="*/ 476473 w 606130"/>
              <a:gd name="connsiteY2" fmla="*/ 428387 h 526771"/>
              <a:gd name="connsiteX3" fmla="*/ 489672 w 606130"/>
              <a:gd name="connsiteY3" fmla="*/ 428875 h 526771"/>
              <a:gd name="connsiteX4" fmla="*/ 509422 w 606130"/>
              <a:gd name="connsiteY4" fmla="*/ 418431 h 526771"/>
              <a:gd name="connsiteX5" fmla="*/ 512453 w 606130"/>
              <a:gd name="connsiteY5" fmla="*/ 418431 h 526771"/>
              <a:gd name="connsiteX6" fmla="*/ 534843 w 606130"/>
              <a:gd name="connsiteY6" fmla="*/ 430632 h 526771"/>
              <a:gd name="connsiteX7" fmla="*/ 536407 w 606130"/>
              <a:gd name="connsiteY7" fmla="*/ 432779 h 526771"/>
              <a:gd name="connsiteX8" fmla="*/ 540318 w 606130"/>
              <a:gd name="connsiteY8" fmla="*/ 449177 h 526771"/>
              <a:gd name="connsiteX9" fmla="*/ 555081 w 606130"/>
              <a:gd name="connsiteY9" fmla="*/ 452983 h 526771"/>
              <a:gd name="connsiteX10" fmla="*/ 557232 w 606130"/>
              <a:gd name="connsiteY10" fmla="*/ 454838 h 526771"/>
              <a:gd name="connsiteX11" fmla="*/ 561632 w 606130"/>
              <a:gd name="connsiteY11" fmla="*/ 465184 h 526771"/>
              <a:gd name="connsiteX12" fmla="*/ 566814 w 606130"/>
              <a:gd name="connsiteY12" fmla="*/ 462939 h 526771"/>
              <a:gd name="connsiteX13" fmla="*/ 571116 w 606130"/>
              <a:gd name="connsiteY13" fmla="*/ 463525 h 526771"/>
              <a:gd name="connsiteX14" fmla="*/ 571996 w 606130"/>
              <a:gd name="connsiteY14" fmla="*/ 464598 h 526771"/>
              <a:gd name="connsiteX15" fmla="*/ 582946 w 606130"/>
              <a:gd name="connsiteY15" fmla="*/ 487048 h 526771"/>
              <a:gd name="connsiteX16" fmla="*/ 586270 w 606130"/>
              <a:gd name="connsiteY16" fmla="*/ 487536 h 526771"/>
              <a:gd name="connsiteX17" fmla="*/ 595363 w 606130"/>
              <a:gd name="connsiteY17" fmla="*/ 493294 h 526771"/>
              <a:gd name="connsiteX18" fmla="*/ 596829 w 606130"/>
              <a:gd name="connsiteY18" fmla="*/ 494856 h 526771"/>
              <a:gd name="connsiteX19" fmla="*/ 605629 w 606130"/>
              <a:gd name="connsiteY19" fmla="*/ 511351 h 526771"/>
              <a:gd name="connsiteX20" fmla="*/ 605531 w 606130"/>
              <a:gd name="connsiteY20" fmla="*/ 515548 h 526771"/>
              <a:gd name="connsiteX21" fmla="*/ 601816 w 606130"/>
              <a:gd name="connsiteY21" fmla="*/ 517598 h 526771"/>
              <a:gd name="connsiteX22" fmla="*/ 390630 w 606130"/>
              <a:gd name="connsiteY22" fmla="*/ 517598 h 526771"/>
              <a:gd name="connsiteX23" fmla="*/ 388088 w 606130"/>
              <a:gd name="connsiteY23" fmla="*/ 516427 h 526771"/>
              <a:gd name="connsiteX24" fmla="*/ 387502 w 606130"/>
              <a:gd name="connsiteY24" fmla="*/ 513596 h 526771"/>
              <a:gd name="connsiteX25" fmla="*/ 397572 w 606130"/>
              <a:gd name="connsiteY25" fmla="*/ 472602 h 526771"/>
              <a:gd name="connsiteX26" fmla="*/ 398256 w 606130"/>
              <a:gd name="connsiteY26" fmla="*/ 471236 h 526771"/>
              <a:gd name="connsiteX27" fmla="*/ 413313 w 606130"/>
              <a:gd name="connsiteY27" fmla="*/ 453276 h 526771"/>
              <a:gd name="connsiteX28" fmla="*/ 421428 w 606130"/>
              <a:gd name="connsiteY28" fmla="*/ 426532 h 526771"/>
              <a:gd name="connsiteX29" fmla="*/ 422895 w 606130"/>
              <a:gd name="connsiteY29" fmla="*/ 424678 h 526771"/>
              <a:gd name="connsiteX30" fmla="*/ 203016 w 606130"/>
              <a:gd name="connsiteY30" fmla="*/ 388262 h 526771"/>
              <a:gd name="connsiteX31" fmla="*/ 205556 w 606130"/>
              <a:gd name="connsiteY31" fmla="*/ 388945 h 526771"/>
              <a:gd name="connsiteX32" fmla="*/ 248937 w 606130"/>
              <a:gd name="connsiteY32" fmla="*/ 432187 h 526771"/>
              <a:gd name="connsiteX33" fmla="*/ 249621 w 606130"/>
              <a:gd name="connsiteY33" fmla="*/ 434627 h 526771"/>
              <a:gd name="connsiteX34" fmla="*/ 233695 w 606130"/>
              <a:gd name="connsiteY34" fmla="*/ 504614 h 526771"/>
              <a:gd name="connsiteX35" fmla="*/ 205849 w 606130"/>
              <a:gd name="connsiteY35" fmla="*/ 526771 h 526771"/>
              <a:gd name="connsiteX36" fmla="*/ 199205 w 606130"/>
              <a:gd name="connsiteY36" fmla="*/ 525990 h 526771"/>
              <a:gd name="connsiteX37" fmla="*/ 181423 w 606130"/>
              <a:gd name="connsiteY37" fmla="*/ 513203 h 526771"/>
              <a:gd name="connsiteX38" fmla="*/ 177905 w 606130"/>
              <a:gd name="connsiteY38" fmla="*/ 491534 h 526771"/>
              <a:gd name="connsiteX39" fmla="*/ 201159 w 606130"/>
              <a:gd name="connsiteY39" fmla="*/ 390116 h 526771"/>
              <a:gd name="connsiteX40" fmla="*/ 203016 w 606130"/>
              <a:gd name="connsiteY40" fmla="*/ 388262 h 526771"/>
              <a:gd name="connsiteX41" fmla="*/ 235754 w 606130"/>
              <a:gd name="connsiteY41" fmla="*/ 325903 h 526771"/>
              <a:gd name="connsiteX42" fmla="*/ 257447 w 606130"/>
              <a:gd name="connsiteY42" fmla="*/ 343579 h 526771"/>
              <a:gd name="connsiteX43" fmla="*/ 269369 w 606130"/>
              <a:gd name="connsiteY43" fmla="*/ 378833 h 526771"/>
              <a:gd name="connsiteX44" fmla="*/ 269369 w 606130"/>
              <a:gd name="connsiteY44" fmla="*/ 378931 h 526771"/>
              <a:gd name="connsiteX45" fmla="*/ 267512 w 606130"/>
              <a:gd name="connsiteY45" fmla="*/ 380884 h 526771"/>
              <a:gd name="connsiteX46" fmla="*/ 266828 w 606130"/>
              <a:gd name="connsiteY46" fmla="*/ 380982 h 526771"/>
              <a:gd name="connsiteX47" fmla="*/ 264971 w 606130"/>
              <a:gd name="connsiteY47" fmla="*/ 380201 h 526771"/>
              <a:gd name="connsiteX48" fmla="*/ 223148 w 606130"/>
              <a:gd name="connsiteY48" fmla="*/ 338403 h 526771"/>
              <a:gd name="connsiteX49" fmla="*/ 222367 w 606130"/>
              <a:gd name="connsiteY49" fmla="*/ 336548 h 526771"/>
              <a:gd name="connsiteX50" fmla="*/ 223148 w 606130"/>
              <a:gd name="connsiteY50" fmla="*/ 334692 h 526771"/>
              <a:gd name="connsiteX51" fmla="*/ 232334 w 606130"/>
              <a:gd name="connsiteY51" fmla="*/ 326000 h 526771"/>
              <a:gd name="connsiteX52" fmla="*/ 235754 w 606130"/>
              <a:gd name="connsiteY52" fmla="*/ 325903 h 526771"/>
              <a:gd name="connsiteX53" fmla="*/ 98795 w 606130"/>
              <a:gd name="connsiteY53" fmla="*/ 300126 h 526771"/>
              <a:gd name="connsiteX54" fmla="*/ 101140 w 606130"/>
              <a:gd name="connsiteY54" fmla="*/ 300321 h 526771"/>
              <a:gd name="connsiteX55" fmla="*/ 114042 w 606130"/>
              <a:gd name="connsiteY55" fmla="*/ 311351 h 526771"/>
              <a:gd name="connsiteX56" fmla="*/ 123035 w 606130"/>
              <a:gd name="connsiteY56" fmla="*/ 313400 h 526771"/>
              <a:gd name="connsiteX57" fmla="*/ 127042 w 606130"/>
              <a:gd name="connsiteY57" fmla="*/ 312815 h 526771"/>
              <a:gd name="connsiteX58" fmla="*/ 146199 w 606130"/>
              <a:gd name="connsiteY58" fmla="*/ 331751 h 526771"/>
              <a:gd name="connsiteX59" fmla="*/ 146786 w 606130"/>
              <a:gd name="connsiteY59" fmla="*/ 335265 h 526771"/>
              <a:gd name="connsiteX60" fmla="*/ 52172 w 606130"/>
              <a:gd name="connsiteY60" fmla="*/ 505397 h 526771"/>
              <a:gd name="connsiteX61" fmla="*/ 28616 w 606130"/>
              <a:gd name="connsiteY61" fmla="*/ 517598 h 526771"/>
              <a:gd name="connsiteX62" fmla="*/ 12293 w 606130"/>
              <a:gd name="connsiteY62" fmla="*/ 512522 h 526771"/>
              <a:gd name="connsiteX63" fmla="*/ 466 w 606130"/>
              <a:gd name="connsiteY63" fmla="*/ 494074 h 526771"/>
              <a:gd name="connsiteX64" fmla="*/ 5158 w 606130"/>
              <a:gd name="connsiteY64" fmla="*/ 472601 h 526771"/>
              <a:gd name="connsiteX65" fmla="*/ 94983 w 606130"/>
              <a:gd name="connsiteY65" fmla="*/ 311936 h 526771"/>
              <a:gd name="connsiteX66" fmla="*/ 97231 w 606130"/>
              <a:gd name="connsiteY66" fmla="*/ 301980 h 526771"/>
              <a:gd name="connsiteX67" fmla="*/ 98795 w 606130"/>
              <a:gd name="connsiteY67" fmla="*/ 300126 h 526771"/>
              <a:gd name="connsiteX68" fmla="*/ 100758 w 606130"/>
              <a:gd name="connsiteY68" fmla="*/ 189494 h 526771"/>
              <a:gd name="connsiteX69" fmla="*/ 85507 w 606130"/>
              <a:gd name="connsiteY69" fmla="*/ 199158 h 526771"/>
              <a:gd name="connsiteX70" fmla="*/ 136831 w 606130"/>
              <a:gd name="connsiteY70" fmla="*/ 250409 h 526771"/>
              <a:gd name="connsiteX71" fmla="*/ 142696 w 606130"/>
              <a:gd name="connsiteY71" fmla="*/ 271202 h 526771"/>
              <a:gd name="connsiteX72" fmla="*/ 142208 w 606130"/>
              <a:gd name="connsiteY72" fmla="*/ 273350 h 526771"/>
              <a:gd name="connsiteX73" fmla="*/ 173979 w 606130"/>
              <a:gd name="connsiteY73" fmla="*/ 305077 h 526771"/>
              <a:gd name="connsiteX74" fmla="*/ 176912 w 606130"/>
              <a:gd name="connsiteY74" fmla="*/ 302246 h 526771"/>
              <a:gd name="connsiteX75" fmla="*/ 177010 w 606130"/>
              <a:gd name="connsiteY75" fmla="*/ 302148 h 526771"/>
              <a:gd name="connsiteX76" fmla="*/ 252480 w 606130"/>
              <a:gd name="connsiteY76" fmla="*/ 231178 h 526771"/>
              <a:gd name="connsiteX77" fmla="*/ 231853 w 606130"/>
              <a:gd name="connsiteY77" fmla="*/ 201306 h 526771"/>
              <a:gd name="connsiteX78" fmla="*/ 226867 w 606130"/>
              <a:gd name="connsiteY78" fmla="*/ 230299 h 526771"/>
              <a:gd name="connsiteX79" fmla="*/ 226085 w 606130"/>
              <a:gd name="connsiteY79" fmla="*/ 231764 h 526771"/>
              <a:gd name="connsiteX80" fmla="*/ 176130 w 606130"/>
              <a:gd name="connsiteY80" fmla="*/ 278719 h 526771"/>
              <a:gd name="connsiteX81" fmla="*/ 172513 w 606130"/>
              <a:gd name="connsiteY81" fmla="*/ 278622 h 526771"/>
              <a:gd name="connsiteX82" fmla="*/ 161857 w 606130"/>
              <a:gd name="connsiteY82" fmla="*/ 267981 h 526771"/>
              <a:gd name="connsiteX83" fmla="*/ 161075 w 606130"/>
              <a:gd name="connsiteY83" fmla="*/ 266126 h 526771"/>
              <a:gd name="connsiteX84" fmla="*/ 149442 w 606130"/>
              <a:gd name="connsiteY84" fmla="*/ 238011 h 526771"/>
              <a:gd name="connsiteX85" fmla="*/ 136244 w 606130"/>
              <a:gd name="connsiteY85" fmla="*/ 118621 h 526771"/>
              <a:gd name="connsiteX86" fmla="*/ 140937 w 606130"/>
              <a:gd name="connsiteY86" fmla="*/ 119109 h 526771"/>
              <a:gd name="connsiteX87" fmla="*/ 141034 w 606130"/>
              <a:gd name="connsiteY87" fmla="*/ 119207 h 526771"/>
              <a:gd name="connsiteX88" fmla="*/ 235177 w 606130"/>
              <a:gd name="connsiteY88" fmla="*/ 139317 h 526771"/>
              <a:gd name="connsiteX89" fmla="*/ 249254 w 606130"/>
              <a:gd name="connsiteY89" fmla="*/ 148493 h 526771"/>
              <a:gd name="connsiteX90" fmla="*/ 299698 w 606130"/>
              <a:gd name="connsiteY90" fmla="*/ 221806 h 526771"/>
              <a:gd name="connsiteX91" fmla="*/ 296668 w 606130"/>
              <a:gd name="connsiteY91" fmla="*/ 250409 h 526771"/>
              <a:gd name="connsiteX92" fmla="*/ 205262 w 606130"/>
              <a:gd name="connsiteY92" fmla="*/ 336316 h 526771"/>
              <a:gd name="connsiteX93" fmla="*/ 298721 w 606130"/>
              <a:gd name="connsiteY93" fmla="*/ 429642 h 526771"/>
              <a:gd name="connsiteX94" fmla="*/ 320912 w 606130"/>
              <a:gd name="connsiteY94" fmla="*/ 407482 h 526771"/>
              <a:gd name="connsiteX95" fmla="*/ 324627 w 606130"/>
              <a:gd name="connsiteY95" fmla="*/ 407482 h 526771"/>
              <a:gd name="connsiteX96" fmla="*/ 369205 w 606130"/>
              <a:gd name="connsiteY96" fmla="*/ 451899 h 526771"/>
              <a:gd name="connsiteX97" fmla="*/ 369889 w 606130"/>
              <a:gd name="connsiteY97" fmla="*/ 453266 h 526771"/>
              <a:gd name="connsiteX98" fmla="*/ 372822 w 606130"/>
              <a:gd name="connsiteY98" fmla="*/ 476793 h 526771"/>
              <a:gd name="connsiteX99" fmla="*/ 366175 w 606130"/>
              <a:gd name="connsiteY99" fmla="*/ 510765 h 526771"/>
              <a:gd name="connsiteX100" fmla="*/ 339682 w 606130"/>
              <a:gd name="connsiteY100" fmla="*/ 517598 h 526771"/>
              <a:gd name="connsiteX101" fmla="*/ 308594 w 606130"/>
              <a:gd name="connsiteY101" fmla="*/ 514474 h 526771"/>
              <a:gd name="connsiteX102" fmla="*/ 307226 w 606130"/>
              <a:gd name="connsiteY102" fmla="*/ 513791 h 526771"/>
              <a:gd name="connsiteX103" fmla="*/ 262647 w 606130"/>
              <a:gd name="connsiteY103" fmla="*/ 469276 h 526771"/>
              <a:gd name="connsiteX104" fmla="*/ 262647 w 606130"/>
              <a:gd name="connsiteY104" fmla="*/ 465566 h 526771"/>
              <a:gd name="connsiteX105" fmla="*/ 284839 w 606130"/>
              <a:gd name="connsiteY105" fmla="*/ 443406 h 526771"/>
              <a:gd name="connsiteX106" fmla="*/ 128326 w 606130"/>
              <a:gd name="connsiteY106" fmla="*/ 287115 h 526771"/>
              <a:gd name="connsiteX107" fmla="*/ 126175 w 606130"/>
              <a:gd name="connsiteY107" fmla="*/ 287603 h 526771"/>
              <a:gd name="connsiteX108" fmla="*/ 121189 w 606130"/>
              <a:gd name="connsiteY108" fmla="*/ 288189 h 526771"/>
              <a:gd name="connsiteX109" fmla="*/ 105548 w 606130"/>
              <a:gd name="connsiteY109" fmla="*/ 281648 h 526771"/>
              <a:gd name="connsiteX110" fmla="*/ 34574 w 606130"/>
              <a:gd name="connsiteY110" fmla="*/ 210873 h 526771"/>
              <a:gd name="connsiteX111" fmla="*/ 28220 w 606130"/>
              <a:gd name="connsiteY111" fmla="*/ 192813 h 526771"/>
              <a:gd name="connsiteX112" fmla="*/ 38387 w 606130"/>
              <a:gd name="connsiteY112" fmla="*/ 176510 h 526771"/>
              <a:gd name="connsiteX113" fmla="*/ 124415 w 606130"/>
              <a:gd name="connsiteY113" fmla="*/ 122135 h 526771"/>
              <a:gd name="connsiteX114" fmla="*/ 136244 w 606130"/>
              <a:gd name="connsiteY114" fmla="*/ 118621 h 526771"/>
              <a:gd name="connsiteX115" fmla="*/ 200563 w 606130"/>
              <a:gd name="connsiteY115" fmla="*/ 0 h 526771"/>
              <a:gd name="connsiteX116" fmla="*/ 260897 w 606130"/>
              <a:gd name="connsiteY116" fmla="*/ 60228 h 526771"/>
              <a:gd name="connsiteX117" fmla="*/ 200563 w 606130"/>
              <a:gd name="connsiteY117" fmla="*/ 120456 h 526771"/>
              <a:gd name="connsiteX118" fmla="*/ 140229 w 606130"/>
              <a:gd name="connsiteY118" fmla="*/ 60228 h 526771"/>
              <a:gd name="connsiteX119" fmla="*/ 200563 w 606130"/>
              <a:gd name="connsiteY119" fmla="*/ 0 h 526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6130" h="526771">
                <a:moveTo>
                  <a:pt x="451639" y="408085"/>
                </a:moveTo>
                <a:cubicBezTo>
                  <a:pt x="452813" y="407304"/>
                  <a:pt x="454377" y="407499"/>
                  <a:pt x="455452" y="408573"/>
                </a:cubicBezTo>
                <a:lnTo>
                  <a:pt x="476473" y="428387"/>
                </a:lnTo>
                <a:lnTo>
                  <a:pt x="489672" y="428875"/>
                </a:lnTo>
                <a:lnTo>
                  <a:pt x="509422" y="418431"/>
                </a:lnTo>
                <a:cubicBezTo>
                  <a:pt x="510400" y="417943"/>
                  <a:pt x="511475" y="417943"/>
                  <a:pt x="512453" y="418431"/>
                </a:cubicBezTo>
                <a:lnTo>
                  <a:pt x="534843" y="430632"/>
                </a:lnTo>
                <a:cubicBezTo>
                  <a:pt x="535625" y="431120"/>
                  <a:pt x="536211" y="431803"/>
                  <a:pt x="536407" y="432779"/>
                </a:cubicBezTo>
                <a:lnTo>
                  <a:pt x="540318" y="449177"/>
                </a:lnTo>
                <a:lnTo>
                  <a:pt x="555081" y="452983"/>
                </a:lnTo>
                <a:cubicBezTo>
                  <a:pt x="556059" y="453179"/>
                  <a:pt x="556841" y="453862"/>
                  <a:pt x="557232" y="454838"/>
                </a:cubicBezTo>
                <a:lnTo>
                  <a:pt x="561632" y="465184"/>
                </a:lnTo>
                <a:lnTo>
                  <a:pt x="566814" y="462939"/>
                </a:lnTo>
                <a:cubicBezTo>
                  <a:pt x="568183" y="462354"/>
                  <a:pt x="569845" y="462549"/>
                  <a:pt x="571116" y="463525"/>
                </a:cubicBezTo>
                <a:cubicBezTo>
                  <a:pt x="571507" y="463818"/>
                  <a:pt x="571800" y="464208"/>
                  <a:pt x="571996" y="464598"/>
                </a:cubicBezTo>
                <a:lnTo>
                  <a:pt x="582946" y="487048"/>
                </a:lnTo>
                <a:cubicBezTo>
                  <a:pt x="584021" y="486755"/>
                  <a:pt x="585292" y="486950"/>
                  <a:pt x="586270" y="487536"/>
                </a:cubicBezTo>
                <a:lnTo>
                  <a:pt x="595363" y="493294"/>
                </a:lnTo>
                <a:cubicBezTo>
                  <a:pt x="595950" y="493685"/>
                  <a:pt x="596536" y="494270"/>
                  <a:pt x="596829" y="494856"/>
                </a:cubicBezTo>
                <a:lnTo>
                  <a:pt x="605629" y="511351"/>
                </a:lnTo>
                <a:cubicBezTo>
                  <a:pt x="606313" y="512718"/>
                  <a:pt x="606313" y="514280"/>
                  <a:pt x="605531" y="515548"/>
                </a:cubicBezTo>
                <a:cubicBezTo>
                  <a:pt x="604749" y="516817"/>
                  <a:pt x="603380" y="517598"/>
                  <a:pt x="601816" y="517598"/>
                </a:cubicBezTo>
                <a:lnTo>
                  <a:pt x="390630" y="517598"/>
                </a:lnTo>
                <a:cubicBezTo>
                  <a:pt x="389653" y="517598"/>
                  <a:pt x="388675" y="517208"/>
                  <a:pt x="388088" y="516427"/>
                </a:cubicBezTo>
                <a:cubicBezTo>
                  <a:pt x="387502" y="515646"/>
                  <a:pt x="387208" y="514572"/>
                  <a:pt x="387502" y="513596"/>
                </a:cubicBezTo>
                <a:lnTo>
                  <a:pt x="397572" y="472602"/>
                </a:lnTo>
                <a:cubicBezTo>
                  <a:pt x="397670" y="472114"/>
                  <a:pt x="397963" y="471626"/>
                  <a:pt x="398256" y="471236"/>
                </a:cubicBezTo>
                <a:lnTo>
                  <a:pt x="413313" y="453276"/>
                </a:lnTo>
                <a:lnTo>
                  <a:pt x="421428" y="426532"/>
                </a:lnTo>
                <a:cubicBezTo>
                  <a:pt x="421624" y="425752"/>
                  <a:pt x="422210" y="425068"/>
                  <a:pt x="422895" y="424678"/>
                </a:cubicBezTo>
                <a:close/>
                <a:moveTo>
                  <a:pt x="203016" y="388262"/>
                </a:moveTo>
                <a:cubicBezTo>
                  <a:pt x="203895" y="387969"/>
                  <a:pt x="204872" y="388262"/>
                  <a:pt x="205556" y="388945"/>
                </a:cubicBezTo>
                <a:lnTo>
                  <a:pt x="248937" y="432187"/>
                </a:lnTo>
                <a:cubicBezTo>
                  <a:pt x="249524" y="432870"/>
                  <a:pt x="249817" y="433748"/>
                  <a:pt x="249621" y="434627"/>
                </a:cubicBezTo>
                <a:lnTo>
                  <a:pt x="233695" y="504614"/>
                </a:lnTo>
                <a:cubicBezTo>
                  <a:pt x="230666" y="517693"/>
                  <a:pt x="219137" y="526771"/>
                  <a:pt x="205849" y="526771"/>
                </a:cubicBezTo>
                <a:cubicBezTo>
                  <a:pt x="203602" y="526771"/>
                  <a:pt x="201355" y="526478"/>
                  <a:pt x="199205" y="525990"/>
                </a:cubicBezTo>
                <a:cubicBezTo>
                  <a:pt x="191780" y="524233"/>
                  <a:pt x="185429" y="519743"/>
                  <a:pt x="181423" y="513203"/>
                </a:cubicBezTo>
                <a:cubicBezTo>
                  <a:pt x="177417" y="506663"/>
                  <a:pt x="176147" y="499050"/>
                  <a:pt x="177905" y="491534"/>
                </a:cubicBezTo>
                <a:lnTo>
                  <a:pt x="201159" y="390116"/>
                </a:lnTo>
                <a:cubicBezTo>
                  <a:pt x="201355" y="389238"/>
                  <a:pt x="202039" y="388555"/>
                  <a:pt x="203016" y="388262"/>
                </a:cubicBezTo>
                <a:close/>
                <a:moveTo>
                  <a:pt x="235754" y="325903"/>
                </a:moveTo>
                <a:lnTo>
                  <a:pt x="257447" y="343579"/>
                </a:lnTo>
                <a:cubicBezTo>
                  <a:pt x="267707" y="352075"/>
                  <a:pt x="272398" y="365845"/>
                  <a:pt x="269369" y="378833"/>
                </a:cubicBezTo>
                <a:lnTo>
                  <a:pt x="269369" y="378931"/>
                </a:lnTo>
                <a:cubicBezTo>
                  <a:pt x="269173" y="379908"/>
                  <a:pt x="268489" y="380591"/>
                  <a:pt x="267512" y="380884"/>
                </a:cubicBezTo>
                <a:cubicBezTo>
                  <a:pt x="267316" y="380982"/>
                  <a:pt x="267023" y="380982"/>
                  <a:pt x="266828" y="380982"/>
                </a:cubicBezTo>
                <a:cubicBezTo>
                  <a:pt x="266144" y="380982"/>
                  <a:pt x="265460" y="380689"/>
                  <a:pt x="264971" y="380201"/>
                </a:cubicBezTo>
                <a:lnTo>
                  <a:pt x="223148" y="338403"/>
                </a:lnTo>
                <a:cubicBezTo>
                  <a:pt x="222562" y="337915"/>
                  <a:pt x="222367" y="337231"/>
                  <a:pt x="222367" y="336548"/>
                </a:cubicBezTo>
                <a:cubicBezTo>
                  <a:pt x="222367" y="335766"/>
                  <a:pt x="222660" y="335083"/>
                  <a:pt x="223148" y="334692"/>
                </a:cubicBezTo>
                <a:lnTo>
                  <a:pt x="232334" y="326000"/>
                </a:lnTo>
                <a:cubicBezTo>
                  <a:pt x="233311" y="325122"/>
                  <a:pt x="234777" y="325024"/>
                  <a:pt x="235754" y="325903"/>
                </a:cubicBezTo>
                <a:close/>
                <a:moveTo>
                  <a:pt x="98795" y="300126"/>
                </a:moveTo>
                <a:cubicBezTo>
                  <a:pt x="99576" y="299833"/>
                  <a:pt x="100456" y="299833"/>
                  <a:pt x="101140" y="300321"/>
                </a:cubicBezTo>
                <a:cubicBezTo>
                  <a:pt x="101140" y="300321"/>
                  <a:pt x="112087" y="309691"/>
                  <a:pt x="114042" y="311351"/>
                </a:cubicBezTo>
                <a:cubicBezTo>
                  <a:pt x="115997" y="313010"/>
                  <a:pt x="118245" y="314474"/>
                  <a:pt x="123035" y="313400"/>
                </a:cubicBezTo>
                <a:lnTo>
                  <a:pt x="127042" y="312815"/>
                </a:lnTo>
                <a:lnTo>
                  <a:pt x="146199" y="331751"/>
                </a:lnTo>
                <a:cubicBezTo>
                  <a:pt x="147275" y="332727"/>
                  <a:pt x="147568" y="334094"/>
                  <a:pt x="146786" y="335265"/>
                </a:cubicBezTo>
                <a:lnTo>
                  <a:pt x="52172" y="505397"/>
                </a:lnTo>
                <a:cubicBezTo>
                  <a:pt x="46796" y="513011"/>
                  <a:pt x="37999" y="517598"/>
                  <a:pt x="28616" y="517598"/>
                </a:cubicBezTo>
                <a:cubicBezTo>
                  <a:pt x="22751" y="517598"/>
                  <a:pt x="17082" y="515841"/>
                  <a:pt x="12293" y="512522"/>
                </a:cubicBezTo>
                <a:cubicBezTo>
                  <a:pt x="5940" y="508130"/>
                  <a:pt x="1737" y="501590"/>
                  <a:pt x="466" y="494074"/>
                </a:cubicBezTo>
                <a:cubicBezTo>
                  <a:pt x="-902" y="486559"/>
                  <a:pt x="759" y="478945"/>
                  <a:pt x="5158" y="472601"/>
                </a:cubicBezTo>
                <a:lnTo>
                  <a:pt x="94983" y="311936"/>
                </a:lnTo>
                <a:lnTo>
                  <a:pt x="97231" y="301980"/>
                </a:lnTo>
                <a:cubicBezTo>
                  <a:pt x="97426" y="301199"/>
                  <a:pt x="98013" y="300516"/>
                  <a:pt x="98795" y="300126"/>
                </a:cubicBezTo>
                <a:close/>
                <a:moveTo>
                  <a:pt x="100758" y="189494"/>
                </a:moveTo>
                <a:lnTo>
                  <a:pt x="85507" y="199158"/>
                </a:lnTo>
                <a:lnTo>
                  <a:pt x="136831" y="250409"/>
                </a:lnTo>
                <a:cubicBezTo>
                  <a:pt x="142305" y="255876"/>
                  <a:pt x="144554" y="263686"/>
                  <a:pt x="142696" y="271202"/>
                </a:cubicBezTo>
                <a:lnTo>
                  <a:pt x="142208" y="273350"/>
                </a:lnTo>
                <a:lnTo>
                  <a:pt x="173979" y="305077"/>
                </a:lnTo>
                <a:lnTo>
                  <a:pt x="176912" y="302246"/>
                </a:lnTo>
                <a:cubicBezTo>
                  <a:pt x="176912" y="302148"/>
                  <a:pt x="176912" y="302148"/>
                  <a:pt x="177010" y="302148"/>
                </a:cubicBezTo>
                <a:lnTo>
                  <a:pt x="252480" y="231178"/>
                </a:lnTo>
                <a:lnTo>
                  <a:pt x="231853" y="201306"/>
                </a:lnTo>
                <a:lnTo>
                  <a:pt x="226867" y="230299"/>
                </a:lnTo>
                <a:cubicBezTo>
                  <a:pt x="226770" y="230885"/>
                  <a:pt x="226476" y="231373"/>
                  <a:pt x="226085" y="231764"/>
                </a:cubicBezTo>
                <a:lnTo>
                  <a:pt x="176130" y="278719"/>
                </a:lnTo>
                <a:cubicBezTo>
                  <a:pt x="175153" y="279696"/>
                  <a:pt x="173491" y="279598"/>
                  <a:pt x="172513" y="278622"/>
                </a:cubicBezTo>
                <a:lnTo>
                  <a:pt x="161857" y="267981"/>
                </a:lnTo>
                <a:cubicBezTo>
                  <a:pt x="161368" y="267493"/>
                  <a:pt x="161075" y="266810"/>
                  <a:pt x="161075" y="266126"/>
                </a:cubicBezTo>
                <a:cubicBezTo>
                  <a:pt x="161075" y="255485"/>
                  <a:pt x="156969" y="245528"/>
                  <a:pt x="149442" y="238011"/>
                </a:cubicBezTo>
                <a:close/>
                <a:moveTo>
                  <a:pt x="136244" y="118621"/>
                </a:moveTo>
                <a:cubicBezTo>
                  <a:pt x="137808" y="118621"/>
                  <a:pt x="139373" y="118816"/>
                  <a:pt x="140937" y="119109"/>
                </a:cubicBezTo>
                <a:cubicBezTo>
                  <a:pt x="140937" y="119109"/>
                  <a:pt x="141034" y="119207"/>
                  <a:pt x="141034" y="119207"/>
                </a:cubicBezTo>
                <a:lnTo>
                  <a:pt x="235177" y="139317"/>
                </a:lnTo>
                <a:cubicBezTo>
                  <a:pt x="240945" y="140390"/>
                  <a:pt x="245930" y="143709"/>
                  <a:pt x="249254" y="148493"/>
                </a:cubicBezTo>
                <a:lnTo>
                  <a:pt x="299698" y="221806"/>
                </a:lnTo>
                <a:cubicBezTo>
                  <a:pt x="305955" y="230885"/>
                  <a:pt x="304684" y="242892"/>
                  <a:pt x="296668" y="250409"/>
                </a:cubicBezTo>
                <a:lnTo>
                  <a:pt x="205262" y="336316"/>
                </a:lnTo>
                <a:lnTo>
                  <a:pt x="298721" y="429642"/>
                </a:lnTo>
                <a:lnTo>
                  <a:pt x="320912" y="407482"/>
                </a:lnTo>
                <a:cubicBezTo>
                  <a:pt x="321889" y="406408"/>
                  <a:pt x="323551" y="406408"/>
                  <a:pt x="324627" y="407482"/>
                </a:cubicBezTo>
                <a:lnTo>
                  <a:pt x="369205" y="451899"/>
                </a:lnTo>
                <a:cubicBezTo>
                  <a:pt x="369498" y="452290"/>
                  <a:pt x="369792" y="452778"/>
                  <a:pt x="369889" y="453266"/>
                </a:cubicBezTo>
                <a:cubicBezTo>
                  <a:pt x="370280" y="455218"/>
                  <a:pt x="372138" y="465371"/>
                  <a:pt x="372822" y="476793"/>
                </a:cubicBezTo>
                <a:cubicBezTo>
                  <a:pt x="373800" y="494267"/>
                  <a:pt x="371649" y="505298"/>
                  <a:pt x="366175" y="510765"/>
                </a:cubicBezTo>
                <a:cubicBezTo>
                  <a:pt x="361580" y="515353"/>
                  <a:pt x="352879" y="517598"/>
                  <a:pt x="339682" y="517598"/>
                </a:cubicBezTo>
                <a:cubicBezTo>
                  <a:pt x="325604" y="517598"/>
                  <a:pt x="311331" y="514962"/>
                  <a:pt x="308594" y="514474"/>
                </a:cubicBezTo>
                <a:cubicBezTo>
                  <a:pt x="308105" y="514377"/>
                  <a:pt x="307617" y="514084"/>
                  <a:pt x="307226" y="513791"/>
                </a:cubicBezTo>
                <a:lnTo>
                  <a:pt x="262647" y="469276"/>
                </a:lnTo>
                <a:cubicBezTo>
                  <a:pt x="261670" y="468202"/>
                  <a:pt x="261670" y="466640"/>
                  <a:pt x="262647" y="465566"/>
                </a:cubicBezTo>
                <a:lnTo>
                  <a:pt x="284839" y="443406"/>
                </a:lnTo>
                <a:lnTo>
                  <a:pt x="128326" y="287115"/>
                </a:lnTo>
                <a:lnTo>
                  <a:pt x="126175" y="287603"/>
                </a:lnTo>
                <a:cubicBezTo>
                  <a:pt x="124513" y="287993"/>
                  <a:pt x="122753" y="288189"/>
                  <a:pt x="121189" y="288189"/>
                </a:cubicBezTo>
                <a:cubicBezTo>
                  <a:pt x="115226" y="288189"/>
                  <a:pt x="109751" y="285846"/>
                  <a:pt x="105548" y="281648"/>
                </a:cubicBezTo>
                <a:lnTo>
                  <a:pt x="34574" y="210873"/>
                </a:lnTo>
                <a:cubicBezTo>
                  <a:pt x="29784" y="206089"/>
                  <a:pt x="27536" y="199549"/>
                  <a:pt x="28220" y="192813"/>
                </a:cubicBezTo>
                <a:cubicBezTo>
                  <a:pt x="29002" y="186077"/>
                  <a:pt x="32717" y="180122"/>
                  <a:pt x="38387" y="176510"/>
                </a:cubicBezTo>
                <a:lnTo>
                  <a:pt x="124415" y="122135"/>
                </a:lnTo>
                <a:cubicBezTo>
                  <a:pt x="127935" y="119890"/>
                  <a:pt x="132041" y="118621"/>
                  <a:pt x="136244" y="118621"/>
                </a:cubicBezTo>
                <a:close/>
                <a:moveTo>
                  <a:pt x="200563" y="0"/>
                </a:moveTo>
                <a:cubicBezTo>
                  <a:pt x="233885" y="0"/>
                  <a:pt x="260897" y="26965"/>
                  <a:pt x="260897" y="60228"/>
                </a:cubicBezTo>
                <a:cubicBezTo>
                  <a:pt x="260897" y="93491"/>
                  <a:pt x="233885" y="120456"/>
                  <a:pt x="200563" y="120456"/>
                </a:cubicBezTo>
                <a:cubicBezTo>
                  <a:pt x="167241" y="120456"/>
                  <a:pt x="140229" y="93491"/>
                  <a:pt x="140229" y="60228"/>
                </a:cubicBezTo>
                <a:cubicBezTo>
                  <a:pt x="140229" y="26965"/>
                  <a:pt x="167241" y="0"/>
                  <a:pt x="2005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44A343B-C7CD-4E96-92B9-A440B2F5364B}"/>
              </a:ext>
            </a:extLst>
          </p:cNvPr>
          <p:cNvSpPr txBox="1"/>
          <p:nvPr/>
        </p:nvSpPr>
        <p:spPr>
          <a:xfrm>
            <a:off x="1467116" y="4275466"/>
            <a:ext cx="18652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5C6513D-18FF-4D5E-A025-8A472792AFB5}"/>
              </a:ext>
            </a:extLst>
          </p:cNvPr>
          <p:cNvSpPr txBox="1"/>
          <p:nvPr/>
        </p:nvSpPr>
        <p:spPr>
          <a:xfrm>
            <a:off x="3935952" y="4275466"/>
            <a:ext cx="18652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610E02A-D746-4ACB-93BC-B48837BF072F}"/>
              </a:ext>
            </a:extLst>
          </p:cNvPr>
          <p:cNvSpPr txBox="1"/>
          <p:nvPr/>
        </p:nvSpPr>
        <p:spPr>
          <a:xfrm>
            <a:off x="6404788" y="4275466"/>
            <a:ext cx="18652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A32BBE1-CE6F-4B10-9D05-08E893CA9405}"/>
              </a:ext>
            </a:extLst>
          </p:cNvPr>
          <p:cNvSpPr txBox="1"/>
          <p:nvPr/>
        </p:nvSpPr>
        <p:spPr>
          <a:xfrm>
            <a:off x="8873624" y="4275466"/>
            <a:ext cx="186527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2393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586166" y="-209944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7817824" y="1571427"/>
            <a:ext cx="4374176" cy="5286573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506818" y="17443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28238" y="2057522"/>
              <a:ext cx="10267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413" y="0"/>
            <a:ext cx="5657357" cy="3759200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BBA96493-0F4D-41F7-8FFD-4E9B880D61D6}"/>
              </a:ext>
            </a:extLst>
          </p:cNvPr>
          <p:cNvSpPr txBox="1"/>
          <p:nvPr/>
        </p:nvSpPr>
        <p:spPr>
          <a:xfrm>
            <a:off x="1125141" y="572883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D7000F"/>
                </a:solidFill>
                <a:latin typeface="CP Font" panose="02000600000000000000" pitchFamily="2" charset="-128"/>
                <a:ea typeface="CP Font" panose="02000600000000000000" pitchFamily="2" charset="-128"/>
              </a:rPr>
              <a:t>5.1</a:t>
            </a:r>
            <a:endParaRPr lang="zh-CN" altLang="en-US" sz="4400" dirty="0">
              <a:solidFill>
                <a:srgbClr val="D7000F"/>
              </a:solidFill>
              <a:latin typeface="CP Font" panose="02000600000000000000" pitchFamily="2" charset="-128"/>
              <a:ea typeface="CP Font" panose="02000600000000000000" pitchFamily="2" charset="-128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B1D7FA5-BAFC-4F8A-83E8-5EB4808C43C8}"/>
              </a:ext>
            </a:extLst>
          </p:cNvPr>
          <p:cNvGrpSpPr/>
          <p:nvPr/>
        </p:nvGrpSpPr>
        <p:grpSpPr>
          <a:xfrm>
            <a:off x="2540588" y="1198638"/>
            <a:ext cx="3995684" cy="3154710"/>
            <a:chOff x="1346113" y="1198638"/>
            <a:chExt cx="3995684" cy="3154710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DAD7223-F4BF-4297-887C-222FC30E9664}"/>
                </a:ext>
              </a:extLst>
            </p:cNvPr>
            <p:cNvSpPr txBox="1"/>
            <p:nvPr/>
          </p:nvSpPr>
          <p:spPr>
            <a:xfrm>
              <a:off x="1346113" y="1198638"/>
              <a:ext cx="2736647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99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494F29F-81E3-456C-8079-FDD863ECDC17}"/>
                </a:ext>
              </a:extLst>
            </p:cNvPr>
            <p:cNvSpPr txBox="1"/>
            <p:nvPr/>
          </p:nvSpPr>
          <p:spPr>
            <a:xfrm>
              <a:off x="3163826" y="1738385"/>
              <a:ext cx="195438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L</a:t>
              </a:r>
              <a:r>
                <a:rPr lang="zh-CN" altLang="en-US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abor</a:t>
              </a:r>
              <a:endParaRPr lang="en-US" altLang="zh-CN" sz="3200" dirty="0">
                <a:solidFill>
                  <a:srgbClr val="D7000F"/>
                </a:solidFill>
                <a:latin typeface="Cooper Black" panose="0208090404030B020404" pitchFamily="18" charset="0"/>
                <a:ea typeface="演示秋鸿楷" panose="000005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D7000F"/>
                  </a:solidFill>
                  <a:latin typeface="Cooper Black" panose="0208090404030B020404" pitchFamily="18" charset="0"/>
                  <a:ea typeface="演示秋鸿楷" panose="00000500000000000000" pitchFamily="2" charset="-122"/>
                </a:rPr>
                <a:t>day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F56913C-0CA9-4886-97D0-55113C096966}"/>
                </a:ext>
              </a:extLst>
            </p:cNvPr>
            <p:cNvSpPr txBox="1"/>
            <p:nvPr/>
          </p:nvSpPr>
          <p:spPr>
            <a:xfrm>
              <a:off x="3387415" y="2057981"/>
              <a:ext cx="1954382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38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</a:p>
          </p:txBody>
        </p: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5BF3D261-65BC-4F1F-981A-1FC6929A33F0}"/>
              </a:ext>
            </a:extLst>
          </p:cNvPr>
          <p:cNvSpPr txBox="1"/>
          <p:nvPr/>
        </p:nvSpPr>
        <p:spPr>
          <a:xfrm>
            <a:off x="4004903" y="4850359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en-US" altLang="zh-CN" b="1" dirty="0"/>
              <a:t>SUNNY</a:t>
            </a:r>
            <a:endParaRPr lang="zh-CN" altLang="en-US" b="1" dirty="0"/>
          </a:p>
        </p:txBody>
      </p:sp>
      <p:sp>
        <p:nvSpPr>
          <p:cNvPr id="116" name="波形 115">
            <a:extLst>
              <a:ext uri="{FF2B5EF4-FFF2-40B4-BE49-F238E27FC236}">
                <a16:creationId xmlns:a16="http://schemas.microsoft.com/office/drawing/2014/main" id="{8C1994FB-141B-4FF2-8C41-F1ED7005B9FB}"/>
              </a:ext>
            </a:extLst>
          </p:cNvPr>
          <p:cNvSpPr/>
          <p:nvPr/>
        </p:nvSpPr>
        <p:spPr>
          <a:xfrm>
            <a:off x="3007245" y="4009084"/>
            <a:ext cx="4027834" cy="603153"/>
          </a:xfrm>
          <a:prstGeom prst="wave">
            <a:avLst/>
          </a:prstGeom>
          <a:solidFill>
            <a:srgbClr val="D700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3D98778-8553-4FE2-B2D5-310D24C70415}"/>
              </a:ext>
            </a:extLst>
          </p:cNvPr>
          <p:cNvSpPr txBox="1"/>
          <p:nvPr/>
        </p:nvSpPr>
        <p:spPr>
          <a:xfrm>
            <a:off x="3231567" y="4146435"/>
            <a:ext cx="35791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劳动节课件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劳动节班会  </a:t>
            </a:r>
            <a:r>
              <a:rPr lang="en-US" altLang="zh-CN" sz="1600" dirty="0">
                <a:solidFill>
                  <a:schemeClr val="bg1"/>
                </a:solidFill>
              </a:rPr>
              <a:t>/  </a:t>
            </a:r>
            <a:r>
              <a:rPr lang="zh-CN" altLang="en-US" sz="1600" dirty="0">
                <a:solidFill>
                  <a:schemeClr val="bg1"/>
                </a:solidFill>
              </a:rPr>
              <a:t>劳动教育</a:t>
            </a:r>
          </a:p>
        </p:txBody>
      </p:sp>
    </p:spTree>
    <p:extLst>
      <p:ext uri="{BB962C8B-B14F-4D97-AF65-F5344CB8AC3E}">
        <p14:creationId xmlns:p14="http://schemas.microsoft.com/office/powerpoint/2010/main" val="1097527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51066D-C57F-4E8A-AB8C-EDB512B3EFEE}"/>
              </a:ext>
            </a:extLst>
          </p:cNvPr>
          <p:cNvSpPr txBox="1"/>
          <p:nvPr/>
        </p:nvSpPr>
        <p:spPr>
          <a:xfrm>
            <a:off x="893870" y="4673600"/>
            <a:ext cx="5202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739427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655345" y="-34721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9194886" y="3235726"/>
            <a:ext cx="2997114" cy="3622274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462187" y="1634227"/>
              <a:ext cx="678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51671" y="2020415"/>
              <a:ext cx="1026710" cy="4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559" y="0"/>
            <a:ext cx="5657357" cy="610870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FDAD7223-F4BF-4297-887C-222FC30E9664}"/>
              </a:ext>
            </a:extLst>
          </p:cNvPr>
          <p:cNvSpPr txBox="1"/>
          <p:nvPr/>
        </p:nvSpPr>
        <p:spPr>
          <a:xfrm>
            <a:off x="5571242" y="101332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壹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4D8BDF-8E1D-437F-81D6-9233D3CCC921}"/>
              </a:ext>
            </a:extLst>
          </p:cNvPr>
          <p:cNvGrpSpPr/>
          <p:nvPr/>
        </p:nvGrpSpPr>
        <p:grpSpPr>
          <a:xfrm>
            <a:off x="3681769" y="2905025"/>
            <a:ext cx="4742309" cy="1200329"/>
            <a:chOff x="4613828" y="989964"/>
            <a:chExt cx="3084462" cy="12003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4FFBAA-86F7-4157-AF98-4511605EFB09}"/>
                </a:ext>
              </a:extLst>
            </p:cNvPr>
            <p:cNvSpPr txBox="1"/>
            <p:nvPr/>
          </p:nvSpPr>
          <p:spPr>
            <a:xfrm>
              <a:off x="5213145" y="989964"/>
              <a:ext cx="221745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82F2F5D-C5E5-4228-AD27-F96D6EE46786}"/>
                </a:ext>
              </a:extLst>
            </p:cNvPr>
            <p:cNvSpPr txBox="1"/>
            <p:nvPr/>
          </p:nvSpPr>
          <p:spPr>
            <a:xfrm>
              <a:off x="4613828" y="1658401"/>
              <a:ext cx="30844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51" name="图形 7">
            <a:extLst>
              <a:ext uri="{FF2B5EF4-FFF2-40B4-BE49-F238E27FC236}">
                <a16:creationId xmlns:a16="http://schemas.microsoft.com/office/drawing/2014/main" id="{097B7226-D98C-4414-B144-EC6AC50A5558}"/>
              </a:ext>
            </a:extLst>
          </p:cNvPr>
          <p:cNvSpPr/>
          <p:nvPr/>
        </p:nvSpPr>
        <p:spPr>
          <a:xfrm>
            <a:off x="4838952" y="1543328"/>
            <a:ext cx="568805" cy="997994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gradFill>
            <a:gsLst>
              <a:gs pos="54900">
                <a:srgbClr val="FF0000"/>
              </a:gs>
              <a:gs pos="100000">
                <a:schemeClr val="tx1">
                  <a:lumMod val="95000"/>
                  <a:lumOff val="5000"/>
                </a:schemeClr>
              </a:gs>
              <a:gs pos="0">
                <a:srgbClr val="D7000F"/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83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0119EA8-22F3-4918-ABEB-7F886A0E0F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2476206"/>
            <a:ext cx="3050387" cy="3234947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B5C4577-F0BE-446F-80C3-06500FD55D2A}"/>
              </a:ext>
            </a:extLst>
          </p:cNvPr>
          <p:cNvGrpSpPr/>
          <p:nvPr/>
        </p:nvGrpSpPr>
        <p:grpSpPr>
          <a:xfrm>
            <a:off x="1968169" y="1852382"/>
            <a:ext cx="1247647" cy="1247647"/>
            <a:chOff x="1274886" y="1635822"/>
            <a:chExt cx="1809494" cy="1809494"/>
          </a:xfrm>
        </p:grpSpPr>
        <p:sp>
          <p:nvSpPr>
            <p:cNvPr id="4" name="Oval 484">
              <a:extLst>
                <a:ext uri="{FF2B5EF4-FFF2-40B4-BE49-F238E27FC236}">
                  <a16:creationId xmlns:a16="http://schemas.microsoft.com/office/drawing/2014/main" id="{2D8AD0D3-8BA5-4BA7-91BD-15F0A5073206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1F804BD-2103-49AE-AC95-9DD3DC9A5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8C4E6D6D-6B25-4B2C-9CC9-35C5C28345F8}"/>
              </a:ext>
            </a:extLst>
          </p:cNvPr>
          <p:cNvSpPr/>
          <p:nvPr/>
        </p:nvSpPr>
        <p:spPr>
          <a:xfrm>
            <a:off x="1429127" y="3528502"/>
            <a:ext cx="2438024" cy="11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EB23AE0-294D-4887-A70A-5DE4DDD2A3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806" y="2476206"/>
            <a:ext cx="3050387" cy="323494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C0369C-7AC2-41BA-915F-114CACBEEE1B}"/>
              </a:ext>
            </a:extLst>
          </p:cNvPr>
          <p:cNvGrpSpPr/>
          <p:nvPr/>
        </p:nvGrpSpPr>
        <p:grpSpPr>
          <a:xfrm>
            <a:off x="5472175" y="1852382"/>
            <a:ext cx="1247647" cy="1247647"/>
            <a:chOff x="1274886" y="1635822"/>
            <a:chExt cx="1809494" cy="1809494"/>
          </a:xfrm>
        </p:grpSpPr>
        <p:sp>
          <p:nvSpPr>
            <p:cNvPr id="19" name="Oval 484">
              <a:extLst>
                <a:ext uri="{FF2B5EF4-FFF2-40B4-BE49-F238E27FC236}">
                  <a16:creationId xmlns:a16="http://schemas.microsoft.com/office/drawing/2014/main" id="{6AD23B03-1948-4CBC-8319-5E63794B80D6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577260D-4787-48B9-8FBB-22C13E4E27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94C6E1DD-9FEC-44B9-BACE-2BC51BE2AA15}"/>
              </a:ext>
            </a:extLst>
          </p:cNvPr>
          <p:cNvSpPr/>
          <p:nvPr/>
        </p:nvSpPr>
        <p:spPr>
          <a:xfrm>
            <a:off x="4933133" y="3528502"/>
            <a:ext cx="2438024" cy="11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40BAF46-546F-473A-A4C1-EBAB39DC1B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3520" y="2464079"/>
            <a:ext cx="3050387" cy="3234947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948CF0D-8FA4-4D99-A7CE-137E9D611900}"/>
              </a:ext>
            </a:extLst>
          </p:cNvPr>
          <p:cNvGrpSpPr/>
          <p:nvPr/>
        </p:nvGrpSpPr>
        <p:grpSpPr>
          <a:xfrm>
            <a:off x="8884889" y="1840255"/>
            <a:ext cx="1247647" cy="1247647"/>
            <a:chOff x="1274886" y="1635822"/>
            <a:chExt cx="1809494" cy="1809494"/>
          </a:xfrm>
        </p:grpSpPr>
        <p:sp>
          <p:nvSpPr>
            <p:cNvPr id="24" name="Oval 484">
              <a:extLst>
                <a:ext uri="{FF2B5EF4-FFF2-40B4-BE49-F238E27FC236}">
                  <a16:creationId xmlns:a16="http://schemas.microsoft.com/office/drawing/2014/main" id="{9597A172-C93D-4938-9F27-0DDBCC77D8A4}"/>
                </a:ext>
              </a:extLst>
            </p:cNvPr>
            <p:cNvSpPr/>
            <p:nvPr/>
          </p:nvSpPr>
          <p:spPr>
            <a:xfrm>
              <a:off x="1274886" y="1635822"/>
              <a:ext cx="1809494" cy="180949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D39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DF862241-EB70-4634-BFDE-E228400536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7668" y="1832690"/>
              <a:ext cx="1690829" cy="1137718"/>
            </a:xfrm>
            <a:prstGeom prst="rect">
              <a:avLst/>
            </a:prstGeom>
          </p:spPr>
        </p:pic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B2D7257A-2125-4755-9AE6-0571EC37ECA2}"/>
              </a:ext>
            </a:extLst>
          </p:cNvPr>
          <p:cNvSpPr/>
          <p:nvPr/>
        </p:nvSpPr>
        <p:spPr>
          <a:xfrm>
            <a:off x="8345847" y="3516375"/>
            <a:ext cx="2438024" cy="1166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6EA60C0-E873-48B8-9AB3-BF0DAC9BE8DE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574001D-3DF6-45A7-8C2D-8D73A160D0A0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34A8E6A-B713-41BD-B9C1-7C0AB85C57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CF50C4-613B-49BF-869E-FD6C0C1A024E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75DBD37-109D-478E-A69C-2D0D6210DF29}"/>
                </a:ext>
              </a:extLst>
            </p:cNvPr>
            <p:cNvSpPr txBox="1"/>
            <p:nvPr/>
          </p:nvSpPr>
          <p:spPr>
            <a:xfrm>
              <a:off x="167195" y="142647"/>
              <a:ext cx="89960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7979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93D46367-9F51-469B-9FBE-14228F0C74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2127" y="1681692"/>
            <a:ext cx="3294757" cy="97339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6E04022-B8A4-41FE-87C7-52C49FFD20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441" y="2652792"/>
            <a:ext cx="6466236" cy="275418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1252D48-DB54-4DC8-A2B6-A39EEADBBD17}"/>
              </a:ext>
            </a:extLst>
          </p:cNvPr>
          <p:cNvSpPr/>
          <p:nvPr/>
        </p:nvSpPr>
        <p:spPr>
          <a:xfrm>
            <a:off x="1775082" y="3105317"/>
            <a:ext cx="5026953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5B51D2-E5FD-487A-8D92-71206C724E57}"/>
              </a:ext>
            </a:extLst>
          </p:cNvPr>
          <p:cNvSpPr/>
          <p:nvPr/>
        </p:nvSpPr>
        <p:spPr>
          <a:xfrm>
            <a:off x="1705514" y="1929117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请输入标题文字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E8D03F2-D486-4E28-B70F-56F44C3552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1676" y="1491343"/>
            <a:ext cx="4093030" cy="536665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9E1C203-6412-4EFF-8BD6-6B8D314B0FDA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1A10337-8A33-4744-A559-F59D994AF194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BE0B7D6-6AD1-4BDB-AEF2-8B92B53079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0B73990-842F-4F05-B6BD-EC06A5D63F0E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E4728D2-6FCC-431F-A7C5-1E1E00038BA5}"/>
                </a:ext>
              </a:extLst>
            </p:cNvPr>
            <p:cNvSpPr txBox="1"/>
            <p:nvPr/>
          </p:nvSpPr>
          <p:spPr>
            <a:xfrm>
              <a:off x="167195" y="142647"/>
              <a:ext cx="89960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7981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8BFB8E95-45C3-4833-AD8E-755A06BA2FBE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3883920-0E1B-49FE-AC3A-B0173595E148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48C7478-A05C-44E4-B465-A194C2EFD8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CE84547-DE3C-4B3C-947C-CC15C21B28D2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A198AEE-A468-4ED8-82FB-1DD308C06411}"/>
                </a:ext>
              </a:extLst>
            </p:cNvPr>
            <p:cNvSpPr txBox="1"/>
            <p:nvPr/>
          </p:nvSpPr>
          <p:spPr>
            <a:xfrm>
              <a:off x="167195" y="142647"/>
              <a:ext cx="89960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9E7C0E2-640B-45F7-8E24-BFCEDE5814F1}"/>
              </a:ext>
            </a:extLst>
          </p:cNvPr>
          <p:cNvGrpSpPr/>
          <p:nvPr/>
        </p:nvGrpSpPr>
        <p:grpSpPr>
          <a:xfrm>
            <a:off x="1211031" y="1713835"/>
            <a:ext cx="4442508" cy="4265257"/>
            <a:chOff x="1211031" y="1491037"/>
            <a:chExt cx="4442508" cy="426525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6E04022-B8A4-41FE-87C7-52C49FFD20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1031" y="1800346"/>
              <a:ext cx="4442508" cy="3955948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1252D48-DB54-4DC8-A2B6-A39EEADBBD17}"/>
                </a:ext>
              </a:extLst>
            </p:cNvPr>
            <p:cNvSpPr/>
            <p:nvPr/>
          </p:nvSpPr>
          <p:spPr>
            <a:xfrm>
              <a:off x="1681837" y="2734960"/>
              <a:ext cx="3500895" cy="2632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5226261A-E705-4588-8328-B34B1B0D2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3941" y="1491037"/>
              <a:ext cx="3236686" cy="1362513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E5B51D2-E5FD-487A-8D92-71206C724E57}"/>
                </a:ext>
              </a:extLst>
            </p:cNvPr>
            <p:cNvSpPr/>
            <p:nvPr/>
          </p:nvSpPr>
          <p:spPr>
            <a:xfrm>
              <a:off x="2358293" y="2065073"/>
              <a:ext cx="2147981" cy="476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CA8E0E-B46D-4EF3-B202-D1CF0E1E766D}"/>
              </a:ext>
            </a:extLst>
          </p:cNvPr>
          <p:cNvGrpSpPr/>
          <p:nvPr/>
        </p:nvGrpSpPr>
        <p:grpSpPr>
          <a:xfrm>
            <a:off x="6842574" y="1713835"/>
            <a:ext cx="4442508" cy="4265257"/>
            <a:chOff x="1211031" y="1491037"/>
            <a:chExt cx="4442508" cy="426525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9BC4A1CE-B911-4E37-8984-747D10FEEB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1031" y="1800346"/>
              <a:ext cx="4442508" cy="3955948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ADFC933-0079-4320-8E5F-AD36AB8ACB8A}"/>
                </a:ext>
              </a:extLst>
            </p:cNvPr>
            <p:cNvSpPr/>
            <p:nvPr/>
          </p:nvSpPr>
          <p:spPr>
            <a:xfrm>
              <a:off x="1681837" y="2734960"/>
              <a:ext cx="3500895" cy="2632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526D4180-27E6-4066-8F40-3C55574D8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3941" y="1491037"/>
              <a:ext cx="3236686" cy="1362513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DD5DB24-0256-48A9-95D5-E8D675CB67CC}"/>
                </a:ext>
              </a:extLst>
            </p:cNvPr>
            <p:cNvSpPr/>
            <p:nvPr/>
          </p:nvSpPr>
          <p:spPr>
            <a:xfrm>
              <a:off x="2358293" y="2065073"/>
              <a:ext cx="2147981" cy="4762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5158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C19B451-F683-48BF-8AE7-90DE85B7D8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252" y="1467030"/>
            <a:ext cx="5089908" cy="3016794"/>
          </a:xfrm>
          <a:prstGeom prst="rect">
            <a:avLst/>
          </a:prstGeom>
        </p:spPr>
      </p:pic>
      <p:sp>
        <p:nvSpPr>
          <p:cNvPr id="5" name="star-shape-in-a-circle_15527">
            <a:extLst>
              <a:ext uri="{FF2B5EF4-FFF2-40B4-BE49-F238E27FC236}">
                <a16:creationId xmlns:a16="http://schemas.microsoft.com/office/drawing/2014/main" id="{A7F26D33-D6DC-4486-A9EB-01E1E9D28994}"/>
              </a:ext>
            </a:extLst>
          </p:cNvPr>
          <p:cNvSpPr>
            <a:spLocks noChangeAspect="1"/>
          </p:cNvSpPr>
          <p:nvPr/>
        </p:nvSpPr>
        <p:spPr bwMode="auto">
          <a:xfrm>
            <a:off x="5974811" y="2243248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0580242-93D5-4FFE-A872-CB65A5C1F897}"/>
              </a:ext>
            </a:extLst>
          </p:cNvPr>
          <p:cNvSpPr/>
          <p:nvPr/>
        </p:nvSpPr>
        <p:spPr>
          <a:xfrm>
            <a:off x="6843875" y="2272276"/>
            <a:ext cx="4288971" cy="458224"/>
          </a:xfrm>
          <a:prstGeom prst="roundRect">
            <a:avLst/>
          </a:prstGeom>
          <a:solidFill>
            <a:srgbClr val="BD3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star-shape-in-a-circle_15527">
            <a:extLst>
              <a:ext uri="{FF2B5EF4-FFF2-40B4-BE49-F238E27FC236}">
                <a16:creationId xmlns:a16="http://schemas.microsoft.com/office/drawing/2014/main" id="{21B5F870-9600-4915-B906-A2E966D37AA9}"/>
              </a:ext>
            </a:extLst>
          </p:cNvPr>
          <p:cNvSpPr>
            <a:spLocks noChangeAspect="1"/>
          </p:cNvSpPr>
          <p:nvPr/>
        </p:nvSpPr>
        <p:spPr bwMode="auto">
          <a:xfrm>
            <a:off x="5974811" y="3102279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8DC930E-3903-456D-951A-9DF466A2862D}"/>
              </a:ext>
            </a:extLst>
          </p:cNvPr>
          <p:cNvSpPr/>
          <p:nvPr/>
        </p:nvSpPr>
        <p:spPr>
          <a:xfrm>
            <a:off x="6843875" y="3131307"/>
            <a:ext cx="4288971" cy="458224"/>
          </a:xfrm>
          <a:prstGeom prst="roundRect">
            <a:avLst/>
          </a:prstGeom>
          <a:solidFill>
            <a:srgbClr val="BD3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star-shape-in-a-circle_15527">
            <a:extLst>
              <a:ext uri="{FF2B5EF4-FFF2-40B4-BE49-F238E27FC236}">
                <a16:creationId xmlns:a16="http://schemas.microsoft.com/office/drawing/2014/main" id="{506FBAFB-B228-4619-ADB5-1DF888304412}"/>
              </a:ext>
            </a:extLst>
          </p:cNvPr>
          <p:cNvSpPr>
            <a:spLocks noChangeAspect="1"/>
          </p:cNvSpPr>
          <p:nvPr/>
        </p:nvSpPr>
        <p:spPr bwMode="auto">
          <a:xfrm>
            <a:off x="5974811" y="3961310"/>
            <a:ext cx="504413" cy="478712"/>
          </a:xfrm>
          <a:custGeom>
            <a:avLst/>
            <a:gdLst>
              <a:gd name="T0" fmla="*/ 704 w 784"/>
              <a:gd name="T1" fmla="*/ 419 h 745"/>
              <a:gd name="T2" fmla="*/ 696 w 784"/>
              <a:gd name="T3" fmla="*/ 348 h 745"/>
              <a:gd name="T4" fmla="*/ 784 w 784"/>
              <a:gd name="T5" fmla="*/ 285 h 745"/>
              <a:gd name="T6" fmla="*/ 674 w 784"/>
              <a:gd name="T7" fmla="*/ 285 h 745"/>
              <a:gd name="T8" fmla="*/ 427 w 784"/>
              <a:gd name="T9" fmla="*/ 107 h 745"/>
              <a:gd name="T10" fmla="*/ 392 w 784"/>
              <a:gd name="T11" fmla="*/ 0 h 745"/>
              <a:gd name="T12" fmla="*/ 357 w 784"/>
              <a:gd name="T13" fmla="*/ 107 h 745"/>
              <a:gd name="T14" fmla="*/ 108 w 784"/>
              <a:gd name="T15" fmla="*/ 285 h 745"/>
              <a:gd name="T16" fmla="*/ 0 w 784"/>
              <a:gd name="T17" fmla="*/ 285 h 745"/>
              <a:gd name="T18" fmla="*/ 86 w 784"/>
              <a:gd name="T19" fmla="*/ 347 h 745"/>
              <a:gd name="T20" fmla="*/ 78 w 784"/>
              <a:gd name="T21" fmla="*/ 419 h 745"/>
              <a:gd name="T22" fmla="*/ 180 w 784"/>
              <a:gd name="T23" fmla="*/ 651 h 745"/>
              <a:gd name="T24" fmla="*/ 150 w 784"/>
              <a:gd name="T25" fmla="*/ 745 h 745"/>
              <a:gd name="T26" fmla="*/ 230 w 784"/>
              <a:gd name="T27" fmla="*/ 687 h 745"/>
              <a:gd name="T28" fmla="*/ 391 w 784"/>
              <a:gd name="T29" fmla="*/ 732 h 745"/>
              <a:gd name="T30" fmla="*/ 553 w 784"/>
              <a:gd name="T31" fmla="*/ 687 h 745"/>
              <a:gd name="T32" fmla="*/ 634 w 784"/>
              <a:gd name="T33" fmla="*/ 745 h 745"/>
              <a:gd name="T34" fmla="*/ 603 w 784"/>
              <a:gd name="T35" fmla="*/ 649 h 745"/>
              <a:gd name="T36" fmla="*/ 704 w 784"/>
              <a:gd name="T37" fmla="*/ 419 h 745"/>
              <a:gd name="T38" fmla="*/ 613 w 784"/>
              <a:gd name="T39" fmla="*/ 285 h 745"/>
              <a:gd name="T40" fmla="*/ 484 w 784"/>
              <a:gd name="T41" fmla="*/ 285 h 745"/>
              <a:gd name="T42" fmla="*/ 445 w 784"/>
              <a:gd name="T43" fmla="*/ 165 h 745"/>
              <a:gd name="T44" fmla="*/ 613 w 784"/>
              <a:gd name="T45" fmla="*/ 285 h 745"/>
              <a:gd name="T46" fmla="*/ 339 w 784"/>
              <a:gd name="T47" fmla="*/ 164 h 745"/>
              <a:gd name="T48" fmla="*/ 299 w 784"/>
              <a:gd name="T49" fmla="*/ 285 h 745"/>
              <a:gd name="T50" fmla="*/ 168 w 784"/>
              <a:gd name="T51" fmla="*/ 285 h 745"/>
              <a:gd name="T52" fmla="*/ 339 w 784"/>
              <a:gd name="T53" fmla="*/ 164 h 745"/>
              <a:gd name="T54" fmla="*/ 131 w 784"/>
              <a:gd name="T55" fmla="*/ 419 h 745"/>
              <a:gd name="T56" fmla="*/ 134 w 784"/>
              <a:gd name="T57" fmla="*/ 382 h 745"/>
              <a:gd name="T58" fmla="*/ 242 w 784"/>
              <a:gd name="T59" fmla="*/ 461 h 745"/>
              <a:gd name="T60" fmla="*/ 199 w 784"/>
              <a:gd name="T61" fmla="*/ 594 h 745"/>
              <a:gd name="T62" fmla="*/ 131 w 784"/>
              <a:gd name="T63" fmla="*/ 419 h 745"/>
              <a:gd name="T64" fmla="*/ 391 w 784"/>
              <a:gd name="T65" fmla="*/ 679 h 745"/>
              <a:gd name="T66" fmla="*/ 278 w 784"/>
              <a:gd name="T67" fmla="*/ 652 h 745"/>
              <a:gd name="T68" fmla="*/ 392 w 784"/>
              <a:gd name="T69" fmla="*/ 569 h 745"/>
              <a:gd name="T70" fmla="*/ 505 w 784"/>
              <a:gd name="T71" fmla="*/ 652 h 745"/>
              <a:gd name="T72" fmla="*/ 391 w 784"/>
              <a:gd name="T73" fmla="*/ 679 h 745"/>
              <a:gd name="T74" fmla="*/ 584 w 784"/>
              <a:gd name="T75" fmla="*/ 592 h 745"/>
              <a:gd name="T76" fmla="*/ 541 w 784"/>
              <a:gd name="T77" fmla="*/ 461 h 745"/>
              <a:gd name="T78" fmla="*/ 648 w 784"/>
              <a:gd name="T79" fmla="*/ 383 h 745"/>
              <a:gd name="T80" fmla="*/ 651 w 784"/>
              <a:gd name="T81" fmla="*/ 419 h 745"/>
              <a:gd name="T82" fmla="*/ 584 w 784"/>
              <a:gd name="T83" fmla="*/ 592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4" h="745">
                <a:moveTo>
                  <a:pt x="704" y="419"/>
                </a:moveTo>
                <a:cubicBezTo>
                  <a:pt x="704" y="395"/>
                  <a:pt x="701" y="371"/>
                  <a:pt x="696" y="348"/>
                </a:cubicBezTo>
                <a:lnTo>
                  <a:pt x="784" y="285"/>
                </a:lnTo>
                <a:lnTo>
                  <a:pt x="674" y="285"/>
                </a:lnTo>
                <a:cubicBezTo>
                  <a:pt x="629" y="189"/>
                  <a:pt x="536" y="120"/>
                  <a:pt x="427" y="107"/>
                </a:cubicBezTo>
                <a:lnTo>
                  <a:pt x="392" y="0"/>
                </a:lnTo>
                <a:lnTo>
                  <a:pt x="357" y="107"/>
                </a:lnTo>
                <a:cubicBezTo>
                  <a:pt x="247" y="119"/>
                  <a:pt x="153" y="189"/>
                  <a:pt x="108" y="285"/>
                </a:cubicBezTo>
                <a:lnTo>
                  <a:pt x="0" y="285"/>
                </a:lnTo>
                <a:lnTo>
                  <a:pt x="86" y="347"/>
                </a:lnTo>
                <a:cubicBezTo>
                  <a:pt x="81" y="370"/>
                  <a:pt x="78" y="394"/>
                  <a:pt x="78" y="419"/>
                </a:cubicBezTo>
                <a:cubicBezTo>
                  <a:pt x="78" y="511"/>
                  <a:pt x="117" y="593"/>
                  <a:pt x="180" y="651"/>
                </a:cubicBezTo>
                <a:lnTo>
                  <a:pt x="150" y="745"/>
                </a:lnTo>
                <a:lnTo>
                  <a:pt x="230" y="687"/>
                </a:lnTo>
                <a:cubicBezTo>
                  <a:pt x="277" y="716"/>
                  <a:pt x="332" y="732"/>
                  <a:pt x="391" y="732"/>
                </a:cubicBezTo>
                <a:cubicBezTo>
                  <a:pt x="450" y="732"/>
                  <a:pt x="506" y="715"/>
                  <a:pt x="553" y="687"/>
                </a:cubicBezTo>
                <a:lnTo>
                  <a:pt x="634" y="745"/>
                </a:lnTo>
                <a:lnTo>
                  <a:pt x="603" y="649"/>
                </a:lnTo>
                <a:cubicBezTo>
                  <a:pt x="665" y="592"/>
                  <a:pt x="704" y="510"/>
                  <a:pt x="704" y="419"/>
                </a:cubicBezTo>
                <a:close/>
                <a:moveTo>
                  <a:pt x="613" y="285"/>
                </a:moveTo>
                <a:lnTo>
                  <a:pt x="484" y="285"/>
                </a:lnTo>
                <a:lnTo>
                  <a:pt x="445" y="165"/>
                </a:lnTo>
                <a:cubicBezTo>
                  <a:pt x="516" y="180"/>
                  <a:pt x="577" y="224"/>
                  <a:pt x="613" y="285"/>
                </a:cubicBezTo>
                <a:close/>
                <a:moveTo>
                  <a:pt x="339" y="164"/>
                </a:moveTo>
                <a:lnTo>
                  <a:pt x="299" y="285"/>
                </a:lnTo>
                <a:lnTo>
                  <a:pt x="168" y="285"/>
                </a:lnTo>
                <a:cubicBezTo>
                  <a:pt x="205" y="224"/>
                  <a:pt x="266" y="179"/>
                  <a:pt x="339" y="164"/>
                </a:cubicBezTo>
                <a:close/>
                <a:moveTo>
                  <a:pt x="131" y="419"/>
                </a:moveTo>
                <a:cubicBezTo>
                  <a:pt x="131" y="406"/>
                  <a:pt x="132" y="394"/>
                  <a:pt x="134" y="382"/>
                </a:cubicBezTo>
                <a:lnTo>
                  <a:pt x="242" y="461"/>
                </a:lnTo>
                <a:lnTo>
                  <a:pt x="199" y="594"/>
                </a:lnTo>
                <a:cubicBezTo>
                  <a:pt x="157" y="547"/>
                  <a:pt x="131" y="486"/>
                  <a:pt x="131" y="419"/>
                </a:cubicBezTo>
                <a:close/>
                <a:moveTo>
                  <a:pt x="391" y="679"/>
                </a:moveTo>
                <a:cubicBezTo>
                  <a:pt x="350" y="679"/>
                  <a:pt x="312" y="669"/>
                  <a:pt x="278" y="652"/>
                </a:cubicBezTo>
                <a:lnTo>
                  <a:pt x="392" y="569"/>
                </a:lnTo>
                <a:lnTo>
                  <a:pt x="505" y="652"/>
                </a:lnTo>
                <a:cubicBezTo>
                  <a:pt x="471" y="669"/>
                  <a:pt x="432" y="679"/>
                  <a:pt x="391" y="679"/>
                </a:cubicBezTo>
                <a:close/>
                <a:moveTo>
                  <a:pt x="584" y="592"/>
                </a:moveTo>
                <a:lnTo>
                  <a:pt x="541" y="461"/>
                </a:lnTo>
                <a:lnTo>
                  <a:pt x="648" y="383"/>
                </a:lnTo>
                <a:cubicBezTo>
                  <a:pt x="650" y="395"/>
                  <a:pt x="651" y="407"/>
                  <a:pt x="651" y="419"/>
                </a:cubicBezTo>
                <a:cubicBezTo>
                  <a:pt x="651" y="485"/>
                  <a:pt x="626" y="546"/>
                  <a:pt x="584" y="592"/>
                </a:cubicBezTo>
                <a:close/>
              </a:path>
            </a:pathLst>
          </a:custGeom>
          <a:solidFill>
            <a:srgbClr val="BD391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9E5D874-1E3E-4503-AC10-3C761FBD3C09}"/>
              </a:ext>
            </a:extLst>
          </p:cNvPr>
          <p:cNvSpPr/>
          <p:nvPr/>
        </p:nvSpPr>
        <p:spPr>
          <a:xfrm>
            <a:off x="6843875" y="3990338"/>
            <a:ext cx="4288971" cy="458224"/>
          </a:xfrm>
          <a:prstGeom prst="roundRect">
            <a:avLst/>
          </a:prstGeom>
          <a:solidFill>
            <a:srgbClr val="BD39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C33E01D-C8A3-4C41-AF58-E8C844056613}"/>
              </a:ext>
            </a:extLst>
          </p:cNvPr>
          <p:cNvSpPr/>
          <p:nvPr/>
        </p:nvSpPr>
        <p:spPr>
          <a:xfrm>
            <a:off x="7331462" y="229793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双击输入替换内容编辑文字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9E45B2E-5F42-4CBF-B183-D7F1E363F6A8}"/>
              </a:ext>
            </a:extLst>
          </p:cNvPr>
          <p:cNvSpPr/>
          <p:nvPr/>
        </p:nvSpPr>
        <p:spPr>
          <a:xfrm>
            <a:off x="7331461" y="315696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双击输入替换内容编辑文字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B3E488C-1857-4416-BD16-52F5C26FCE54}"/>
              </a:ext>
            </a:extLst>
          </p:cNvPr>
          <p:cNvSpPr/>
          <p:nvPr/>
        </p:nvSpPr>
        <p:spPr>
          <a:xfrm>
            <a:off x="7331460" y="399033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双击输入替换内容编辑文字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C25B708-4DD1-4437-9751-3ADFACFE6D94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682149A-FDEA-4C71-A315-9FB56C71B1AE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1081D4C3-7DF5-45B6-88C0-4811849C9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6DC54B1-D9D1-42A6-8C44-DE4FEA8D8B96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60C410E-B2B0-4CFC-A5CF-9D4C401FA2BE}"/>
                </a:ext>
              </a:extLst>
            </p:cNvPr>
            <p:cNvSpPr txBox="1"/>
            <p:nvPr/>
          </p:nvSpPr>
          <p:spPr>
            <a:xfrm>
              <a:off x="167195" y="142647"/>
              <a:ext cx="89960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30CCF3EC-3D16-4DE6-A9F0-454EB5DB1730}"/>
              </a:ext>
            </a:extLst>
          </p:cNvPr>
          <p:cNvSpPr txBox="1"/>
          <p:nvPr/>
        </p:nvSpPr>
        <p:spPr>
          <a:xfrm>
            <a:off x="1147307" y="4944682"/>
            <a:ext cx="9897386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47011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4DCB830-C9A0-41F4-911E-CD00918B2E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2127" y="1681692"/>
            <a:ext cx="3294757" cy="97339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5AC2B0E-64CA-4086-B3C1-60993A245F68}"/>
              </a:ext>
            </a:extLst>
          </p:cNvPr>
          <p:cNvSpPr/>
          <p:nvPr/>
        </p:nvSpPr>
        <p:spPr>
          <a:xfrm>
            <a:off x="1705514" y="1929117"/>
            <a:ext cx="2147981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请输入标题文字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B18D78-160C-49BA-B00E-8B08E9E94E1A}"/>
              </a:ext>
            </a:extLst>
          </p:cNvPr>
          <p:cNvGrpSpPr/>
          <p:nvPr/>
        </p:nvGrpSpPr>
        <p:grpSpPr>
          <a:xfrm>
            <a:off x="1265343" y="2855222"/>
            <a:ext cx="5991801" cy="584775"/>
            <a:chOff x="1265343" y="2855222"/>
            <a:chExt cx="5991801" cy="5847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04CB74A-BD47-413A-B658-D0893F75851A}"/>
                </a:ext>
              </a:extLst>
            </p:cNvPr>
            <p:cNvSpPr/>
            <p:nvPr/>
          </p:nvSpPr>
          <p:spPr>
            <a:xfrm>
              <a:off x="1810290" y="2855222"/>
              <a:ext cx="54468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star-shape-in-a-circle_15527">
              <a:extLst>
                <a:ext uri="{FF2B5EF4-FFF2-40B4-BE49-F238E27FC236}">
                  <a16:creationId xmlns:a16="http://schemas.microsoft.com/office/drawing/2014/main" id="{F13E3AC2-524C-4DA8-B88E-0916202B81C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5343" y="290251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67AAA15-B7C6-437C-A62F-43EB1731ADF5}"/>
              </a:ext>
            </a:extLst>
          </p:cNvPr>
          <p:cNvGrpSpPr/>
          <p:nvPr/>
        </p:nvGrpSpPr>
        <p:grpSpPr>
          <a:xfrm>
            <a:off x="7817824" y="1571427"/>
            <a:ext cx="4374176" cy="5286573"/>
            <a:chOff x="7817824" y="1571426"/>
            <a:chExt cx="4374176" cy="528657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BF6444F7-9F88-4E29-97AB-4F137472B1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2B4AB8F-8A46-43DF-862C-EA6A37A2754C}"/>
                </a:ext>
              </a:extLst>
            </p:cNvPr>
            <p:cNvSpPr txBox="1"/>
            <p:nvPr/>
          </p:nvSpPr>
          <p:spPr>
            <a:xfrm rot="20062036">
              <a:off x="9506818" y="1744308"/>
              <a:ext cx="6783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EB30BEF-1009-4BED-A1BB-D5D54EE1D828}"/>
                </a:ext>
              </a:extLst>
            </p:cNvPr>
            <p:cNvSpPr txBox="1"/>
            <p:nvPr/>
          </p:nvSpPr>
          <p:spPr>
            <a:xfrm rot="20184246">
              <a:off x="9428238" y="2057522"/>
              <a:ext cx="102671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C8DD802-BF20-4F96-B0EF-86D9547AF3E9}"/>
              </a:ext>
            </a:extLst>
          </p:cNvPr>
          <p:cNvGrpSpPr/>
          <p:nvPr/>
        </p:nvGrpSpPr>
        <p:grpSpPr>
          <a:xfrm>
            <a:off x="2" y="-2"/>
            <a:ext cx="6057307" cy="1295402"/>
            <a:chOff x="2" y="-2"/>
            <a:chExt cx="6057307" cy="129540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2DA234C-183D-4EDB-9145-57BC0305F08F}"/>
                </a:ext>
              </a:extLst>
            </p:cNvPr>
            <p:cNvSpPr txBox="1"/>
            <p:nvPr/>
          </p:nvSpPr>
          <p:spPr>
            <a:xfrm>
              <a:off x="1470570" y="193449"/>
              <a:ext cx="41829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56B1E9BB-D0F4-40E5-9FDE-17BC4CCC2E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96971" y="-96971"/>
              <a:ext cx="1295402" cy="1489339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A4311D-CBD5-47AF-89AC-AEA81DE1809D}"/>
                </a:ext>
              </a:extLst>
            </p:cNvPr>
            <p:cNvSpPr txBox="1"/>
            <p:nvPr/>
          </p:nvSpPr>
          <p:spPr>
            <a:xfrm>
              <a:off x="1525193" y="698395"/>
              <a:ext cx="45321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 user can demonstrate on a projector or computer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4AA2029-0250-4085-9471-7B6F74DB98FE}"/>
                </a:ext>
              </a:extLst>
            </p:cNvPr>
            <p:cNvSpPr txBox="1"/>
            <p:nvPr/>
          </p:nvSpPr>
          <p:spPr>
            <a:xfrm>
              <a:off x="167195" y="142647"/>
              <a:ext cx="89960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ln w="25400">
                    <a:solidFill>
                      <a:schemeClr val="bg1"/>
                    </a:solidFill>
                  </a:ln>
                  <a:solidFill>
                    <a:srgbClr val="D7000F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01</a:t>
              </a:r>
              <a:endParaRPr lang="zh-CN" altLang="en-US" sz="54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A7E41ED-FDDA-4549-AD9B-D1035982CDD7}"/>
              </a:ext>
            </a:extLst>
          </p:cNvPr>
          <p:cNvGrpSpPr/>
          <p:nvPr/>
        </p:nvGrpSpPr>
        <p:grpSpPr>
          <a:xfrm>
            <a:off x="1265343" y="3629938"/>
            <a:ext cx="5991801" cy="584775"/>
            <a:chOff x="1265343" y="2855222"/>
            <a:chExt cx="5991801" cy="584775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A0E97A85-E5B9-440D-8926-0D4E6E7CD492}"/>
                </a:ext>
              </a:extLst>
            </p:cNvPr>
            <p:cNvSpPr/>
            <p:nvPr/>
          </p:nvSpPr>
          <p:spPr>
            <a:xfrm>
              <a:off x="1810290" y="2855222"/>
              <a:ext cx="54468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star-shape-in-a-circle_15527">
              <a:extLst>
                <a:ext uri="{FF2B5EF4-FFF2-40B4-BE49-F238E27FC236}">
                  <a16:creationId xmlns:a16="http://schemas.microsoft.com/office/drawing/2014/main" id="{24B32B3B-6374-44B0-9501-E6427C26912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5343" y="290251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CAA30A-126C-4ADE-A95D-5BDBD6757D59}"/>
              </a:ext>
            </a:extLst>
          </p:cNvPr>
          <p:cNvGrpSpPr/>
          <p:nvPr/>
        </p:nvGrpSpPr>
        <p:grpSpPr>
          <a:xfrm>
            <a:off x="1265343" y="4404654"/>
            <a:ext cx="5991801" cy="584775"/>
            <a:chOff x="1265343" y="2855222"/>
            <a:chExt cx="5991801" cy="58477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2215608-DB85-4CB0-8F15-E33F1C847DB1}"/>
                </a:ext>
              </a:extLst>
            </p:cNvPr>
            <p:cNvSpPr/>
            <p:nvPr/>
          </p:nvSpPr>
          <p:spPr>
            <a:xfrm>
              <a:off x="1810290" y="2855222"/>
              <a:ext cx="54468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star-shape-in-a-circle_15527">
              <a:extLst>
                <a:ext uri="{FF2B5EF4-FFF2-40B4-BE49-F238E27FC236}">
                  <a16:creationId xmlns:a16="http://schemas.microsoft.com/office/drawing/2014/main" id="{39A1B55E-9507-4818-A705-573FF9A736B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5343" y="290251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77D6A34-EA83-4CB9-8E02-F1D7889B06C2}"/>
              </a:ext>
            </a:extLst>
          </p:cNvPr>
          <p:cNvGrpSpPr/>
          <p:nvPr/>
        </p:nvGrpSpPr>
        <p:grpSpPr>
          <a:xfrm>
            <a:off x="1265343" y="5179370"/>
            <a:ext cx="5991801" cy="584775"/>
            <a:chOff x="1265343" y="2855222"/>
            <a:chExt cx="5991801" cy="58477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0256DA8E-8973-46D5-9595-EFC120CD0D89}"/>
                </a:ext>
              </a:extLst>
            </p:cNvPr>
            <p:cNvSpPr/>
            <p:nvPr/>
          </p:nvSpPr>
          <p:spPr>
            <a:xfrm>
              <a:off x="1810290" y="2855222"/>
              <a:ext cx="54468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star-shape-in-a-circle_15527">
              <a:extLst>
                <a:ext uri="{FF2B5EF4-FFF2-40B4-BE49-F238E27FC236}">
                  <a16:creationId xmlns:a16="http://schemas.microsoft.com/office/drawing/2014/main" id="{9844C658-ED1F-4631-B097-B14B2EA1A5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65343" y="2902511"/>
              <a:ext cx="440171" cy="417743"/>
            </a:xfrm>
            <a:custGeom>
              <a:avLst/>
              <a:gdLst>
                <a:gd name="T0" fmla="*/ 704 w 784"/>
                <a:gd name="T1" fmla="*/ 419 h 745"/>
                <a:gd name="T2" fmla="*/ 696 w 784"/>
                <a:gd name="T3" fmla="*/ 348 h 745"/>
                <a:gd name="T4" fmla="*/ 784 w 784"/>
                <a:gd name="T5" fmla="*/ 285 h 745"/>
                <a:gd name="T6" fmla="*/ 674 w 784"/>
                <a:gd name="T7" fmla="*/ 285 h 745"/>
                <a:gd name="T8" fmla="*/ 427 w 784"/>
                <a:gd name="T9" fmla="*/ 107 h 745"/>
                <a:gd name="T10" fmla="*/ 392 w 784"/>
                <a:gd name="T11" fmla="*/ 0 h 745"/>
                <a:gd name="T12" fmla="*/ 357 w 784"/>
                <a:gd name="T13" fmla="*/ 107 h 745"/>
                <a:gd name="T14" fmla="*/ 108 w 784"/>
                <a:gd name="T15" fmla="*/ 285 h 745"/>
                <a:gd name="T16" fmla="*/ 0 w 784"/>
                <a:gd name="T17" fmla="*/ 285 h 745"/>
                <a:gd name="T18" fmla="*/ 86 w 784"/>
                <a:gd name="T19" fmla="*/ 347 h 745"/>
                <a:gd name="T20" fmla="*/ 78 w 784"/>
                <a:gd name="T21" fmla="*/ 419 h 745"/>
                <a:gd name="T22" fmla="*/ 180 w 784"/>
                <a:gd name="T23" fmla="*/ 651 h 745"/>
                <a:gd name="T24" fmla="*/ 150 w 784"/>
                <a:gd name="T25" fmla="*/ 745 h 745"/>
                <a:gd name="T26" fmla="*/ 230 w 784"/>
                <a:gd name="T27" fmla="*/ 687 h 745"/>
                <a:gd name="T28" fmla="*/ 391 w 784"/>
                <a:gd name="T29" fmla="*/ 732 h 745"/>
                <a:gd name="T30" fmla="*/ 553 w 784"/>
                <a:gd name="T31" fmla="*/ 687 h 745"/>
                <a:gd name="T32" fmla="*/ 634 w 784"/>
                <a:gd name="T33" fmla="*/ 745 h 745"/>
                <a:gd name="T34" fmla="*/ 603 w 784"/>
                <a:gd name="T35" fmla="*/ 649 h 745"/>
                <a:gd name="T36" fmla="*/ 704 w 784"/>
                <a:gd name="T37" fmla="*/ 419 h 745"/>
                <a:gd name="T38" fmla="*/ 613 w 784"/>
                <a:gd name="T39" fmla="*/ 285 h 745"/>
                <a:gd name="T40" fmla="*/ 484 w 784"/>
                <a:gd name="T41" fmla="*/ 285 h 745"/>
                <a:gd name="T42" fmla="*/ 445 w 784"/>
                <a:gd name="T43" fmla="*/ 165 h 745"/>
                <a:gd name="T44" fmla="*/ 613 w 784"/>
                <a:gd name="T45" fmla="*/ 285 h 745"/>
                <a:gd name="T46" fmla="*/ 339 w 784"/>
                <a:gd name="T47" fmla="*/ 164 h 745"/>
                <a:gd name="T48" fmla="*/ 299 w 784"/>
                <a:gd name="T49" fmla="*/ 285 h 745"/>
                <a:gd name="T50" fmla="*/ 168 w 784"/>
                <a:gd name="T51" fmla="*/ 285 h 745"/>
                <a:gd name="T52" fmla="*/ 339 w 784"/>
                <a:gd name="T53" fmla="*/ 164 h 745"/>
                <a:gd name="T54" fmla="*/ 131 w 784"/>
                <a:gd name="T55" fmla="*/ 419 h 745"/>
                <a:gd name="T56" fmla="*/ 134 w 784"/>
                <a:gd name="T57" fmla="*/ 382 h 745"/>
                <a:gd name="T58" fmla="*/ 242 w 784"/>
                <a:gd name="T59" fmla="*/ 461 h 745"/>
                <a:gd name="T60" fmla="*/ 199 w 784"/>
                <a:gd name="T61" fmla="*/ 594 h 745"/>
                <a:gd name="T62" fmla="*/ 131 w 784"/>
                <a:gd name="T63" fmla="*/ 419 h 745"/>
                <a:gd name="T64" fmla="*/ 391 w 784"/>
                <a:gd name="T65" fmla="*/ 679 h 745"/>
                <a:gd name="T66" fmla="*/ 278 w 784"/>
                <a:gd name="T67" fmla="*/ 652 h 745"/>
                <a:gd name="T68" fmla="*/ 392 w 784"/>
                <a:gd name="T69" fmla="*/ 569 h 745"/>
                <a:gd name="T70" fmla="*/ 505 w 784"/>
                <a:gd name="T71" fmla="*/ 652 h 745"/>
                <a:gd name="T72" fmla="*/ 391 w 784"/>
                <a:gd name="T73" fmla="*/ 679 h 745"/>
                <a:gd name="T74" fmla="*/ 584 w 784"/>
                <a:gd name="T75" fmla="*/ 592 h 745"/>
                <a:gd name="T76" fmla="*/ 541 w 784"/>
                <a:gd name="T77" fmla="*/ 461 h 745"/>
                <a:gd name="T78" fmla="*/ 648 w 784"/>
                <a:gd name="T79" fmla="*/ 383 h 745"/>
                <a:gd name="T80" fmla="*/ 651 w 784"/>
                <a:gd name="T81" fmla="*/ 419 h 745"/>
                <a:gd name="T82" fmla="*/ 584 w 784"/>
                <a:gd name="T83" fmla="*/ 592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4" h="745">
                  <a:moveTo>
                    <a:pt x="704" y="419"/>
                  </a:moveTo>
                  <a:cubicBezTo>
                    <a:pt x="704" y="395"/>
                    <a:pt x="701" y="371"/>
                    <a:pt x="696" y="348"/>
                  </a:cubicBezTo>
                  <a:lnTo>
                    <a:pt x="784" y="285"/>
                  </a:lnTo>
                  <a:lnTo>
                    <a:pt x="674" y="285"/>
                  </a:lnTo>
                  <a:cubicBezTo>
                    <a:pt x="629" y="189"/>
                    <a:pt x="536" y="120"/>
                    <a:pt x="427" y="107"/>
                  </a:cubicBezTo>
                  <a:lnTo>
                    <a:pt x="392" y="0"/>
                  </a:lnTo>
                  <a:lnTo>
                    <a:pt x="357" y="107"/>
                  </a:lnTo>
                  <a:cubicBezTo>
                    <a:pt x="247" y="119"/>
                    <a:pt x="153" y="189"/>
                    <a:pt x="108" y="285"/>
                  </a:cubicBezTo>
                  <a:lnTo>
                    <a:pt x="0" y="285"/>
                  </a:lnTo>
                  <a:lnTo>
                    <a:pt x="86" y="347"/>
                  </a:lnTo>
                  <a:cubicBezTo>
                    <a:pt x="81" y="370"/>
                    <a:pt x="78" y="394"/>
                    <a:pt x="78" y="419"/>
                  </a:cubicBezTo>
                  <a:cubicBezTo>
                    <a:pt x="78" y="511"/>
                    <a:pt x="117" y="593"/>
                    <a:pt x="180" y="651"/>
                  </a:cubicBezTo>
                  <a:lnTo>
                    <a:pt x="150" y="745"/>
                  </a:lnTo>
                  <a:lnTo>
                    <a:pt x="230" y="687"/>
                  </a:lnTo>
                  <a:cubicBezTo>
                    <a:pt x="277" y="716"/>
                    <a:pt x="332" y="732"/>
                    <a:pt x="391" y="732"/>
                  </a:cubicBezTo>
                  <a:cubicBezTo>
                    <a:pt x="450" y="732"/>
                    <a:pt x="506" y="715"/>
                    <a:pt x="553" y="687"/>
                  </a:cubicBezTo>
                  <a:lnTo>
                    <a:pt x="634" y="745"/>
                  </a:lnTo>
                  <a:lnTo>
                    <a:pt x="603" y="649"/>
                  </a:lnTo>
                  <a:cubicBezTo>
                    <a:pt x="665" y="592"/>
                    <a:pt x="704" y="510"/>
                    <a:pt x="704" y="419"/>
                  </a:cubicBezTo>
                  <a:close/>
                  <a:moveTo>
                    <a:pt x="613" y="285"/>
                  </a:moveTo>
                  <a:lnTo>
                    <a:pt x="484" y="285"/>
                  </a:lnTo>
                  <a:lnTo>
                    <a:pt x="445" y="165"/>
                  </a:lnTo>
                  <a:cubicBezTo>
                    <a:pt x="516" y="180"/>
                    <a:pt x="577" y="224"/>
                    <a:pt x="613" y="285"/>
                  </a:cubicBezTo>
                  <a:close/>
                  <a:moveTo>
                    <a:pt x="339" y="164"/>
                  </a:moveTo>
                  <a:lnTo>
                    <a:pt x="299" y="285"/>
                  </a:lnTo>
                  <a:lnTo>
                    <a:pt x="168" y="285"/>
                  </a:lnTo>
                  <a:cubicBezTo>
                    <a:pt x="205" y="224"/>
                    <a:pt x="266" y="179"/>
                    <a:pt x="339" y="164"/>
                  </a:cubicBezTo>
                  <a:close/>
                  <a:moveTo>
                    <a:pt x="131" y="419"/>
                  </a:moveTo>
                  <a:cubicBezTo>
                    <a:pt x="131" y="406"/>
                    <a:pt x="132" y="394"/>
                    <a:pt x="134" y="382"/>
                  </a:cubicBezTo>
                  <a:lnTo>
                    <a:pt x="242" y="461"/>
                  </a:lnTo>
                  <a:lnTo>
                    <a:pt x="199" y="594"/>
                  </a:lnTo>
                  <a:cubicBezTo>
                    <a:pt x="157" y="547"/>
                    <a:pt x="131" y="486"/>
                    <a:pt x="131" y="419"/>
                  </a:cubicBezTo>
                  <a:close/>
                  <a:moveTo>
                    <a:pt x="391" y="679"/>
                  </a:moveTo>
                  <a:cubicBezTo>
                    <a:pt x="350" y="679"/>
                    <a:pt x="312" y="669"/>
                    <a:pt x="278" y="652"/>
                  </a:cubicBezTo>
                  <a:lnTo>
                    <a:pt x="392" y="569"/>
                  </a:lnTo>
                  <a:lnTo>
                    <a:pt x="505" y="652"/>
                  </a:lnTo>
                  <a:cubicBezTo>
                    <a:pt x="471" y="669"/>
                    <a:pt x="432" y="679"/>
                    <a:pt x="391" y="679"/>
                  </a:cubicBezTo>
                  <a:close/>
                  <a:moveTo>
                    <a:pt x="584" y="592"/>
                  </a:moveTo>
                  <a:lnTo>
                    <a:pt x="541" y="461"/>
                  </a:lnTo>
                  <a:lnTo>
                    <a:pt x="648" y="383"/>
                  </a:lnTo>
                  <a:cubicBezTo>
                    <a:pt x="650" y="395"/>
                    <a:pt x="651" y="407"/>
                    <a:pt x="651" y="419"/>
                  </a:cubicBezTo>
                  <a:cubicBezTo>
                    <a:pt x="651" y="485"/>
                    <a:pt x="626" y="546"/>
                    <a:pt x="584" y="592"/>
                  </a:cubicBezTo>
                  <a:close/>
                </a:path>
              </a:pathLst>
            </a:custGeom>
            <a:solidFill>
              <a:srgbClr val="BD391A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5370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>
            <a:extLst>
              <a:ext uri="{FF2B5EF4-FFF2-40B4-BE49-F238E27FC236}">
                <a16:creationId xmlns:a16="http://schemas.microsoft.com/office/drawing/2014/main" id="{260197F6-B2C2-4182-BDBE-C2DAAB40E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302187" y="968190"/>
            <a:ext cx="6285119" cy="5494506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0F9F42-C808-4159-A860-9B72F85DADDD}"/>
              </a:ext>
            </a:extLst>
          </p:cNvPr>
          <p:cNvGrpSpPr/>
          <p:nvPr/>
        </p:nvGrpSpPr>
        <p:grpSpPr>
          <a:xfrm>
            <a:off x="0" y="0"/>
            <a:ext cx="12192000" cy="6859909"/>
            <a:chOff x="0" y="0"/>
            <a:chExt cx="12192000" cy="6859909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05F0B7A-38D8-4320-8480-A688150F5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27509"/>
              <a:ext cx="12192000" cy="5232400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6E2AE27-66AC-44A5-BE62-F839AEE2B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7817824" cy="4624875"/>
            </a:xfrm>
            <a:prstGeom prst="rect">
              <a:avLst/>
            </a:prstGeom>
          </p:spPr>
        </p:pic>
      </p:grpSp>
      <p:pic>
        <p:nvPicPr>
          <p:cNvPr id="103" name="图片 102">
            <a:extLst>
              <a:ext uri="{FF2B5EF4-FFF2-40B4-BE49-F238E27FC236}">
                <a16:creationId xmlns:a16="http://schemas.microsoft.com/office/drawing/2014/main" id="{578122FF-5B3D-4126-8B52-C7429DA8EA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02013"/>
            <a:ext cx="9427027" cy="255694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F5E900A6-82F6-45A4-8323-7CDB35D3AEA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92580">
            <a:off x="8655345" y="-34721"/>
            <a:ext cx="5900712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42387EE2-176F-4B74-A200-B21E6941E491}"/>
              </a:ext>
            </a:extLst>
          </p:cNvPr>
          <p:cNvGrpSpPr/>
          <p:nvPr/>
        </p:nvGrpSpPr>
        <p:grpSpPr>
          <a:xfrm>
            <a:off x="9194886" y="3235726"/>
            <a:ext cx="2997114" cy="3622274"/>
            <a:chOff x="7817824" y="1571426"/>
            <a:chExt cx="4374176" cy="5286573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6702CC1-93C7-40D6-AF50-91DB41009A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7824" y="1571426"/>
              <a:ext cx="4374176" cy="5286573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3A2E3-9C2E-4918-8026-7A4AB3861717}"/>
                </a:ext>
              </a:extLst>
            </p:cNvPr>
            <p:cNvSpPr txBox="1"/>
            <p:nvPr/>
          </p:nvSpPr>
          <p:spPr>
            <a:xfrm rot="20062036">
              <a:off x="9462187" y="1634227"/>
              <a:ext cx="678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5.1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69B4DE3-097B-4F3E-8BEB-F760E3F8D46C}"/>
                </a:ext>
              </a:extLst>
            </p:cNvPr>
            <p:cNvSpPr txBox="1"/>
            <p:nvPr/>
          </p:nvSpPr>
          <p:spPr>
            <a:xfrm rot="20184246">
              <a:off x="9451671" y="2020415"/>
              <a:ext cx="1026710" cy="449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劳动节</a:t>
              </a: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id="{6C99A52A-71D6-4498-954B-D1129013BC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3427" y="320812"/>
            <a:ext cx="2258573" cy="877826"/>
          </a:xfrm>
          <a:prstGeom prst="rect">
            <a:avLst/>
          </a:prstGeom>
        </p:spPr>
      </p:pic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5E6D8C9-D163-4AAE-AB69-EA751B2C1353}"/>
              </a:ext>
            </a:extLst>
          </p:cNvPr>
          <p:cNvSpPr/>
          <p:nvPr/>
        </p:nvSpPr>
        <p:spPr>
          <a:xfrm>
            <a:off x="10612252" y="6529444"/>
            <a:ext cx="134332" cy="16191"/>
          </a:xfrm>
          <a:custGeom>
            <a:avLst/>
            <a:gdLst>
              <a:gd name="connsiteX0" fmla="*/ 67166 w 134332"/>
              <a:gd name="connsiteY0" fmla="*/ 99 h 16191"/>
              <a:gd name="connsiteX1" fmla="*/ 134332 w 134332"/>
              <a:gd name="connsiteY1" fmla="*/ 16191 h 16191"/>
              <a:gd name="connsiteX2" fmla="*/ 61569 w 134332"/>
              <a:gd name="connsiteY2" fmla="*/ 16191 h 16191"/>
              <a:gd name="connsiteX3" fmla="*/ 0 w 134332"/>
              <a:gd name="connsiteY3" fmla="*/ 4996 h 16191"/>
              <a:gd name="connsiteX4" fmla="*/ 67166 w 134332"/>
              <a:gd name="connsiteY4" fmla="*/ 99 h 16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32" h="16191">
                <a:moveTo>
                  <a:pt x="67166" y="99"/>
                </a:moveTo>
                <a:cubicBezTo>
                  <a:pt x="89555" y="-601"/>
                  <a:pt x="111944" y="2198"/>
                  <a:pt x="134332" y="16191"/>
                </a:cubicBezTo>
                <a:lnTo>
                  <a:pt x="61569" y="16191"/>
                </a:lnTo>
                <a:cubicBezTo>
                  <a:pt x="44778" y="10594"/>
                  <a:pt x="22389" y="10594"/>
                  <a:pt x="0" y="4996"/>
                </a:cubicBezTo>
                <a:cubicBezTo>
                  <a:pt x="22389" y="4996"/>
                  <a:pt x="44778" y="798"/>
                  <a:pt x="67166" y="99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182B23F9-BCF8-4926-A5C6-66BE593CBE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3559" y="0"/>
            <a:ext cx="5657357" cy="6108700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FDAD7223-F4BF-4297-887C-222FC30E9664}"/>
              </a:ext>
            </a:extLst>
          </p:cNvPr>
          <p:cNvSpPr txBox="1"/>
          <p:nvPr/>
        </p:nvSpPr>
        <p:spPr>
          <a:xfrm>
            <a:off x="5571242" y="1013323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ln w="25400">
                  <a:solidFill>
                    <a:schemeClr val="bg1"/>
                  </a:solidFill>
                </a:ln>
                <a:solidFill>
                  <a:srgbClr val="D7000F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贰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B4D8BDF-8E1D-437F-81D6-9233D3CCC921}"/>
              </a:ext>
            </a:extLst>
          </p:cNvPr>
          <p:cNvGrpSpPr/>
          <p:nvPr/>
        </p:nvGrpSpPr>
        <p:grpSpPr>
          <a:xfrm>
            <a:off x="3681769" y="2905025"/>
            <a:ext cx="4742309" cy="1200329"/>
            <a:chOff x="4613828" y="989964"/>
            <a:chExt cx="3084462" cy="120032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4FFBAA-86F7-4157-AF98-4511605EFB09}"/>
                </a:ext>
              </a:extLst>
            </p:cNvPr>
            <p:cNvSpPr txBox="1"/>
            <p:nvPr/>
          </p:nvSpPr>
          <p:spPr>
            <a:xfrm>
              <a:off x="5213145" y="989964"/>
              <a:ext cx="221745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latin typeface="演示秋鸿楷" panose="00000500000000000000" pitchFamily="2" charset="-122"/>
                  <a:ea typeface="演示秋鸿楷" panose="00000500000000000000" pitchFamily="2" charset="-122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82F2F5D-C5E5-4228-AD27-F96D6EE46786}"/>
                </a:ext>
              </a:extLst>
            </p:cNvPr>
            <p:cNvSpPr txBox="1"/>
            <p:nvPr/>
          </p:nvSpPr>
          <p:spPr>
            <a:xfrm>
              <a:off x="4613828" y="1658401"/>
              <a:ext cx="308446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51" name="图形 7">
            <a:extLst>
              <a:ext uri="{FF2B5EF4-FFF2-40B4-BE49-F238E27FC236}">
                <a16:creationId xmlns:a16="http://schemas.microsoft.com/office/drawing/2014/main" id="{097B7226-D98C-4414-B144-EC6AC50A5558}"/>
              </a:ext>
            </a:extLst>
          </p:cNvPr>
          <p:cNvSpPr/>
          <p:nvPr/>
        </p:nvSpPr>
        <p:spPr>
          <a:xfrm>
            <a:off x="4838952" y="1543328"/>
            <a:ext cx="568805" cy="997994"/>
          </a:xfrm>
          <a:custGeom>
            <a:avLst/>
            <a:gdLst>
              <a:gd name="connsiteX0" fmla="*/ 603250 w 698500"/>
              <a:gd name="connsiteY0" fmla="*/ 361950 h 1225550"/>
              <a:gd name="connsiteX1" fmla="*/ 552450 w 698500"/>
              <a:gd name="connsiteY1" fmla="*/ 463550 h 1225550"/>
              <a:gd name="connsiteX2" fmla="*/ 501650 w 698500"/>
              <a:gd name="connsiteY2" fmla="*/ 520700 h 1225550"/>
              <a:gd name="connsiteX3" fmla="*/ 457200 w 698500"/>
              <a:gd name="connsiteY3" fmla="*/ 520700 h 1225550"/>
              <a:gd name="connsiteX4" fmla="*/ 482600 w 698500"/>
              <a:gd name="connsiteY4" fmla="*/ 463550 h 1225550"/>
              <a:gd name="connsiteX5" fmla="*/ 406400 w 698500"/>
              <a:gd name="connsiteY5" fmla="*/ 400050 h 1225550"/>
              <a:gd name="connsiteX6" fmla="*/ 406400 w 698500"/>
              <a:gd name="connsiteY6" fmla="*/ 368300 h 1225550"/>
              <a:gd name="connsiteX7" fmla="*/ 482600 w 698500"/>
              <a:gd name="connsiteY7" fmla="*/ 266700 h 1225550"/>
              <a:gd name="connsiteX8" fmla="*/ 501650 w 698500"/>
              <a:gd name="connsiteY8" fmla="*/ 254000 h 1225550"/>
              <a:gd name="connsiteX9" fmla="*/ 520700 w 698500"/>
              <a:gd name="connsiteY9" fmla="*/ 215900 h 1225550"/>
              <a:gd name="connsiteX10" fmla="*/ 527050 w 698500"/>
              <a:gd name="connsiteY10" fmla="*/ 203200 h 1225550"/>
              <a:gd name="connsiteX11" fmla="*/ 603250 w 698500"/>
              <a:gd name="connsiteY11" fmla="*/ 361950 h 1225550"/>
              <a:gd name="connsiteX12" fmla="*/ 393700 w 698500"/>
              <a:gd name="connsiteY12" fmla="*/ 0 h 1225550"/>
              <a:gd name="connsiteX13" fmla="*/ 400050 w 698500"/>
              <a:gd name="connsiteY13" fmla="*/ 19050 h 1225550"/>
              <a:gd name="connsiteX14" fmla="*/ 387350 w 698500"/>
              <a:gd name="connsiteY14" fmla="*/ 44450 h 1225550"/>
              <a:gd name="connsiteX15" fmla="*/ 527050 w 698500"/>
              <a:gd name="connsiteY15" fmla="*/ 146050 h 1225550"/>
              <a:gd name="connsiteX16" fmla="*/ 635000 w 698500"/>
              <a:gd name="connsiteY16" fmla="*/ 381000 h 1225550"/>
              <a:gd name="connsiteX17" fmla="*/ 641350 w 698500"/>
              <a:gd name="connsiteY17" fmla="*/ 438150 h 1225550"/>
              <a:gd name="connsiteX18" fmla="*/ 698500 w 698500"/>
              <a:gd name="connsiteY18" fmla="*/ 609600 h 1225550"/>
              <a:gd name="connsiteX19" fmla="*/ 692150 w 698500"/>
              <a:gd name="connsiteY19" fmla="*/ 615950 h 1225550"/>
              <a:gd name="connsiteX20" fmla="*/ 628650 w 698500"/>
              <a:gd name="connsiteY20" fmla="*/ 431800 h 1225550"/>
              <a:gd name="connsiteX21" fmla="*/ 539750 w 698500"/>
              <a:gd name="connsiteY21" fmla="*/ 539750 h 1225550"/>
              <a:gd name="connsiteX22" fmla="*/ 463550 w 698500"/>
              <a:gd name="connsiteY22" fmla="*/ 558800 h 1225550"/>
              <a:gd name="connsiteX23" fmla="*/ 387350 w 698500"/>
              <a:gd name="connsiteY23" fmla="*/ 571500 h 1225550"/>
              <a:gd name="connsiteX24" fmla="*/ 342900 w 698500"/>
              <a:gd name="connsiteY24" fmla="*/ 825500 h 1225550"/>
              <a:gd name="connsiteX25" fmla="*/ 298450 w 698500"/>
              <a:gd name="connsiteY25" fmla="*/ 901700 h 1225550"/>
              <a:gd name="connsiteX26" fmla="*/ 292100 w 698500"/>
              <a:gd name="connsiteY26" fmla="*/ 965200 h 1225550"/>
              <a:gd name="connsiteX27" fmla="*/ 254000 w 698500"/>
              <a:gd name="connsiteY27" fmla="*/ 1092200 h 1225550"/>
              <a:gd name="connsiteX28" fmla="*/ 342900 w 698500"/>
              <a:gd name="connsiteY28" fmla="*/ 1206500 h 1225550"/>
              <a:gd name="connsiteX29" fmla="*/ 342900 w 698500"/>
              <a:gd name="connsiteY29" fmla="*/ 1219200 h 1225550"/>
              <a:gd name="connsiteX30" fmla="*/ 146050 w 698500"/>
              <a:gd name="connsiteY30" fmla="*/ 1130300 h 1225550"/>
              <a:gd name="connsiteX31" fmla="*/ 152400 w 698500"/>
              <a:gd name="connsiteY31" fmla="*/ 1111250 h 1225550"/>
              <a:gd name="connsiteX32" fmla="*/ 203200 w 698500"/>
              <a:gd name="connsiteY32" fmla="*/ 1054100 h 1225550"/>
              <a:gd name="connsiteX33" fmla="*/ 196850 w 698500"/>
              <a:gd name="connsiteY33" fmla="*/ 996950 h 1225550"/>
              <a:gd name="connsiteX34" fmla="*/ 95250 w 698500"/>
              <a:gd name="connsiteY34" fmla="*/ 1136650 h 1225550"/>
              <a:gd name="connsiteX35" fmla="*/ 184150 w 698500"/>
              <a:gd name="connsiteY35" fmla="*/ 1206500 h 1225550"/>
              <a:gd name="connsiteX36" fmla="*/ 31750 w 698500"/>
              <a:gd name="connsiteY36" fmla="*/ 1225550 h 1225550"/>
              <a:gd name="connsiteX37" fmla="*/ 0 w 698500"/>
              <a:gd name="connsiteY37" fmla="*/ 1193800 h 1225550"/>
              <a:gd name="connsiteX38" fmla="*/ 50800 w 698500"/>
              <a:gd name="connsiteY38" fmla="*/ 1111250 h 1225550"/>
              <a:gd name="connsiteX39" fmla="*/ 107950 w 698500"/>
              <a:gd name="connsiteY39" fmla="*/ 996950 h 1225550"/>
              <a:gd name="connsiteX40" fmla="*/ 158750 w 698500"/>
              <a:gd name="connsiteY40" fmla="*/ 933450 h 1225550"/>
              <a:gd name="connsiteX41" fmla="*/ 171450 w 698500"/>
              <a:gd name="connsiteY41" fmla="*/ 876300 h 1225550"/>
              <a:gd name="connsiteX42" fmla="*/ 158750 w 698500"/>
              <a:gd name="connsiteY42" fmla="*/ 857250 h 1225550"/>
              <a:gd name="connsiteX43" fmla="*/ 158750 w 698500"/>
              <a:gd name="connsiteY43" fmla="*/ 723900 h 1225550"/>
              <a:gd name="connsiteX44" fmla="*/ 203200 w 698500"/>
              <a:gd name="connsiteY44" fmla="*/ 584200 h 1225550"/>
              <a:gd name="connsiteX45" fmla="*/ 190500 w 698500"/>
              <a:gd name="connsiteY45" fmla="*/ 584200 h 1225550"/>
              <a:gd name="connsiteX46" fmla="*/ 241300 w 698500"/>
              <a:gd name="connsiteY46" fmla="*/ 533400 h 1225550"/>
              <a:gd name="connsiteX47" fmla="*/ 247650 w 698500"/>
              <a:gd name="connsiteY47" fmla="*/ 501650 h 1225550"/>
              <a:gd name="connsiteX48" fmla="*/ 285750 w 698500"/>
              <a:gd name="connsiteY48" fmla="*/ 412750 h 1225550"/>
              <a:gd name="connsiteX49" fmla="*/ 342900 w 698500"/>
              <a:gd name="connsiteY49" fmla="*/ 336550 h 1225550"/>
              <a:gd name="connsiteX50" fmla="*/ 374650 w 698500"/>
              <a:gd name="connsiteY50" fmla="*/ 317500 h 1225550"/>
              <a:gd name="connsiteX51" fmla="*/ 495300 w 698500"/>
              <a:gd name="connsiteY51" fmla="*/ 184150 h 1225550"/>
              <a:gd name="connsiteX52" fmla="*/ 476250 w 698500"/>
              <a:gd name="connsiteY52" fmla="*/ 139700 h 1225550"/>
              <a:gd name="connsiteX53" fmla="*/ 374650 w 698500"/>
              <a:gd name="connsiteY53" fmla="*/ 63500 h 1225550"/>
              <a:gd name="connsiteX54" fmla="*/ 342900 w 698500"/>
              <a:gd name="connsiteY54" fmla="*/ 95250 h 1225550"/>
              <a:gd name="connsiteX55" fmla="*/ 317500 w 698500"/>
              <a:gd name="connsiteY55" fmla="*/ 69850 h 1225550"/>
              <a:gd name="connsiteX56" fmla="*/ 368300 w 698500"/>
              <a:gd name="connsiteY56" fmla="*/ 0 h 1225550"/>
              <a:gd name="connsiteX57" fmla="*/ 393700 w 698500"/>
              <a:gd name="connsiteY57" fmla="*/ 0 h 122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98500" h="1225550">
                <a:moveTo>
                  <a:pt x="603250" y="361950"/>
                </a:moveTo>
                <a:cubicBezTo>
                  <a:pt x="603250" y="381000"/>
                  <a:pt x="577850" y="438150"/>
                  <a:pt x="552450" y="463550"/>
                </a:cubicBezTo>
                <a:cubicBezTo>
                  <a:pt x="546100" y="469900"/>
                  <a:pt x="501650" y="488950"/>
                  <a:pt x="501650" y="520700"/>
                </a:cubicBezTo>
                <a:lnTo>
                  <a:pt x="457200" y="520700"/>
                </a:lnTo>
                <a:cubicBezTo>
                  <a:pt x="469900" y="508000"/>
                  <a:pt x="482600" y="482600"/>
                  <a:pt x="482600" y="463550"/>
                </a:cubicBezTo>
                <a:cubicBezTo>
                  <a:pt x="482600" y="425450"/>
                  <a:pt x="450850" y="393700"/>
                  <a:pt x="406400" y="400050"/>
                </a:cubicBezTo>
                <a:lnTo>
                  <a:pt x="406400" y="368300"/>
                </a:lnTo>
                <a:cubicBezTo>
                  <a:pt x="431800" y="336550"/>
                  <a:pt x="463550" y="298450"/>
                  <a:pt x="482600" y="266700"/>
                </a:cubicBezTo>
                <a:cubicBezTo>
                  <a:pt x="488950" y="260350"/>
                  <a:pt x="495300" y="260350"/>
                  <a:pt x="501650" y="254000"/>
                </a:cubicBezTo>
                <a:cubicBezTo>
                  <a:pt x="514350" y="247650"/>
                  <a:pt x="520700" y="228600"/>
                  <a:pt x="520700" y="215900"/>
                </a:cubicBezTo>
                <a:cubicBezTo>
                  <a:pt x="520700" y="215900"/>
                  <a:pt x="527050" y="209550"/>
                  <a:pt x="527050" y="203200"/>
                </a:cubicBezTo>
                <a:cubicBezTo>
                  <a:pt x="533400" y="209550"/>
                  <a:pt x="603250" y="330200"/>
                  <a:pt x="603250" y="361950"/>
                </a:cubicBezTo>
                <a:close/>
                <a:moveTo>
                  <a:pt x="393700" y="0"/>
                </a:moveTo>
                <a:cubicBezTo>
                  <a:pt x="393700" y="6350"/>
                  <a:pt x="400050" y="6350"/>
                  <a:pt x="400050" y="19050"/>
                </a:cubicBezTo>
                <a:cubicBezTo>
                  <a:pt x="400050" y="38100"/>
                  <a:pt x="387350" y="31750"/>
                  <a:pt x="387350" y="44450"/>
                </a:cubicBezTo>
                <a:cubicBezTo>
                  <a:pt x="387350" y="76200"/>
                  <a:pt x="501650" y="127000"/>
                  <a:pt x="527050" y="146050"/>
                </a:cubicBezTo>
                <a:cubicBezTo>
                  <a:pt x="546100" y="209550"/>
                  <a:pt x="609600" y="304800"/>
                  <a:pt x="635000" y="381000"/>
                </a:cubicBezTo>
                <a:cubicBezTo>
                  <a:pt x="641350" y="393700"/>
                  <a:pt x="635000" y="419100"/>
                  <a:pt x="641350" y="438150"/>
                </a:cubicBezTo>
                <a:cubicBezTo>
                  <a:pt x="654050" y="495300"/>
                  <a:pt x="685800" y="552450"/>
                  <a:pt x="698500" y="609600"/>
                </a:cubicBezTo>
                <a:lnTo>
                  <a:pt x="692150" y="615950"/>
                </a:lnTo>
                <a:cubicBezTo>
                  <a:pt x="673100" y="558800"/>
                  <a:pt x="654050" y="495300"/>
                  <a:pt x="628650" y="431800"/>
                </a:cubicBezTo>
                <a:cubicBezTo>
                  <a:pt x="596900" y="463550"/>
                  <a:pt x="571500" y="508000"/>
                  <a:pt x="539750" y="539750"/>
                </a:cubicBezTo>
                <a:cubicBezTo>
                  <a:pt x="514350" y="558800"/>
                  <a:pt x="482600" y="552450"/>
                  <a:pt x="463550" y="558800"/>
                </a:cubicBezTo>
                <a:cubicBezTo>
                  <a:pt x="431800" y="565150"/>
                  <a:pt x="412750" y="571500"/>
                  <a:pt x="387350" y="571500"/>
                </a:cubicBezTo>
                <a:cubicBezTo>
                  <a:pt x="317500" y="641350"/>
                  <a:pt x="368300" y="749300"/>
                  <a:pt x="342900" y="825500"/>
                </a:cubicBezTo>
                <a:cubicBezTo>
                  <a:pt x="336550" y="850900"/>
                  <a:pt x="311150" y="869950"/>
                  <a:pt x="298450" y="901700"/>
                </a:cubicBezTo>
                <a:cubicBezTo>
                  <a:pt x="285750" y="914400"/>
                  <a:pt x="298450" y="946150"/>
                  <a:pt x="292100" y="965200"/>
                </a:cubicBezTo>
                <a:cubicBezTo>
                  <a:pt x="279400" y="1009650"/>
                  <a:pt x="254000" y="1054100"/>
                  <a:pt x="254000" y="1092200"/>
                </a:cubicBezTo>
                <a:cubicBezTo>
                  <a:pt x="254000" y="1136650"/>
                  <a:pt x="323850" y="1174750"/>
                  <a:pt x="342900" y="1206500"/>
                </a:cubicBezTo>
                <a:lnTo>
                  <a:pt x="342900" y="1219200"/>
                </a:lnTo>
                <a:cubicBezTo>
                  <a:pt x="311150" y="1206500"/>
                  <a:pt x="146050" y="1155700"/>
                  <a:pt x="146050" y="1130300"/>
                </a:cubicBezTo>
                <a:cubicBezTo>
                  <a:pt x="146050" y="1111250"/>
                  <a:pt x="146050" y="1117600"/>
                  <a:pt x="152400" y="1111250"/>
                </a:cubicBezTo>
                <a:cubicBezTo>
                  <a:pt x="177800" y="1098550"/>
                  <a:pt x="190500" y="1066800"/>
                  <a:pt x="203200" y="1054100"/>
                </a:cubicBezTo>
                <a:lnTo>
                  <a:pt x="196850" y="996950"/>
                </a:lnTo>
                <a:cubicBezTo>
                  <a:pt x="158750" y="1047750"/>
                  <a:pt x="95250" y="1085850"/>
                  <a:pt x="95250" y="1136650"/>
                </a:cubicBezTo>
                <a:cubicBezTo>
                  <a:pt x="95250" y="1174750"/>
                  <a:pt x="165100" y="1193800"/>
                  <a:pt x="184150" y="1206500"/>
                </a:cubicBezTo>
                <a:cubicBezTo>
                  <a:pt x="133350" y="1212850"/>
                  <a:pt x="50800" y="1225550"/>
                  <a:pt x="31750" y="1225550"/>
                </a:cubicBezTo>
                <a:cubicBezTo>
                  <a:pt x="6350" y="1225550"/>
                  <a:pt x="0" y="1219200"/>
                  <a:pt x="0" y="1193800"/>
                </a:cubicBezTo>
                <a:cubicBezTo>
                  <a:pt x="0" y="1174750"/>
                  <a:pt x="31750" y="1143000"/>
                  <a:pt x="50800" y="1111250"/>
                </a:cubicBezTo>
                <a:cubicBezTo>
                  <a:pt x="76200" y="1073150"/>
                  <a:pt x="88900" y="1028700"/>
                  <a:pt x="107950" y="996950"/>
                </a:cubicBezTo>
                <a:cubicBezTo>
                  <a:pt x="114300" y="977900"/>
                  <a:pt x="139700" y="952500"/>
                  <a:pt x="158750" y="933450"/>
                </a:cubicBezTo>
                <a:cubicBezTo>
                  <a:pt x="152400" y="889000"/>
                  <a:pt x="171450" y="889000"/>
                  <a:pt x="171450" y="876300"/>
                </a:cubicBezTo>
                <a:cubicBezTo>
                  <a:pt x="171450" y="863600"/>
                  <a:pt x="158750" y="869950"/>
                  <a:pt x="158750" y="857250"/>
                </a:cubicBezTo>
                <a:lnTo>
                  <a:pt x="158750" y="723900"/>
                </a:lnTo>
                <a:cubicBezTo>
                  <a:pt x="165100" y="679450"/>
                  <a:pt x="203200" y="603250"/>
                  <a:pt x="203200" y="584200"/>
                </a:cubicBezTo>
                <a:cubicBezTo>
                  <a:pt x="203200" y="571500"/>
                  <a:pt x="196850" y="577850"/>
                  <a:pt x="190500" y="584200"/>
                </a:cubicBezTo>
                <a:cubicBezTo>
                  <a:pt x="203200" y="552450"/>
                  <a:pt x="215900" y="552450"/>
                  <a:pt x="241300" y="533400"/>
                </a:cubicBezTo>
                <a:cubicBezTo>
                  <a:pt x="247650" y="527050"/>
                  <a:pt x="247650" y="514350"/>
                  <a:pt x="247650" y="501650"/>
                </a:cubicBezTo>
                <a:cubicBezTo>
                  <a:pt x="266700" y="476250"/>
                  <a:pt x="266700" y="438150"/>
                  <a:pt x="285750" y="412750"/>
                </a:cubicBezTo>
                <a:cubicBezTo>
                  <a:pt x="298450" y="381000"/>
                  <a:pt x="317500" y="355600"/>
                  <a:pt x="342900" y="336550"/>
                </a:cubicBezTo>
                <a:cubicBezTo>
                  <a:pt x="342900" y="330200"/>
                  <a:pt x="361950" y="323850"/>
                  <a:pt x="374650" y="317500"/>
                </a:cubicBezTo>
                <a:cubicBezTo>
                  <a:pt x="419100" y="279400"/>
                  <a:pt x="495300" y="196850"/>
                  <a:pt x="495300" y="184150"/>
                </a:cubicBezTo>
                <a:cubicBezTo>
                  <a:pt x="495300" y="165100"/>
                  <a:pt x="482600" y="146050"/>
                  <a:pt x="476250" y="139700"/>
                </a:cubicBezTo>
                <a:cubicBezTo>
                  <a:pt x="450850" y="107950"/>
                  <a:pt x="412750" y="88900"/>
                  <a:pt x="374650" y="63500"/>
                </a:cubicBezTo>
                <a:cubicBezTo>
                  <a:pt x="361950" y="76200"/>
                  <a:pt x="355600" y="95250"/>
                  <a:pt x="342900" y="95250"/>
                </a:cubicBezTo>
                <a:cubicBezTo>
                  <a:pt x="323850" y="95250"/>
                  <a:pt x="317500" y="88900"/>
                  <a:pt x="317500" y="69850"/>
                </a:cubicBezTo>
                <a:cubicBezTo>
                  <a:pt x="317500" y="57150"/>
                  <a:pt x="342900" y="25400"/>
                  <a:pt x="368300" y="0"/>
                </a:cubicBezTo>
                <a:lnTo>
                  <a:pt x="393700" y="0"/>
                </a:lnTo>
                <a:close/>
              </a:path>
            </a:pathLst>
          </a:custGeom>
          <a:gradFill>
            <a:gsLst>
              <a:gs pos="54900">
                <a:srgbClr val="FF0000"/>
              </a:gs>
              <a:gs pos="100000">
                <a:schemeClr val="tx1">
                  <a:lumMod val="95000"/>
                  <a:lumOff val="5000"/>
                </a:schemeClr>
              </a:gs>
              <a:gs pos="0">
                <a:srgbClr val="D7000F"/>
              </a:gs>
            </a:gsLst>
            <a:lin ang="81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211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一劳动节主题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153;#6183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693;#174002;#141333;#176208;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xpzmpv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1976</Words>
  <Application>Microsoft Office PowerPoint</Application>
  <PresentationFormat>宽屏</PresentationFormat>
  <Paragraphs>225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CP Font</vt:lpstr>
      <vt:lpstr>等线</vt:lpstr>
      <vt:lpstr>演示秋鸿楷</vt:lpstr>
      <vt:lpstr>优设标题黑</vt:lpstr>
      <vt:lpstr>Arial</vt:lpstr>
      <vt:lpstr>Cooper Black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五一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 day 五一劳动节主题ppt课件</dc:title>
  <dc:creator>SUNNY</dc:creator>
  <cp:keywords>51PPT模板网</cp:keywords>
  <dc:description>www.51pptmoban.com</dc:description>
  <cp:lastModifiedBy>Win user</cp:lastModifiedBy>
  <cp:revision>92</cp:revision>
  <dcterms:created xsi:type="dcterms:W3CDTF">2018-04-25T01:46:36Z</dcterms:created>
  <dcterms:modified xsi:type="dcterms:W3CDTF">2022-04-20T14:57:50Z</dcterms:modified>
</cp:coreProperties>
</file>