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455" r:id="rId3"/>
    <p:sldId id="451" r:id="rId4"/>
    <p:sldId id="463" r:id="rId5"/>
    <p:sldId id="466" r:id="rId6"/>
    <p:sldId id="467" r:id="rId7"/>
    <p:sldId id="456" r:id="rId8"/>
    <p:sldId id="468" r:id="rId9"/>
    <p:sldId id="459" r:id="rId10"/>
    <p:sldId id="461" r:id="rId11"/>
    <p:sldId id="458" r:id="rId12"/>
    <p:sldId id="464" r:id="rId13"/>
    <p:sldId id="465" r:id="rId14"/>
    <p:sldId id="452" r:id="rId15"/>
    <p:sldId id="460" r:id="rId16"/>
    <p:sldId id="470" r:id="rId17"/>
    <p:sldId id="469" r:id="rId18"/>
    <p:sldId id="457" r:id="rId19"/>
    <p:sldId id="462" r:id="rId20"/>
    <p:sldId id="333" r:id="rId21"/>
    <p:sldId id="332" r:id="rId22"/>
    <p:sldId id="334"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6EAE72B-4F91-4D5B-AFE8-B920D9079DEC}">
          <p14:sldIdLst>
            <p14:sldId id="256"/>
            <p14:sldId id="455"/>
            <p14:sldId id="451"/>
            <p14:sldId id="463"/>
            <p14:sldId id="466"/>
            <p14:sldId id="467"/>
            <p14:sldId id="456"/>
            <p14:sldId id="468"/>
            <p14:sldId id="459"/>
            <p14:sldId id="461"/>
            <p14:sldId id="458"/>
            <p14:sldId id="464"/>
            <p14:sldId id="465"/>
            <p14:sldId id="452"/>
            <p14:sldId id="460"/>
            <p14:sldId id="470"/>
            <p14:sldId id="469"/>
            <p14:sldId id="457"/>
            <p14:sldId id="462"/>
          </p14:sldIdLst>
        </p14:section>
        <p14:section name="模板说明" id="{DBE2A207-6FC8-47D2-A47F-8A7924D8A78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6064"/>
    <a:srgbClr val="1C49FB"/>
    <a:srgbClr val="1E81FC"/>
    <a:srgbClr val="20CF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428" y="9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rPr>
              <a:t>2022/4/20</a:t>
            </a:fld>
            <a:endParaRPr lang="zh-CN" altLang="en-US">
              <a:latin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rPr>
              <a:t>‹#›</a:t>
            </a:fld>
            <a:endParaRPr lang="zh-CN" altLang="en-US">
              <a:latin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2022/4/20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BA009D97-AE2E-4BD1-8B42-91CAD574A398}"/>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26693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0415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5A6D44BD-8B6A-4AA1-B311-459B4346452B}"/>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www.pptx.cn/"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www.pptx.c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hyperlink" Target="https://www.pptxpro.cn/" TargetMode="External"/><Relationship Id="rId3" Type="http://schemas.openxmlformats.org/officeDocument/2006/relationships/hyperlink" Target="https://www.pptx.cn/" TargetMode="External"/><Relationship Id="rId7" Type="http://schemas.openxmlformats.org/officeDocument/2006/relationships/image" Target="../media/image17.pn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1.jpg"/><Relationship Id="rId3" Type="http://schemas.openxmlformats.org/officeDocument/2006/relationships/image" Target="../media/image18.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20.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15.svg"/><Relationship Id="rId5" Type="http://schemas.openxmlformats.org/officeDocument/2006/relationships/hyperlink" Target="https://www.pptx.cn/" TargetMode="External"/><Relationship Id="rId15" Type="http://schemas.openxmlformats.org/officeDocument/2006/relationships/image" Target="../media/image23.svg"/><Relationship Id="rId10" Type="http://schemas.openxmlformats.org/officeDocument/2006/relationships/image" Target="../media/image14.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22.png"/></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5.jpeg"/><Relationship Id="rId3" Type="http://schemas.openxmlformats.org/officeDocument/2006/relationships/slideLayout" Target="../slideLayouts/slideLayout3.xml"/><Relationship Id="rId7" Type="http://schemas.openxmlformats.org/officeDocument/2006/relationships/hyperlink" Target="https://www.pptx.cn/" TargetMode="External"/><Relationship Id="rId12" Type="http://schemas.openxmlformats.org/officeDocument/2006/relationships/image" Target="../media/image24.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23.sv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13.jpeg"/><Relationship Id="rId9" Type="http://schemas.openxmlformats.org/officeDocument/2006/relationships/image" Target="../media/image15.svg"/><Relationship Id="rId1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5" name="PPT世界-2"/>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7264" t="7264"/>
          <a:stretch>
            <a:fillRect/>
          </a:stretch>
        </p:blipFill>
        <p:spPr>
          <a:xfrm flipH="1">
            <a:off x="2463926" y="0"/>
            <a:ext cx="9728074" cy="6858000"/>
          </a:xfrm>
          <a:custGeom>
            <a:avLst/>
            <a:gdLst>
              <a:gd name="connsiteX0" fmla="*/ 1613964 w 9728074"/>
              <a:gd name="connsiteY0" fmla="*/ 482600 h 6858000"/>
              <a:gd name="connsiteX1" fmla="*/ 1869028 w 9728074"/>
              <a:gd name="connsiteY1" fmla="*/ 737664 h 6858000"/>
              <a:gd name="connsiteX2" fmla="*/ 1613964 w 9728074"/>
              <a:gd name="connsiteY2" fmla="*/ 992728 h 6858000"/>
              <a:gd name="connsiteX3" fmla="*/ 1358900 w 9728074"/>
              <a:gd name="connsiteY3" fmla="*/ 737664 h 6858000"/>
              <a:gd name="connsiteX4" fmla="*/ 1613964 w 9728074"/>
              <a:gd name="connsiteY4" fmla="*/ 482600 h 6858000"/>
              <a:gd name="connsiteX5" fmla="*/ 9728074 w 9728074"/>
              <a:gd name="connsiteY5" fmla="*/ 0 h 6858000"/>
              <a:gd name="connsiteX6" fmla="*/ 0 w 9728074"/>
              <a:gd name="connsiteY6" fmla="*/ 0 h 6858000"/>
              <a:gd name="connsiteX7" fmla="*/ 0 w 9728074"/>
              <a:gd name="connsiteY7" fmla="*/ 6858000 h 6858000"/>
              <a:gd name="connsiteX8" fmla="*/ 9728074 w 9728074"/>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28074" h="6858000">
                <a:moveTo>
                  <a:pt x="1613964" y="482600"/>
                </a:moveTo>
                <a:cubicBezTo>
                  <a:pt x="1754832" y="482600"/>
                  <a:pt x="1869028" y="596796"/>
                  <a:pt x="1869028" y="737664"/>
                </a:cubicBezTo>
                <a:cubicBezTo>
                  <a:pt x="1869028" y="878532"/>
                  <a:pt x="1754832" y="992728"/>
                  <a:pt x="1613964" y="992728"/>
                </a:cubicBezTo>
                <a:cubicBezTo>
                  <a:pt x="1473096" y="992728"/>
                  <a:pt x="1358900" y="878532"/>
                  <a:pt x="1358900" y="737664"/>
                </a:cubicBezTo>
                <a:cubicBezTo>
                  <a:pt x="1358900" y="596796"/>
                  <a:pt x="1473096" y="482600"/>
                  <a:pt x="1613964" y="482600"/>
                </a:cubicBezTo>
                <a:close/>
                <a:moveTo>
                  <a:pt x="9728074" y="0"/>
                </a:moveTo>
                <a:lnTo>
                  <a:pt x="0" y="0"/>
                </a:lnTo>
                <a:lnTo>
                  <a:pt x="0" y="6858000"/>
                </a:lnTo>
                <a:lnTo>
                  <a:pt x="9728074" y="6858000"/>
                </a:lnTo>
                <a:close/>
              </a:path>
            </a:pathLst>
          </a:custGeom>
        </p:spPr>
      </p:pic>
      <p:grpSp>
        <p:nvGrpSpPr>
          <p:cNvPr id="5" name="PPT世界-4">
            <a:extLst>
              <a:ext uri="{FF2B5EF4-FFF2-40B4-BE49-F238E27FC236}">
                <a16:creationId xmlns:a16="http://schemas.microsoft.com/office/drawing/2014/main" id="{77C72689-B916-4114-B9F1-8C3460CF697D}"/>
              </a:ext>
            </a:extLst>
          </p:cNvPr>
          <p:cNvGrpSpPr/>
          <p:nvPr/>
        </p:nvGrpSpPr>
        <p:grpSpPr>
          <a:xfrm>
            <a:off x="519935" y="5209118"/>
            <a:ext cx="2308990" cy="1250284"/>
            <a:chOff x="519935" y="5209118"/>
            <a:chExt cx="2308990" cy="1250284"/>
          </a:xfrm>
        </p:grpSpPr>
        <p:sp>
          <p:nvSpPr>
            <p:cNvPr id="22" name="PPT世界-4-1"/>
            <p:cNvSpPr/>
            <p:nvPr/>
          </p:nvSpPr>
          <p:spPr>
            <a:xfrm>
              <a:off x="536488" y="6118111"/>
              <a:ext cx="341292" cy="341291"/>
            </a:xfrm>
            <a:prstGeom prst="ellipse">
              <a:avLst/>
            </a:pr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3" name="PPT世界-4-2"/>
            <p:cNvSpPr/>
            <p:nvPr/>
          </p:nvSpPr>
          <p:spPr>
            <a:xfrm>
              <a:off x="629413"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4" name="PPT世界-4-3"/>
            <p:cNvSpPr/>
            <p:nvPr/>
          </p:nvSpPr>
          <p:spPr>
            <a:xfrm>
              <a:off x="1039441" y="6118111"/>
              <a:ext cx="341292" cy="341291"/>
            </a:xfrm>
            <a:prstGeom prst="ellipse">
              <a:avLst/>
            </a:pr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5" name="PPT世界-4-4"/>
            <p:cNvSpPr/>
            <p:nvPr/>
          </p:nvSpPr>
          <p:spPr>
            <a:xfrm>
              <a:off x="1106454"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6" name="PPT世界-4-5"/>
            <p:cNvSpPr/>
            <p:nvPr/>
          </p:nvSpPr>
          <p:spPr>
            <a:xfrm>
              <a:off x="1542395" y="6118111"/>
              <a:ext cx="341292" cy="341291"/>
            </a:xfrm>
            <a:prstGeom prst="ellipse">
              <a:avLst/>
            </a:pr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7" name="PPT世界-4-6"/>
            <p:cNvSpPr/>
            <p:nvPr/>
          </p:nvSpPr>
          <p:spPr>
            <a:xfrm>
              <a:off x="1609420"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8" name="PPT世界-4-7"/>
            <p:cNvSpPr/>
            <p:nvPr/>
          </p:nvSpPr>
          <p:spPr>
            <a:xfrm>
              <a:off x="2045347" y="6118111"/>
              <a:ext cx="341292" cy="341291"/>
            </a:xfrm>
            <a:prstGeom prst="ellipse">
              <a:avLst/>
            </a:pr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9" name="PPT世界-4-8"/>
            <p:cNvSpPr/>
            <p:nvPr/>
          </p:nvSpPr>
          <p:spPr>
            <a:xfrm>
              <a:off x="2134321"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sp>
          <p:nvSpPr>
            <p:cNvPr id="36" name="PPT世界-4-9"/>
            <p:cNvSpPr/>
            <p:nvPr/>
          </p:nvSpPr>
          <p:spPr>
            <a:xfrm flipH="1">
              <a:off x="519935" y="5209118"/>
              <a:ext cx="2308990" cy="298377"/>
            </a:xfrm>
            <a:prstGeom prst="roundRect">
              <a:avLst>
                <a:gd name="adj" fmla="val 24728"/>
              </a:avLst>
            </a:prstGeom>
            <a:gradFill flip="none" rotWithShape="0">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38" name="PPT世界-4-10"/>
            <p:cNvSpPr/>
            <p:nvPr/>
          </p:nvSpPr>
          <p:spPr>
            <a:xfrm flipH="1">
              <a:off x="536593" y="5227173"/>
              <a:ext cx="2292332" cy="430887"/>
            </a:xfrm>
            <a:prstGeom prst="rect">
              <a:avLst/>
            </a:prstGeom>
            <a:noFill/>
            <a:ln>
              <a:noFill/>
            </a:ln>
          </p:spPr>
          <p:txBody>
            <a:bodyPr wrap="square">
              <a:noAutofit/>
            </a:bodyPr>
            <a:lstStyle/>
            <a:p>
              <a:pPr algn="ctr"/>
              <a:r>
                <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r>
                <a:rPr lang="en-US" altLang="zh-CN"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   </a:t>
              </a:r>
              <a:r>
                <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pic>
        <p:nvPicPr>
          <p:cNvPr id="41" name="PPT世界-5" descr="飞机在飞行&#10;&#10;中度可信度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194451" y="1140470"/>
            <a:ext cx="5550976" cy="5083347"/>
          </a:xfrm>
          <a:prstGeom prst="rect">
            <a:avLst/>
          </a:prstGeom>
          <a:effectLst>
            <a:outerShdw blurRad="63500" dist="127000" dir="8100000" algn="tr" rotWithShape="0">
              <a:prstClr val="black">
                <a:alpha val="20000"/>
              </a:prstClr>
            </a:outerShdw>
          </a:effectLst>
        </p:spPr>
      </p:pic>
      <p:grpSp>
        <p:nvGrpSpPr>
          <p:cNvPr id="4" name="PPT世界-6">
            <a:extLst>
              <a:ext uri="{FF2B5EF4-FFF2-40B4-BE49-F238E27FC236}">
                <a16:creationId xmlns:a16="http://schemas.microsoft.com/office/drawing/2014/main" id="{D4B05DD4-3184-4151-A30B-B79F293B1B0D}"/>
              </a:ext>
            </a:extLst>
          </p:cNvPr>
          <p:cNvGrpSpPr/>
          <p:nvPr/>
        </p:nvGrpSpPr>
        <p:grpSpPr>
          <a:xfrm>
            <a:off x="439387" y="1136972"/>
            <a:ext cx="5580413" cy="3827730"/>
            <a:chOff x="439387" y="1136972"/>
            <a:chExt cx="5580413" cy="3827730"/>
          </a:xfrm>
        </p:grpSpPr>
        <p:sp>
          <p:nvSpPr>
            <p:cNvPr id="31" name="PPT世界-6-1"/>
            <p:cNvSpPr txBox="1"/>
            <p:nvPr/>
          </p:nvSpPr>
          <p:spPr>
            <a:xfrm flipH="1">
              <a:off x="439387" y="1610782"/>
              <a:ext cx="5580413" cy="1631216"/>
            </a:xfrm>
            <a:prstGeom prst="rect">
              <a:avLst/>
            </a:prstGeom>
            <a:noFill/>
          </p:spPr>
          <p:txBody>
            <a:bodyPr wrap="square" rtlCol="0">
              <a:noAutofit/>
            </a:bodyPr>
            <a:lstStyle/>
            <a:p>
              <a:r>
                <a:rPr lang="zh-CN" altLang="en-US" sz="10000" dirty="0">
                  <a:gradFill flip="none" rotWithShape="1">
                    <a:gsLst>
                      <a:gs pos="100000">
                        <a:schemeClr val="accent3"/>
                      </a:gs>
                      <a:gs pos="0">
                        <a:schemeClr val="accent1"/>
                      </a:gs>
                    </a:gsLst>
                    <a:lin ang="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rPr>
                <a:t>航空航天</a:t>
              </a:r>
            </a:p>
          </p:txBody>
        </p:sp>
        <p:sp>
          <p:nvSpPr>
            <p:cNvPr id="32" name="PPT世界-6-2"/>
            <p:cNvSpPr txBox="1"/>
            <p:nvPr/>
          </p:nvSpPr>
          <p:spPr>
            <a:xfrm flipH="1">
              <a:off x="439388" y="3014733"/>
              <a:ext cx="4577112" cy="1323439"/>
            </a:xfrm>
            <a:prstGeom prst="rect">
              <a:avLst/>
            </a:prstGeom>
            <a:noFill/>
          </p:spPr>
          <p:txBody>
            <a:bodyPr wrap="square" rtlCol="0">
              <a:noAutofit/>
            </a:bodyPr>
            <a:lstStyle/>
            <a:p>
              <a:r>
                <a:rPr lang="zh-CN" altLang="en-US" sz="8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专业课程</a:t>
              </a:r>
            </a:p>
          </p:txBody>
        </p:sp>
        <p:sp>
          <p:nvSpPr>
            <p:cNvPr id="33" name="PPT世界-6-3"/>
            <p:cNvSpPr txBox="1"/>
            <p:nvPr/>
          </p:nvSpPr>
          <p:spPr>
            <a:xfrm flipH="1">
              <a:off x="548839" y="1139078"/>
              <a:ext cx="1986571" cy="584775"/>
            </a:xfrm>
            <a:prstGeom prst="rect">
              <a:avLst/>
            </a:prstGeom>
            <a:noFill/>
          </p:spPr>
          <p:txBody>
            <a:bodyPr wrap="square" rtlCol="0">
              <a:noAutofit/>
            </a:bodyPr>
            <a:lstStyle/>
            <a:p>
              <a:r>
                <a:rPr lang="zh-CN" altLang="en-US" sz="32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工程学科</a:t>
              </a:r>
            </a:p>
          </p:txBody>
        </p:sp>
        <p:sp>
          <p:nvSpPr>
            <p:cNvPr id="34" name="PPT世界-6-4"/>
            <p:cNvSpPr txBox="1"/>
            <p:nvPr/>
          </p:nvSpPr>
          <p:spPr>
            <a:xfrm flipH="1">
              <a:off x="2317286" y="1136972"/>
              <a:ext cx="1293670" cy="523220"/>
            </a:xfrm>
            <a:prstGeom prst="rect">
              <a:avLst/>
            </a:prstGeom>
            <a:noFill/>
          </p:spPr>
          <p:txBody>
            <a:bodyPr wrap="square" rtlCol="0">
              <a:noAutofit/>
            </a:bodyPr>
            <a:lstStyle/>
            <a:p>
              <a:r>
                <a:rPr lang="en-US" altLang="zh-CN" sz="14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Engineering </a:t>
              </a:r>
            </a:p>
            <a:p>
              <a:r>
                <a:rPr lang="en-US" altLang="zh-CN" sz="14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discipline</a:t>
              </a:r>
              <a:endParaRPr lang="zh-CN" altLang="en-US" sz="14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6-5"/>
            <p:cNvSpPr/>
            <p:nvPr/>
          </p:nvSpPr>
          <p:spPr>
            <a:xfrm flipH="1">
              <a:off x="503731" y="4331708"/>
              <a:ext cx="3355372" cy="632994"/>
            </a:xfrm>
            <a:prstGeom prst="rect">
              <a:avLst/>
            </a:prstGeom>
          </p:spPr>
          <p:txBody>
            <a:bodyPr wrap="square">
              <a:noAutofit/>
            </a:bodyPr>
            <a:lstStyle/>
            <a:p>
              <a:pPr>
                <a:lnSpc>
                  <a:spcPct val="130000"/>
                </a:lnSpc>
              </a:pPr>
              <a:r>
                <a:rPr lang="en-US" altLang="zh-CN"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Engineering  Discipline</a:t>
              </a:r>
            </a:p>
            <a:p>
              <a:pPr>
                <a:lnSpc>
                  <a:spcPct val="130000"/>
                </a:lnSpc>
              </a:pPr>
              <a:r>
                <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AEROSPACE COURSEWARE PPT TEMPLATE</a:t>
              </a:r>
              <a:endPar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45" name="PPT世界-6-6"/>
            <p:cNvCxnSpPr/>
            <p:nvPr/>
          </p:nvCxnSpPr>
          <p:spPr>
            <a:xfrm>
              <a:off x="599988" y="4287531"/>
              <a:ext cx="429586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2" name="PPT世界-7"/>
          <p:cNvSpPr/>
          <p:nvPr/>
        </p:nvSpPr>
        <p:spPr>
          <a:xfrm>
            <a:off x="0" y="0"/>
            <a:ext cx="707135" cy="710716"/>
          </a:xfrm>
          <a:custGeom>
            <a:avLst/>
            <a:gdLst>
              <a:gd name="connsiteX0" fmla="*/ 0 w 707135"/>
              <a:gd name="connsiteY0" fmla="*/ 0 h 710716"/>
              <a:gd name="connsiteX1" fmla="*/ 695446 w 707135"/>
              <a:gd name="connsiteY1" fmla="*/ 0 h 710716"/>
              <a:gd name="connsiteX2" fmla="*/ 707135 w 707135"/>
              <a:gd name="connsiteY2" fmla="*/ 115956 h 710716"/>
              <a:gd name="connsiteX3" fmla="*/ 112375 w 707135"/>
              <a:gd name="connsiteY3" fmla="*/ 710716 h 710716"/>
              <a:gd name="connsiteX4" fmla="*/ 0 w 707135"/>
              <a:gd name="connsiteY4" fmla="*/ 699388 h 710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135" h="710716">
                <a:moveTo>
                  <a:pt x="0" y="0"/>
                </a:moveTo>
                <a:lnTo>
                  <a:pt x="695446" y="0"/>
                </a:lnTo>
                <a:lnTo>
                  <a:pt x="707135" y="115956"/>
                </a:lnTo>
                <a:cubicBezTo>
                  <a:pt x="707135" y="444433"/>
                  <a:pt x="440852" y="710716"/>
                  <a:pt x="112375" y="710716"/>
                </a:cubicBezTo>
                <a:lnTo>
                  <a:pt x="0" y="699388"/>
                </a:lnTo>
                <a:close/>
              </a:path>
            </a:pathLst>
          </a:cu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0" name="图片 29">
            <a:hlinkClick r:id="rId4"/>
            <a:extLst>
              <a:ext uri="{FF2B5EF4-FFF2-40B4-BE49-F238E27FC236}">
                <a16:creationId xmlns:a16="http://schemas.microsoft.com/office/drawing/2014/main" id="{3C639FE3-CB79-46C2-BFB3-18160546BBF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485928" y="40736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a:extLst>
              <a:ext uri="{28A0092B-C50C-407E-A947-70E740481C1C}">
                <a14:useLocalDpi xmlns:a14="http://schemas.microsoft.com/office/drawing/2010/main" val="0"/>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sp>
        <p:nvSpPr>
          <p:cNvPr id="20" name="PPT世界-7"/>
          <p:cNvSpPr/>
          <p:nvPr/>
        </p:nvSpPr>
        <p:spPr>
          <a:xfrm>
            <a:off x="5547121" y="3500899"/>
            <a:ext cx="1097757" cy="1097757"/>
          </a:xfrm>
          <a:prstGeom prst="ellipse">
            <a:avLst/>
          </a:prstGeom>
          <a:gradFill>
            <a:gsLst>
              <a:gs pos="100000">
                <a:schemeClr val="accent3"/>
              </a:gs>
              <a:gs pos="0">
                <a:schemeClr val="accent1"/>
              </a:gs>
            </a:gsLst>
            <a:lin ang="2700000" scaled="1"/>
          </a:gradFill>
          <a:ln>
            <a:noFill/>
          </a:ln>
          <a:effectLst>
            <a:outerShdw blurRad="406400" sx="102000" sy="102000" algn="ctr" rotWithShape="0">
              <a:schemeClr val="accent1">
                <a:lumMod val="20000"/>
                <a:lumOff val="8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3200" b="1" dirty="0">
                <a:effectLst>
                  <a:outerShdw blurRad="38100" dist="38100" dir="2700000" algn="tl">
                    <a:srgbClr val="000000">
                      <a:alpha val="43137"/>
                    </a:srgbClr>
                  </a:outerShdw>
                </a:effectLst>
                <a:latin typeface="思源黑体 CN Bold" panose="020B0800000000000000" pitchFamily="34" charset="-122"/>
                <a:cs typeface="思源黑体 CN Bold" panose="020B0800000000000000" pitchFamily="34" charset="-122"/>
              </a:rPr>
              <a:t>VS</a:t>
            </a:r>
            <a:endParaRPr lang="zh-CN" altLang="en-US" sz="3200" b="1" dirty="0">
              <a:effectLst>
                <a:outerShdw blurRad="38100" dist="38100" dir="2700000" algn="tl">
                  <a:srgbClr val="000000">
                    <a:alpha val="43137"/>
                  </a:srgbClr>
                </a:outerShdw>
              </a:effectLst>
              <a:latin typeface="思源黑体 CN Bold" panose="020B0800000000000000" pitchFamily="34" charset="-122"/>
              <a:cs typeface="思源黑体 CN Bold" panose="020B0800000000000000" pitchFamily="34" charset="-122"/>
            </a:endParaRPr>
          </a:p>
        </p:txBody>
      </p:sp>
      <p:grpSp>
        <p:nvGrpSpPr>
          <p:cNvPr id="9" name="PPT世界-8">
            <a:extLst>
              <a:ext uri="{FF2B5EF4-FFF2-40B4-BE49-F238E27FC236}">
                <a16:creationId xmlns:a16="http://schemas.microsoft.com/office/drawing/2014/main" id="{D2EAAEA8-D9B6-4DCF-9C2D-E1A172A214FD}"/>
              </a:ext>
            </a:extLst>
          </p:cNvPr>
          <p:cNvGrpSpPr/>
          <p:nvPr/>
        </p:nvGrpSpPr>
        <p:grpSpPr>
          <a:xfrm>
            <a:off x="1019175" y="1655432"/>
            <a:ext cx="4859412" cy="4886325"/>
            <a:chOff x="1019175" y="1655432"/>
            <a:chExt cx="4859412" cy="4886325"/>
          </a:xfrm>
        </p:grpSpPr>
        <p:sp>
          <p:nvSpPr>
            <p:cNvPr id="19" name="PPT世界-8-1"/>
            <p:cNvSpPr/>
            <p:nvPr/>
          </p:nvSpPr>
          <p:spPr>
            <a:xfrm>
              <a:off x="1019175" y="1655432"/>
              <a:ext cx="4859412" cy="4886325"/>
            </a:xfrm>
            <a:custGeom>
              <a:avLst/>
              <a:gdLst>
                <a:gd name="connsiteX0" fmla="*/ 0 w 4859412"/>
                <a:gd name="connsiteY0" fmla="*/ 0 h 4886325"/>
                <a:gd name="connsiteX1" fmla="*/ 4859412 w 4859412"/>
                <a:gd name="connsiteY1" fmla="*/ 0 h 4886325"/>
                <a:gd name="connsiteX2" fmla="*/ 4859412 w 4859412"/>
                <a:gd name="connsiteY2" fmla="*/ 1683527 h 4886325"/>
                <a:gd name="connsiteX3" fmla="*/ 4783928 w 4859412"/>
                <a:gd name="connsiteY3" fmla="*/ 1706958 h 4886325"/>
                <a:gd name="connsiteX4" fmla="*/ 4324350 w 4859412"/>
                <a:gd name="connsiteY4" fmla="*/ 2400300 h 4886325"/>
                <a:gd name="connsiteX5" fmla="*/ 4783928 w 4859412"/>
                <a:gd name="connsiteY5" fmla="*/ 3093642 h 4886325"/>
                <a:gd name="connsiteX6" fmla="*/ 4859412 w 4859412"/>
                <a:gd name="connsiteY6" fmla="*/ 3117074 h 4886325"/>
                <a:gd name="connsiteX7" fmla="*/ 4859412 w 4859412"/>
                <a:gd name="connsiteY7" fmla="*/ 4886325 h 4886325"/>
                <a:gd name="connsiteX8" fmla="*/ 0 w 4859412"/>
                <a:gd name="connsiteY8" fmla="*/ 4886325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9412" h="4886325">
                  <a:moveTo>
                    <a:pt x="0" y="0"/>
                  </a:moveTo>
                  <a:lnTo>
                    <a:pt x="4859412" y="0"/>
                  </a:lnTo>
                  <a:lnTo>
                    <a:pt x="4859412" y="1683527"/>
                  </a:lnTo>
                  <a:lnTo>
                    <a:pt x="4783928" y="1706958"/>
                  </a:lnTo>
                  <a:cubicBezTo>
                    <a:pt x="4513854" y="1821191"/>
                    <a:pt x="4324350" y="2088615"/>
                    <a:pt x="4324350" y="2400300"/>
                  </a:cubicBezTo>
                  <a:cubicBezTo>
                    <a:pt x="4324350" y="2711985"/>
                    <a:pt x="4513854" y="2979410"/>
                    <a:pt x="4783928" y="3093642"/>
                  </a:cubicBezTo>
                  <a:lnTo>
                    <a:pt x="4859412" y="3117074"/>
                  </a:lnTo>
                  <a:lnTo>
                    <a:pt x="4859412" y="4886325"/>
                  </a:lnTo>
                  <a:lnTo>
                    <a:pt x="0" y="4886325"/>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07FBD4CC-A82B-447A-AF9B-0EC0B0E67638}"/>
                </a:ext>
              </a:extLst>
            </p:cNvPr>
            <p:cNvGrpSpPr/>
            <p:nvPr/>
          </p:nvGrpSpPr>
          <p:grpSpPr>
            <a:xfrm>
              <a:off x="1308869" y="1945322"/>
              <a:ext cx="4059531" cy="4235767"/>
              <a:chOff x="1327842" y="1945322"/>
              <a:chExt cx="4059531" cy="4235767"/>
            </a:xfrm>
          </p:grpSpPr>
          <p:sp>
            <p:nvSpPr>
              <p:cNvPr id="21" name="PPT世界-8-2"/>
              <p:cNvSpPr txBox="1"/>
              <p:nvPr/>
            </p:nvSpPr>
            <p:spPr>
              <a:xfrm>
                <a:off x="1327842" y="1945322"/>
                <a:ext cx="2761558" cy="523220"/>
              </a:xfrm>
              <a:prstGeom prst="rect">
                <a:avLst/>
              </a:prstGeom>
              <a:noFill/>
            </p:spPr>
            <p:txBody>
              <a:bodyPr wrap="square" rtlCol="0">
                <a:noAutofit/>
              </a:bodyPr>
              <a:lstStyle>
                <a:defPPr>
                  <a:defRPr lang="zh-CN"/>
                </a:defPPr>
                <a:lvl1pPr>
                  <a:defRPr sz="2800" spc="200">
                    <a:solidFill>
                      <a:schemeClr val="tx1">
                        <a:lumMod val="75000"/>
                      </a:schemeClr>
                    </a:solidFill>
                    <a:latin typeface="+mj-ea"/>
                    <a:ea typeface="+mj-ea"/>
                  </a:defRPr>
                </a:lvl1pPr>
              </a:lstStyle>
              <a:p>
                <a:pPr algn="l"/>
                <a:r>
                  <a:rPr lang="zh-CN" altLang="en-US" b="0" i="0" spc="0" dirty="0">
                    <a:gradFill>
                      <a:gsLst>
                        <a:gs pos="0">
                          <a:schemeClr val="accent1"/>
                        </a:gs>
                        <a:gs pos="100000">
                          <a:schemeClr val="accent3"/>
                        </a:gs>
                      </a:gsLst>
                      <a:lin ang="2700000" scaled="0"/>
                    </a:gradFill>
                    <a:effectLst/>
                    <a:latin typeface="+mj-ea"/>
                    <a:ea typeface="+mj-ea"/>
                    <a:cs typeface="思源黑体 CN Bold" panose="020B0800000000000000" pitchFamily="34" charset="-122"/>
                  </a:rPr>
                  <a:t>标题文字添加</a:t>
                </a:r>
              </a:p>
            </p:txBody>
          </p:sp>
          <p:sp>
            <p:nvSpPr>
              <p:cNvPr id="22" name="PPT世界-8-3"/>
              <p:cNvSpPr/>
              <p:nvPr/>
            </p:nvSpPr>
            <p:spPr>
              <a:xfrm>
                <a:off x="1327842" y="2890765"/>
                <a:ext cx="4059531" cy="3290324"/>
              </a:xfrm>
              <a:prstGeom prst="rect">
                <a:avLst/>
              </a:prstGeom>
            </p:spPr>
            <p:txBody>
              <a:bodyPr wrap="square">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单击此处键入文本单击此处键入文本单击此处键入文本单击此处键单击此处键入文本单击此处键入文本单击此处此处键入文本单击此处键</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单击此处键入文本单击此处键入文本单击此处此处键入文本单击此处键单击此处键入文本单击此处键入文本单击此处键入文本单击此处键单击此处键入文本单击此处键入文本单击此处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23" name="PPT世界-8-4"/>
              <p:cNvCxnSpPr/>
              <p:nvPr/>
            </p:nvCxnSpPr>
            <p:spPr>
              <a:xfrm>
                <a:off x="1961063" y="2656071"/>
                <a:ext cx="327768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PPT世界-8-5"/>
              <p:cNvCxnSpPr>
                <a:cxnSpLocks/>
              </p:cNvCxnSpPr>
              <p:nvPr/>
            </p:nvCxnSpPr>
            <p:spPr>
              <a:xfrm>
                <a:off x="1442142" y="2653229"/>
                <a:ext cx="52282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10" name="PPT世界-9">
            <a:extLst>
              <a:ext uri="{FF2B5EF4-FFF2-40B4-BE49-F238E27FC236}">
                <a16:creationId xmlns:a16="http://schemas.microsoft.com/office/drawing/2014/main" id="{550F9F53-5BE5-4D86-ACB9-E2FDD17FA7DC}"/>
              </a:ext>
            </a:extLst>
          </p:cNvPr>
          <p:cNvGrpSpPr/>
          <p:nvPr/>
        </p:nvGrpSpPr>
        <p:grpSpPr>
          <a:xfrm>
            <a:off x="6240388" y="1655432"/>
            <a:ext cx="4859412" cy="4886325"/>
            <a:chOff x="6240388" y="1655432"/>
            <a:chExt cx="4859412" cy="4886325"/>
          </a:xfrm>
        </p:grpSpPr>
        <p:sp>
          <p:nvSpPr>
            <p:cNvPr id="18" name="PPT世界-9-1"/>
            <p:cNvSpPr/>
            <p:nvPr/>
          </p:nvSpPr>
          <p:spPr>
            <a:xfrm>
              <a:off x="6240388" y="1655432"/>
              <a:ext cx="4859412" cy="4886325"/>
            </a:xfrm>
            <a:custGeom>
              <a:avLst/>
              <a:gdLst>
                <a:gd name="connsiteX0" fmla="*/ 0 w 4859412"/>
                <a:gd name="connsiteY0" fmla="*/ 0 h 4886325"/>
                <a:gd name="connsiteX1" fmla="*/ 4859412 w 4859412"/>
                <a:gd name="connsiteY1" fmla="*/ 0 h 4886325"/>
                <a:gd name="connsiteX2" fmla="*/ 4859412 w 4859412"/>
                <a:gd name="connsiteY2" fmla="*/ 4886325 h 4886325"/>
                <a:gd name="connsiteX3" fmla="*/ 0 w 4859412"/>
                <a:gd name="connsiteY3" fmla="*/ 4886325 h 4886325"/>
                <a:gd name="connsiteX4" fmla="*/ 0 w 4859412"/>
                <a:gd name="connsiteY4" fmla="*/ 3138596 h 4886325"/>
                <a:gd name="connsiteX5" fmla="*/ 7262 w 4859412"/>
                <a:gd name="connsiteY5" fmla="*/ 3137488 h 4886325"/>
                <a:gd name="connsiteX6" fmla="*/ 608087 w 4859412"/>
                <a:gd name="connsiteY6" fmla="*/ 2400300 h 4886325"/>
                <a:gd name="connsiteX7" fmla="*/ 7262 w 4859412"/>
                <a:gd name="connsiteY7" fmla="*/ 1663113 h 4886325"/>
                <a:gd name="connsiteX8" fmla="*/ 0 w 4859412"/>
                <a:gd name="connsiteY8" fmla="*/ 1662005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9412" h="4886325">
                  <a:moveTo>
                    <a:pt x="0" y="0"/>
                  </a:moveTo>
                  <a:lnTo>
                    <a:pt x="4859412" y="0"/>
                  </a:lnTo>
                  <a:lnTo>
                    <a:pt x="4859412" y="4886325"/>
                  </a:lnTo>
                  <a:lnTo>
                    <a:pt x="0" y="4886325"/>
                  </a:lnTo>
                  <a:lnTo>
                    <a:pt x="0" y="3138596"/>
                  </a:lnTo>
                  <a:lnTo>
                    <a:pt x="7262" y="3137488"/>
                  </a:lnTo>
                  <a:cubicBezTo>
                    <a:pt x="350152" y="3067322"/>
                    <a:pt x="608087" y="2763933"/>
                    <a:pt x="608087" y="2400300"/>
                  </a:cubicBezTo>
                  <a:cubicBezTo>
                    <a:pt x="608087" y="2036668"/>
                    <a:pt x="350152" y="1733278"/>
                    <a:pt x="7262" y="1663113"/>
                  </a:cubicBezTo>
                  <a:lnTo>
                    <a:pt x="0" y="1662005"/>
                  </a:lnTo>
                  <a:close/>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29" name="组合 28">
              <a:extLst>
                <a:ext uri="{FF2B5EF4-FFF2-40B4-BE49-F238E27FC236}">
                  <a16:creationId xmlns:a16="http://schemas.microsoft.com/office/drawing/2014/main" id="{4894EE08-FAEC-4652-98AB-3302F3849380}"/>
                </a:ext>
              </a:extLst>
            </p:cNvPr>
            <p:cNvGrpSpPr/>
            <p:nvPr/>
          </p:nvGrpSpPr>
          <p:grpSpPr>
            <a:xfrm flipH="1">
              <a:off x="6823600" y="1945322"/>
              <a:ext cx="4059531" cy="4235767"/>
              <a:chOff x="1327842" y="1945322"/>
              <a:chExt cx="4059531" cy="4235767"/>
            </a:xfrm>
          </p:grpSpPr>
          <p:sp>
            <p:nvSpPr>
              <p:cNvPr id="30" name="PPT世界-9-2">
                <a:extLst>
                  <a:ext uri="{FF2B5EF4-FFF2-40B4-BE49-F238E27FC236}">
                    <a16:creationId xmlns:a16="http://schemas.microsoft.com/office/drawing/2014/main" id="{E16896D2-F612-4EDD-999B-460F377700CB}"/>
                  </a:ext>
                </a:extLst>
              </p:cNvPr>
              <p:cNvSpPr txBox="1"/>
              <p:nvPr/>
            </p:nvSpPr>
            <p:spPr>
              <a:xfrm>
                <a:off x="1327842" y="1945322"/>
                <a:ext cx="2761558" cy="523220"/>
              </a:xfrm>
              <a:prstGeom prst="rect">
                <a:avLst/>
              </a:prstGeom>
              <a:noFill/>
            </p:spPr>
            <p:txBody>
              <a:bodyPr wrap="square" rtlCol="0">
                <a:noAutofit/>
              </a:bodyPr>
              <a:lstStyle>
                <a:defPPr>
                  <a:defRPr lang="zh-CN"/>
                </a:defPPr>
                <a:lvl1pPr>
                  <a:defRPr sz="2800" spc="200">
                    <a:solidFill>
                      <a:schemeClr val="tx1">
                        <a:lumMod val="75000"/>
                      </a:schemeClr>
                    </a:solidFill>
                    <a:latin typeface="+mj-ea"/>
                    <a:ea typeface="+mj-ea"/>
                  </a:defRPr>
                </a:lvl1pPr>
              </a:lstStyle>
              <a:p>
                <a:pPr algn="r"/>
                <a:r>
                  <a:rPr lang="zh-CN" altLang="en-US" b="0" i="0" spc="0" dirty="0">
                    <a:solidFill>
                      <a:schemeClr val="tx1">
                        <a:lumMod val="75000"/>
                        <a:lumOff val="25000"/>
                      </a:schemeClr>
                    </a:solidFill>
                    <a:effectLst/>
                    <a:latin typeface="+mj-ea"/>
                    <a:ea typeface="+mj-ea"/>
                    <a:cs typeface="思源黑体 CN Bold" panose="020B0800000000000000" pitchFamily="34" charset="-122"/>
                  </a:rPr>
                  <a:t>标题文字添加</a:t>
                </a:r>
              </a:p>
            </p:txBody>
          </p:sp>
          <p:sp>
            <p:nvSpPr>
              <p:cNvPr id="31" name="PPT世界-9-3">
                <a:extLst>
                  <a:ext uri="{FF2B5EF4-FFF2-40B4-BE49-F238E27FC236}">
                    <a16:creationId xmlns:a16="http://schemas.microsoft.com/office/drawing/2014/main" id="{1CDC872E-B35A-494D-B30A-18F70D71532B}"/>
                  </a:ext>
                </a:extLst>
              </p:cNvPr>
              <p:cNvSpPr/>
              <p:nvPr/>
            </p:nvSpPr>
            <p:spPr>
              <a:xfrm>
                <a:off x="1327842" y="2890765"/>
                <a:ext cx="4059531" cy="3290324"/>
              </a:xfrm>
              <a:prstGeom prst="rect">
                <a:avLst/>
              </a:prstGeom>
            </p:spPr>
            <p:txBody>
              <a:bodyPr wrap="square">
                <a:noAutofit/>
              </a:bodyPr>
              <a:lstStyle/>
              <a:p>
                <a:pPr algn="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单击此处键入文本单击此处键入文本单击此处键入文本单击此处键单击此处键入文本单击此处键入文本单击此处此处键入文本单击此处键</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defRPr/>
                </a:pP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单击此处键入文本单击此处键入文本单击此处此处键入文本单击此处键单击此处键入文本单击此处键入文本单击此处键入文本单击此处键单击此处键入文本单击此处键入文本单击此处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32" name="PPT世界-9-4">
                <a:extLst>
                  <a:ext uri="{FF2B5EF4-FFF2-40B4-BE49-F238E27FC236}">
                    <a16:creationId xmlns:a16="http://schemas.microsoft.com/office/drawing/2014/main" id="{49522C64-3092-4BD6-97AA-6285FA387DDB}"/>
                  </a:ext>
                </a:extLst>
              </p:cNvPr>
              <p:cNvCxnSpPr/>
              <p:nvPr/>
            </p:nvCxnSpPr>
            <p:spPr>
              <a:xfrm>
                <a:off x="1961063" y="2656071"/>
                <a:ext cx="3277687"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3" name="PPT世界-9-5">
                <a:extLst>
                  <a:ext uri="{FF2B5EF4-FFF2-40B4-BE49-F238E27FC236}">
                    <a16:creationId xmlns:a16="http://schemas.microsoft.com/office/drawing/2014/main" id="{EB3ED387-903C-4BB2-A01C-8D4F5518FE3D}"/>
                  </a:ext>
                </a:extLst>
              </p:cNvPr>
              <p:cNvCxnSpPr>
                <a:cxnSpLocks/>
              </p:cNvCxnSpPr>
              <p:nvPr/>
            </p:nvCxnSpPr>
            <p:spPr>
              <a:xfrm>
                <a:off x="1442142" y="2653229"/>
                <a:ext cx="522824"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grpSp>
      <p:sp>
        <p:nvSpPr>
          <p:cNvPr id="34" name="PPT世界-2">
            <a:extLst>
              <a:ext uri="{FF2B5EF4-FFF2-40B4-BE49-F238E27FC236}">
                <a16:creationId xmlns:a16="http://schemas.microsoft.com/office/drawing/2014/main" id="{D2EA181B-422A-483C-A3C4-E3C920D08AD6}"/>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3">
            <a:extLst>
              <a:ext uri="{FF2B5EF4-FFF2-40B4-BE49-F238E27FC236}">
                <a16:creationId xmlns:a16="http://schemas.microsoft.com/office/drawing/2014/main" id="{D14DA2D6-37FA-4869-8636-4FA0A01D443D}"/>
              </a:ext>
            </a:extLst>
          </p:cNvPr>
          <p:cNvSpPr txBox="1"/>
          <p:nvPr/>
        </p:nvSpPr>
        <p:spPr>
          <a:xfrm>
            <a:off x="835472" y="481360"/>
            <a:ext cx="724557"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4">
            <a:extLst>
              <a:ext uri="{FF2B5EF4-FFF2-40B4-BE49-F238E27FC236}">
                <a16:creationId xmlns:a16="http://schemas.microsoft.com/office/drawing/2014/main" id="{CE6E87C0-999E-4378-AA1B-65CA157923DF}"/>
              </a:ext>
            </a:extLst>
          </p:cNvPr>
          <p:cNvSpPr txBox="1"/>
          <p:nvPr/>
        </p:nvSpPr>
        <p:spPr>
          <a:xfrm>
            <a:off x="1936273" y="596021"/>
            <a:ext cx="1384995"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航空航天概论</a:t>
            </a:r>
          </a:p>
        </p:txBody>
      </p:sp>
      <p:sp>
        <p:nvSpPr>
          <p:cNvPr id="37" name="PPT世界-5">
            <a:extLst>
              <a:ext uri="{FF2B5EF4-FFF2-40B4-BE49-F238E27FC236}">
                <a16:creationId xmlns:a16="http://schemas.microsoft.com/office/drawing/2014/main" id="{5BD4AF1D-15C0-4ABE-94E1-FA942B465487}"/>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aerospace</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3" name="PPT世界-2"/>
          <p:cNvPicPr>
            <a:picLocks noChangeAspect="1"/>
          </p:cNvPicPr>
          <p:nvPr/>
        </p:nvPicPr>
        <p:blipFill rotWithShape="1">
          <a:blip r:embed="rId2">
            <a:extLst>
              <a:ext uri="{28A0092B-C50C-407E-A947-70E740481C1C}">
                <a14:useLocalDpi xmlns:a14="http://schemas.microsoft.com/office/drawing/2010/main" val="0"/>
              </a:ext>
            </a:extLst>
          </a:blip>
          <a:srcRect l="17771" t="22228" b="9667"/>
          <a:stretch>
            <a:fillRect/>
          </a:stretch>
        </p:blipFill>
        <p:spPr>
          <a:xfrm flipH="1">
            <a:off x="446574" y="0"/>
            <a:ext cx="11745427" cy="6858000"/>
          </a:xfrm>
          <a:custGeom>
            <a:avLst/>
            <a:gdLst>
              <a:gd name="connsiteX0" fmla="*/ 11745427 w 11745427"/>
              <a:gd name="connsiteY0" fmla="*/ 0 h 6858000"/>
              <a:gd name="connsiteX1" fmla="*/ 0 w 11745427"/>
              <a:gd name="connsiteY1" fmla="*/ 0 h 6858000"/>
              <a:gd name="connsiteX2" fmla="*/ 0 w 11745427"/>
              <a:gd name="connsiteY2" fmla="*/ 6858000 h 6858000"/>
              <a:gd name="connsiteX3" fmla="*/ 11745427 w 1174542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45427" h="6858000">
                <a:moveTo>
                  <a:pt x="11745427" y="0"/>
                </a:moveTo>
                <a:lnTo>
                  <a:pt x="0" y="0"/>
                </a:lnTo>
                <a:lnTo>
                  <a:pt x="0" y="6858000"/>
                </a:lnTo>
                <a:lnTo>
                  <a:pt x="11745427" y="6858000"/>
                </a:lnTo>
                <a:close/>
              </a:path>
            </a:pathLst>
          </a:custGeom>
        </p:spPr>
      </p:pic>
      <p:pic>
        <p:nvPicPr>
          <p:cNvPr id="15" name="PPT世界-3" descr="飞机在飞行&#10;&#10;中度可信度描述已自动生成"/>
          <p:cNvPicPr>
            <a:picLocks noChangeAspect="1"/>
          </p:cNvPicPr>
          <p:nvPr/>
        </p:nvPicPr>
        <p:blipFill>
          <a:blip r:embed="rId3" cstate="print">
            <a:extLst>
              <a:ext uri="{28A0092B-C50C-407E-A947-70E740481C1C}">
                <a14:useLocalDpi xmlns:a14="http://schemas.microsoft.com/office/drawing/2010/main" val="0"/>
              </a:ext>
            </a:extLst>
          </a:blip>
          <a:srcRect l="28065" b="19648"/>
          <a:stretch>
            <a:fillRect/>
          </a:stretch>
        </p:blipFill>
        <p:spPr>
          <a:xfrm flipH="1">
            <a:off x="6397701" y="930920"/>
            <a:ext cx="5794299" cy="5927080"/>
          </a:xfrm>
          <a:custGeom>
            <a:avLst/>
            <a:gdLst>
              <a:gd name="connsiteX0" fmla="*/ 5794299 w 5794299"/>
              <a:gd name="connsiteY0" fmla="*/ 0 h 5927080"/>
              <a:gd name="connsiteX1" fmla="*/ 0 w 5794299"/>
              <a:gd name="connsiteY1" fmla="*/ 0 h 5927080"/>
              <a:gd name="connsiteX2" fmla="*/ 0 w 5794299"/>
              <a:gd name="connsiteY2" fmla="*/ 5927080 h 5927080"/>
              <a:gd name="connsiteX3" fmla="*/ 5794299 w 5794299"/>
              <a:gd name="connsiteY3" fmla="*/ 5927080 h 5927080"/>
            </a:gdLst>
            <a:ahLst/>
            <a:cxnLst>
              <a:cxn ang="0">
                <a:pos x="connsiteX0" y="connsiteY0"/>
              </a:cxn>
              <a:cxn ang="0">
                <a:pos x="connsiteX1" y="connsiteY1"/>
              </a:cxn>
              <a:cxn ang="0">
                <a:pos x="connsiteX2" y="connsiteY2"/>
              </a:cxn>
              <a:cxn ang="0">
                <a:pos x="connsiteX3" y="connsiteY3"/>
              </a:cxn>
            </a:cxnLst>
            <a:rect l="l" t="t" r="r" b="b"/>
            <a:pathLst>
              <a:path w="5794299" h="5927080">
                <a:moveTo>
                  <a:pt x="5794299" y="0"/>
                </a:moveTo>
                <a:lnTo>
                  <a:pt x="0" y="0"/>
                </a:lnTo>
                <a:lnTo>
                  <a:pt x="0" y="5927080"/>
                </a:lnTo>
                <a:lnTo>
                  <a:pt x="5794299" y="5927080"/>
                </a:lnTo>
                <a:close/>
              </a:path>
            </a:pathLst>
          </a:custGeom>
          <a:effectLst>
            <a:outerShdw blurRad="63500" dist="127000" dir="8100000" algn="tr" rotWithShape="0">
              <a:prstClr val="black">
                <a:alpha val="20000"/>
              </a:prstClr>
            </a:outerShdw>
          </a:effectLst>
        </p:spPr>
      </p:pic>
      <p:grpSp>
        <p:nvGrpSpPr>
          <p:cNvPr id="2" name="PPT世界-4">
            <a:extLst>
              <a:ext uri="{FF2B5EF4-FFF2-40B4-BE49-F238E27FC236}">
                <a16:creationId xmlns:a16="http://schemas.microsoft.com/office/drawing/2014/main" id="{DAE1126F-1983-4CD9-BC62-67DE120B5D38}"/>
              </a:ext>
            </a:extLst>
          </p:cNvPr>
          <p:cNvGrpSpPr/>
          <p:nvPr/>
        </p:nvGrpSpPr>
        <p:grpSpPr>
          <a:xfrm>
            <a:off x="872388" y="2552700"/>
            <a:ext cx="6273498" cy="1638300"/>
            <a:chOff x="872388" y="2552700"/>
            <a:chExt cx="6273498" cy="1638300"/>
          </a:xfrm>
        </p:grpSpPr>
        <p:sp>
          <p:nvSpPr>
            <p:cNvPr id="5" name="PPT世界-4-1"/>
            <p:cNvSpPr/>
            <p:nvPr/>
          </p:nvSpPr>
          <p:spPr>
            <a:xfrm>
              <a:off x="872388" y="2552700"/>
              <a:ext cx="6273498" cy="163830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1">
                  <a:lumMod val="20000"/>
                  <a:lumOff val="80000"/>
                  <a:alpha val="23000"/>
                </a:schemeClr>
              </a:outerShdw>
            </a:effectLst>
          </p:spPr>
          <p:txBody>
            <a:bodyPr rtlCol="0" anchor="ctr">
              <a:noAutofit/>
            </a:bodyPr>
            <a:lstStyle/>
            <a:p>
              <a:pPr algn="ctr"/>
              <a:endParaRPr lang="zh-CN" altLang="en-US" sz="2000" kern="0" dirty="0">
                <a:solidFill>
                  <a:srgbClr val="FFFFFF"/>
                </a:solidFill>
                <a:latin typeface="思源黑体 CN Bold" panose="020B0800000000000000" pitchFamily="34" charset="-122"/>
                <a:ea typeface="思源黑体 CN Bold" panose="020B0800000000000000" pitchFamily="34" charset="-122"/>
              </a:endParaRPr>
            </a:p>
          </p:txBody>
        </p:sp>
        <p:sp>
          <p:nvSpPr>
            <p:cNvPr id="6" name="PPT世界-4-2"/>
            <p:cNvSpPr txBox="1"/>
            <p:nvPr/>
          </p:nvSpPr>
          <p:spPr>
            <a:xfrm>
              <a:off x="1584472" y="2836902"/>
              <a:ext cx="1086836" cy="1107996"/>
            </a:xfrm>
            <a:prstGeom prst="rect">
              <a:avLst/>
            </a:prstGeom>
            <a:noFill/>
          </p:spPr>
          <p:txBody>
            <a:bodyPr wrap="none" lIns="0" tIns="0" rIns="0" bIns="0" rtlCol="0">
              <a:noAutofit/>
            </a:bodyPr>
            <a:lstStyle>
              <a:defPPr>
                <a:defRPr lang="zh-CN"/>
              </a:defPPr>
              <a:lvl1pPr algn="ctr">
                <a:defRPr sz="720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r>
                <a:rPr lang="en-US" altLang="zh-CN" dirty="0"/>
                <a:t>03</a:t>
              </a:r>
              <a:endParaRPr lang="zh-CN" altLang="en-US" dirty="0"/>
            </a:p>
          </p:txBody>
        </p:sp>
        <p:sp>
          <p:nvSpPr>
            <p:cNvPr id="8" name="PPT世界-4-3"/>
            <p:cNvSpPr txBox="1"/>
            <p:nvPr/>
          </p:nvSpPr>
          <p:spPr>
            <a:xfrm>
              <a:off x="3175637" y="2977732"/>
              <a:ext cx="2462213" cy="492443"/>
            </a:xfrm>
            <a:prstGeom prst="rect">
              <a:avLst/>
            </a:prstGeom>
            <a:noFill/>
          </p:spPr>
          <p:txBody>
            <a:bodyPr wrap="none" lIns="0" tIns="0" rIns="0" bIns="0" rtlCol="0">
              <a:noAutofit/>
            </a:bodyPr>
            <a:lstStyle/>
            <a:p>
              <a:r>
                <a:rPr lang="zh-CN" altLang="en-US" sz="32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机械设计基础</a:t>
              </a:r>
            </a:p>
          </p:txBody>
        </p:sp>
        <p:sp>
          <p:nvSpPr>
            <p:cNvPr id="9" name="PPT世界-4-4"/>
            <p:cNvSpPr txBox="1"/>
            <p:nvPr/>
          </p:nvSpPr>
          <p:spPr>
            <a:xfrm>
              <a:off x="3189072" y="3513241"/>
              <a:ext cx="3324584" cy="246222"/>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6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Fundamentals of mechanical design</a:t>
              </a:r>
            </a:p>
          </p:txBody>
        </p:sp>
      </p:grpSp>
      <p:pic>
        <p:nvPicPr>
          <p:cNvPr id="14" name="图片 13">
            <a:hlinkClick r:id="rId4"/>
            <a:extLst>
              <a:ext uri="{FF2B5EF4-FFF2-40B4-BE49-F238E27FC236}">
                <a16:creationId xmlns:a16="http://schemas.microsoft.com/office/drawing/2014/main" id="{B3250D8A-F36C-4932-A15D-70DC4E4AC11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44191" y="40736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a:extLst>
              <a:ext uri="{28A0092B-C50C-407E-A947-70E740481C1C}">
                <a14:useLocalDpi xmlns:a14="http://schemas.microsoft.com/office/drawing/2010/main" val="0"/>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cxnSp>
        <p:nvCxnSpPr>
          <p:cNvPr id="8" name="PPT世界-7"/>
          <p:cNvCxnSpPr/>
          <p:nvPr/>
        </p:nvCxnSpPr>
        <p:spPr>
          <a:xfrm flipV="1">
            <a:off x="0" y="4880693"/>
            <a:ext cx="12192000" cy="1203960"/>
          </a:xfrm>
          <a:prstGeom prst="line">
            <a:avLst/>
          </a:prstGeom>
          <a:ln w="508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1" name="PPT世界-8">
            <a:extLst>
              <a:ext uri="{FF2B5EF4-FFF2-40B4-BE49-F238E27FC236}">
                <a16:creationId xmlns:a16="http://schemas.microsoft.com/office/drawing/2014/main" id="{113A2246-0ED2-4B8E-8DAB-4357A0F97F6B}"/>
              </a:ext>
            </a:extLst>
          </p:cNvPr>
          <p:cNvGrpSpPr/>
          <p:nvPr/>
        </p:nvGrpSpPr>
        <p:grpSpPr>
          <a:xfrm>
            <a:off x="338664" y="1964617"/>
            <a:ext cx="3402697" cy="4452916"/>
            <a:chOff x="338664" y="1964617"/>
            <a:chExt cx="3402697" cy="4452916"/>
          </a:xfrm>
        </p:grpSpPr>
        <p:sp>
          <p:nvSpPr>
            <p:cNvPr id="9" name="PPT世界-8-1"/>
            <p:cNvSpPr txBox="1"/>
            <p:nvPr/>
          </p:nvSpPr>
          <p:spPr>
            <a:xfrm>
              <a:off x="338664" y="6017423"/>
              <a:ext cx="1947868" cy="400110"/>
            </a:xfrm>
            <a:prstGeom prst="rect">
              <a:avLst/>
            </a:prstGeom>
            <a:noFill/>
            <a:scene3d>
              <a:camera prst="isometricOffAxis1Right">
                <a:rot lat="1075751" lon="19724632" rev="21502651"/>
              </a:camera>
              <a:lightRig rig="threePt" dir="t"/>
            </a:scene3d>
          </p:spPr>
          <p:txBody>
            <a:bodyPr wrap="square" rtlCol="0">
              <a:noAutofit/>
            </a:bodyPr>
            <a:lstStyle>
              <a:defPPr>
                <a:defRPr lang="zh-CN"/>
              </a:defPPr>
              <a:lvl1pPr marR="0" lvl="0" indent="0" algn="ctr" fontAlgn="auto">
                <a:lnSpc>
                  <a:spcPct val="100000"/>
                </a:lnSpc>
                <a:spcBef>
                  <a:spcPts val="0"/>
                </a:spcBef>
                <a:spcAft>
                  <a:spcPts val="0"/>
                </a:spcAft>
                <a:buClrTx/>
                <a:buSzTx/>
                <a:buFontTx/>
                <a:buNone/>
                <a:defRPr kumimoji="0" sz="2400" b="0" i="0" u="none" strike="noStrike" cap="none" spc="0" normalizeH="0" baseline="0">
                  <a:ln>
                    <a:noFill/>
                  </a:ln>
                  <a:solidFill>
                    <a:prstClr val="white"/>
                  </a:solidFill>
                  <a:effectLst/>
                  <a:uLnTx/>
                  <a:uFillTx/>
                  <a:latin typeface="阿里巴巴普惠体 Medium" panose="00020600040101010101" charset="-122"/>
                  <a:ea typeface="阿里巴巴普惠体 Medium" panose="00020600040101010101" charset="-122"/>
                </a:defRPr>
              </a:lvl1pPr>
            </a:lstStyle>
            <a:p>
              <a:r>
                <a:rPr lang="zh-CN" altLang="en-US" sz="2000" dirty="0">
                  <a:gradFill>
                    <a:gsLst>
                      <a:gs pos="0">
                        <a:schemeClr val="accent1"/>
                      </a:gs>
                      <a:gs pos="100000">
                        <a:schemeClr val="accent3"/>
                      </a:gs>
                    </a:gsLst>
                    <a:lin ang="2700000" scaled="0"/>
                  </a:gra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3" name="PPT世界-8-2"/>
            <p:cNvSpPr/>
            <p:nvPr/>
          </p:nvSpPr>
          <p:spPr>
            <a:xfrm>
              <a:off x="1177896" y="5900409"/>
              <a:ext cx="134702" cy="134702"/>
            </a:xfrm>
            <a:prstGeom prst="ellipse">
              <a:avLst/>
            </a:prstGeom>
            <a:gradFill flip="none" rotWithShape="1">
              <a:gsLst>
                <a:gs pos="0">
                  <a:schemeClr val="accent1"/>
                </a:gs>
                <a:gs pos="100000">
                  <a:schemeClr val="accent3"/>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 name="PPT世界-8-3"/>
            <p:cNvSpPr txBox="1"/>
            <p:nvPr/>
          </p:nvSpPr>
          <p:spPr>
            <a:xfrm>
              <a:off x="1363081" y="2937629"/>
              <a:ext cx="1538883" cy="307777"/>
            </a:xfrm>
            <a:prstGeom prst="rect">
              <a:avLst/>
            </a:prstGeom>
            <a:noFill/>
          </p:spPr>
          <p:txBody>
            <a:bodyPr wrap="none" lIns="0" tIns="0" rIns="0" bIns="0" rtlCol="0">
              <a:noAutofit/>
            </a:bodyPr>
            <a:lstStyle/>
            <a:p>
              <a:pPr algn="l"/>
              <a:r>
                <a:rPr lang="zh-CN" altLang="en-US" sz="2000" b="0" i="0" dirty="0">
                  <a:gradFill>
                    <a:gsLst>
                      <a:gs pos="0">
                        <a:schemeClr val="accent1"/>
                      </a:gs>
                      <a:gs pos="100000">
                        <a:schemeClr val="accent3"/>
                      </a:gs>
                    </a:gsLst>
                    <a:lin ang="2700000" scaled="0"/>
                  </a:gradFill>
                  <a:effectLst/>
                  <a:latin typeface="+mj-ea"/>
                  <a:ea typeface="+mj-ea"/>
                  <a:cs typeface="思源黑体 CN Bold" panose="020B0800000000000000" pitchFamily="34" charset="-122"/>
                </a:rPr>
                <a:t>标题文字添加</a:t>
              </a:r>
            </a:p>
          </p:txBody>
        </p:sp>
        <p:sp>
          <p:nvSpPr>
            <p:cNvPr id="15" name="PPT世界-8-4"/>
            <p:cNvSpPr txBox="1"/>
            <p:nvPr/>
          </p:nvSpPr>
          <p:spPr>
            <a:xfrm>
              <a:off x="1363081" y="3429000"/>
              <a:ext cx="2378280" cy="1582293"/>
            </a:xfrm>
            <a:prstGeom prst="rect">
              <a:avLst/>
            </a:prstGeom>
            <a:noFill/>
          </p:spPr>
          <p:txBody>
            <a:bodyPr wrap="square" lIns="0" tIns="0" rIns="0" bIns="0" rtlCol="0">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此处键入文本单击此处键入</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文本单击此处键单击</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此处键入文本单击此处键入</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6" name="PPT世界-8-5"/>
            <p:cNvCxnSpPr/>
            <p:nvPr/>
          </p:nvCxnSpPr>
          <p:spPr>
            <a:xfrm flipH="1">
              <a:off x="1234009" y="1988454"/>
              <a:ext cx="6683" cy="3893843"/>
            </a:xfrm>
            <a:prstGeom prst="line">
              <a:avLst/>
            </a:prstGeom>
            <a:ln w="12700">
              <a:gradFill>
                <a:gsLst>
                  <a:gs pos="0">
                    <a:schemeClr val="accent1"/>
                  </a:gs>
                  <a:gs pos="100000">
                    <a:schemeClr val="accent1">
                      <a:alpha val="0"/>
                    </a:schemeClr>
                  </a:gs>
                </a:gsLst>
                <a:lin ang="5400000" scaled="1"/>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17" name="PPT世界-8-6"/>
            <p:cNvSpPr/>
            <p:nvPr/>
          </p:nvSpPr>
          <p:spPr>
            <a:xfrm>
              <a:off x="1247508" y="1988454"/>
              <a:ext cx="1610355" cy="856110"/>
            </a:xfrm>
            <a:prstGeom prst="rect">
              <a:avLst/>
            </a:prstGeom>
            <a:gradFill>
              <a:gsLst>
                <a:gs pos="0">
                  <a:schemeClr val="accent1">
                    <a:alpha val="39000"/>
                    <a:lumMod val="64000"/>
                    <a:lumOff val="36000"/>
                  </a:schemeClr>
                </a:gs>
                <a:gs pos="18000">
                  <a:schemeClr val="accent1">
                    <a:alpha val="19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18" name="PPT世界-8-7"/>
            <p:cNvCxnSpPr/>
            <p:nvPr/>
          </p:nvCxnSpPr>
          <p:spPr>
            <a:xfrm flipH="1">
              <a:off x="1274662" y="3351445"/>
              <a:ext cx="2098122" cy="0"/>
            </a:xfrm>
            <a:prstGeom prst="line">
              <a:avLst/>
            </a:prstGeom>
            <a:ln w="15875" cap="rnd">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2" name="PPT世界-8-8"/>
            <p:cNvCxnSpPr/>
            <p:nvPr/>
          </p:nvCxnSpPr>
          <p:spPr>
            <a:xfrm flipH="1">
              <a:off x="2052685" y="2382262"/>
              <a:ext cx="988060" cy="0"/>
            </a:xfrm>
            <a:prstGeom prst="line">
              <a:avLst/>
            </a:prstGeom>
            <a:ln w="12700">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3" name="PPT世界-8-9"/>
            <p:cNvCxnSpPr/>
            <p:nvPr/>
          </p:nvCxnSpPr>
          <p:spPr>
            <a:xfrm flipH="1">
              <a:off x="2296107" y="2572690"/>
              <a:ext cx="838618" cy="0"/>
            </a:xfrm>
            <a:prstGeom prst="line">
              <a:avLst/>
            </a:prstGeom>
            <a:ln w="12700">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4" name="PPT世界-8-10"/>
            <p:cNvCxnSpPr/>
            <p:nvPr/>
          </p:nvCxnSpPr>
          <p:spPr>
            <a:xfrm flipH="1">
              <a:off x="2786745" y="2257730"/>
              <a:ext cx="571500" cy="0"/>
            </a:xfrm>
            <a:prstGeom prst="line">
              <a:avLst/>
            </a:prstGeom>
            <a:ln w="12700">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35" name="PPT世界-8-11"/>
            <p:cNvCxnSpPr/>
            <p:nvPr/>
          </p:nvCxnSpPr>
          <p:spPr>
            <a:xfrm flipH="1">
              <a:off x="2890885" y="2487669"/>
              <a:ext cx="698291" cy="1468"/>
            </a:xfrm>
            <a:prstGeom prst="line">
              <a:avLst/>
            </a:prstGeom>
            <a:ln w="12700">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pic>
          <p:nvPicPr>
            <p:cNvPr id="38" name="PPT世界-8-12" descr="扬声器"/>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14712" y="1964617"/>
              <a:ext cx="914400" cy="914400"/>
            </a:xfrm>
            <a:prstGeom prst="rect">
              <a:avLst/>
            </a:prstGeom>
          </p:spPr>
        </p:pic>
      </p:grpSp>
      <p:grpSp>
        <p:nvGrpSpPr>
          <p:cNvPr id="49" name="PPT世界-9">
            <a:extLst>
              <a:ext uri="{FF2B5EF4-FFF2-40B4-BE49-F238E27FC236}">
                <a16:creationId xmlns:a16="http://schemas.microsoft.com/office/drawing/2014/main" id="{5A0FCB58-BA8F-4A38-A3E6-089F4540D131}"/>
              </a:ext>
            </a:extLst>
          </p:cNvPr>
          <p:cNvGrpSpPr/>
          <p:nvPr/>
        </p:nvGrpSpPr>
        <p:grpSpPr>
          <a:xfrm>
            <a:off x="3926274" y="1952503"/>
            <a:ext cx="3442602" cy="4142398"/>
            <a:chOff x="3926274" y="1952503"/>
            <a:chExt cx="3442602" cy="4142398"/>
          </a:xfrm>
        </p:grpSpPr>
        <p:sp>
          <p:nvSpPr>
            <p:cNvPr id="10" name="PPT世界-9-1"/>
            <p:cNvSpPr txBox="1"/>
            <p:nvPr/>
          </p:nvSpPr>
          <p:spPr>
            <a:xfrm>
              <a:off x="3926274" y="5694791"/>
              <a:ext cx="1947868" cy="400110"/>
            </a:xfrm>
            <a:prstGeom prst="rect">
              <a:avLst/>
            </a:prstGeom>
            <a:noFill/>
            <a:scene3d>
              <a:camera prst="isometricOffAxis1Right">
                <a:rot lat="1075751" lon="19724632" rev="21502651"/>
              </a:camera>
              <a:lightRig rig="threePt" dir="t"/>
            </a:scene3d>
          </p:spPr>
          <p:txBody>
            <a:bodyPr wrap="square" rtlCol="0">
              <a:noAutofit/>
            </a:bodyPr>
            <a:lstStyle>
              <a:defPPr>
                <a:defRPr lang="zh-CN"/>
              </a:defPPr>
              <a:lvl1pPr marR="0" lvl="0" indent="0" algn="ctr" fontAlgn="auto">
                <a:lnSpc>
                  <a:spcPct val="100000"/>
                </a:lnSpc>
                <a:spcBef>
                  <a:spcPts val="0"/>
                </a:spcBef>
                <a:spcAft>
                  <a:spcPts val="0"/>
                </a:spcAft>
                <a:buClrTx/>
                <a:buSzTx/>
                <a:buFontTx/>
                <a:buNone/>
                <a:defRPr kumimoji="0" sz="2400" b="0" i="0" u="none" strike="noStrike" cap="none" spc="0" normalizeH="0" baseline="0">
                  <a:ln>
                    <a:noFill/>
                  </a:ln>
                  <a:solidFill>
                    <a:prstClr val="white"/>
                  </a:solidFill>
                  <a:effectLst/>
                  <a:uLnTx/>
                  <a:uFillTx/>
                  <a:latin typeface="阿里巴巴普惠体 Medium" panose="00020600040101010101" charset="-122"/>
                  <a:ea typeface="阿里巴巴普惠体 Medium" panose="00020600040101010101" charset="-122"/>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9" name="PPT世界-9-2"/>
            <p:cNvSpPr txBox="1"/>
            <p:nvPr/>
          </p:nvSpPr>
          <p:spPr>
            <a:xfrm>
              <a:off x="4972954" y="2932060"/>
              <a:ext cx="1538883" cy="307777"/>
            </a:xfrm>
            <a:prstGeom prst="rect">
              <a:avLst/>
            </a:prstGeom>
            <a:noFill/>
          </p:spPr>
          <p:txBody>
            <a:bodyPr wrap="none" lIns="0" tIns="0" rIns="0" bIns="0" rtlCol="0">
              <a:noAutofit/>
            </a:bodyPr>
            <a:lstStyle/>
            <a:p>
              <a:pPr algn="l"/>
              <a:r>
                <a:rPr lang="zh-CN" altLang="en-US" sz="2000" b="0" i="0" dirty="0">
                  <a:solidFill>
                    <a:schemeClr val="tx1">
                      <a:lumMod val="75000"/>
                      <a:lumOff val="25000"/>
                    </a:schemeClr>
                  </a:solidFill>
                  <a:effectLst/>
                  <a:latin typeface="+mj-ea"/>
                  <a:ea typeface="+mj-ea"/>
                  <a:cs typeface="思源黑体 CN Bold" panose="020B0800000000000000" pitchFamily="34" charset="-122"/>
                </a:rPr>
                <a:t>标题文字添加</a:t>
              </a:r>
            </a:p>
          </p:txBody>
        </p:sp>
        <p:sp>
          <p:nvSpPr>
            <p:cNvPr id="20" name="PPT世界-9-3"/>
            <p:cNvSpPr txBox="1"/>
            <p:nvPr/>
          </p:nvSpPr>
          <p:spPr>
            <a:xfrm>
              <a:off x="4990596" y="3428080"/>
              <a:ext cx="2378280" cy="1569276"/>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文本单击此处键单击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21" name="PPT世界-9-4"/>
            <p:cNvCxnSpPr/>
            <p:nvPr/>
          </p:nvCxnSpPr>
          <p:spPr>
            <a:xfrm flipH="1">
              <a:off x="4802838" y="1952503"/>
              <a:ext cx="18748" cy="3598750"/>
            </a:xfrm>
            <a:prstGeom prst="line">
              <a:avLst/>
            </a:prstGeom>
            <a:ln w="12700">
              <a:gradFill>
                <a:gsLst>
                  <a:gs pos="0">
                    <a:schemeClr val="accent6"/>
                  </a:gs>
                  <a:gs pos="100000">
                    <a:schemeClr val="accent6">
                      <a:alpha val="0"/>
                    </a:schemeClr>
                  </a:gs>
                </a:gsLst>
                <a:lin ang="5400000" scaled="1"/>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22" name="PPT世界-9-5"/>
            <p:cNvSpPr/>
            <p:nvPr/>
          </p:nvSpPr>
          <p:spPr>
            <a:xfrm>
              <a:off x="4829140" y="1953118"/>
              <a:ext cx="1610355" cy="856110"/>
            </a:xfrm>
            <a:prstGeom prst="rect">
              <a:avLst/>
            </a:prstGeom>
            <a:gradFill>
              <a:gsLst>
                <a:gs pos="18000">
                  <a:schemeClr val="accent6">
                    <a:alpha val="2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23" name="PPT世界-9-6"/>
            <p:cNvCxnSpPr/>
            <p:nvPr/>
          </p:nvCxnSpPr>
          <p:spPr>
            <a:xfrm flipH="1">
              <a:off x="4749293" y="3344021"/>
              <a:ext cx="2098122" cy="0"/>
            </a:xfrm>
            <a:prstGeom prst="line">
              <a:avLst/>
            </a:prstGeom>
            <a:ln w="28575">
              <a:gradFill>
                <a:gsLst>
                  <a:gs pos="0">
                    <a:schemeClr val="accent6">
                      <a:alpha val="85000"/>
                    </a:schemeClr>
                  </a:gs>
                  <a:gs pos="90000">
                    <a:schemeClr val="accent6">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24" name="PPT世界-9-7"/>
            <p:cNvSpPr/>
            <p:nvPr/>
          </p:nvSpPr>
          <p:spPr>
            <a:xfrm>
              <a:off x="4741357" y="5546193"/>
              <a:ext cx="134702" cy="134702"/>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6" name="PPT世界-9-8" descr="智能手机"/>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54566" y="2053418"/>
              <a:ext cx="684764" cy="648943"/>
            </a:xfrm>
            <a:prstGeom prst="rect">
              <a:avLst/>
            </a:prstGeom>
          </p:spPr>
        </p:pic>
        <p:cxnSp>
          <p:nvCxnSpPr>
            <p:cNvPr id="40" name="PPT世界-9-9"/>
            <p:cNvCxnSpPr/>
            <p:nvPr/>
          </p:nvCxnSpPr>
          <p:spPr>
            <a:xfrm flipH="1">
              <a:off x="5267002" y="2382262"/>
              <a:ext cx="988060" cy="0"/>
            </a:xfrm>
            <a:prstGeom prst="line">
              <a:avLst/>
            </a:prstGeom>
            <a:ln w="12700">
              <a:gradFill>
                <a:gsLst>
                  <a:gs pos="0">
                    <a:schemeClr val="accent6">
                      <a:alpha val="85000"/>
                    </a:schemeClr>
                  </a:gs>
                  <a:gs pos="90000">
                    <a:schemeClr val="accent6">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41" name="PPT世界-9-10"/>
            <p:cNvCxnSpPr/>
            <p:nvPr/>
          </p:nvCxnSpPr>
          <p:spPr>
            <a:xfrm flipH="1">
              <a:off x="5510424" y="2572690"/>
              <a:ext cx="838618" cy="0"/>
            </a:xfrm>
            <a:prstGeom prst="line">
              <a:avLst/>
            </a:prstGeom>
            <a:ln w="12700">
              <a:gradFill>
                <a:gsLst>
                  <a:gs pos="0">
                    <a:schemeClr val="accent6">
                      <a:alpha val="85000"/>
                    </a:schemeClr>
                  </a:gs>
                  <a:gs pos="90000">
                    <a:schemeClr val="accent6">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42" name="PPT世界-9-11"/>
            <p:cNvCxnSpPr/>
            <p:nvPr/>
          </p:nvCxnSpPr>
          <p:spPr>
            <a:xfrm flipH="1">
              <a:off x="6001062" y="2257730"/>
              <a:ext cx="571500" cy="0"/>
            </a:xfrm>
            <a:prstGeom prst="line">
              <a:avLst/>
            </a:prstGeom>
            <a:ln w="12700">
              <a:gradFill>
                <a:gsLst>
                  <a:gs pos="0">
                    <a:schemeClr val="accent6">
                      <a:alpha val="85000"/>
                    </a:schemeClr>
                  </a:gs>
                  <a:gs pos="90000">
                    <a:schemeClr val="accent6">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43" name="PPT世界-9-12"/>
            <p:cNvCxnSpPr/>
            <p:nvPr/>
          </p:nvCxnSpPr>
          <p:spPr>
            <a:xfrm flipH="1">
              <a:off x="6105202" y="2487669"/>
              <a:ext cx="698291" cy="1468"/>
            </a:xfrm>
            <a:prstGeom prst="line">
              <a:avLst/>
            </a:prstGeom>
            <a:ln w="12700">
              <a:gradFill>
                <a:gsLst>
                  <a:gs pos="0">
                    <a:schemeClr val="accent6">
                      <a:alpha val="85000"/>
                    </a:schemeClr>
                  </a:gs>
                  <a:gs pos="90000">
                    <a:schemeClr val="accent6">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grpSp>
        <p:nvGrpSpPr>
          <p:cNvPr id="50" name="PPT世界-10">
            <a:extLst>
              <a:ext uri="{FF2B5EF4-FFF2-40B4-BE49-F238E27FC236}">
                <a16:creationId xmlns:a16="http://schemas.microsoft.com/office/drawing/2014/main" id="{4301A466-FBCD-45B4-B6F0-B5DDCADA778D}"/>
              </a:ext>
            </a:extLst>
          </p:cNvPr>
          <p:cNvGrpSpPr/>
          <p:nvPr/>
        </p:nvGrpSpPr>
        <p:grpSpPr>
          <a:xfrm>
            <a:off x="7471274" y="1952503"/>
            <a:ext cx="3473218" cy="3774242"/>
            <a:chOff x="7471274" y="1952503"/>
            <a:chExt cx="3473218" cy="3774242"/>
          </a:xfrm>
        </p:grpSpPr>
        <p:sp>
          <p:nvSpPr>
            <p:cNvPr id="12" name="PPT世界-10-1"/>
            <p:cNvSpPr txBox="1"/>
            <p:nvPr/>
          </p:nvSpPr>
          <p:spPr>
            <a:xfrm>
              <a:off x="7471274" y="5326635"/>
              <a:ext cx="1947868" cy="400110"/>
            </a:xfrm>
            <a:prstGeom prst="rect">
              <a:avLst/>
            </a:prstGeom>
            <a:noFill/>
            <a:scene3d>
              <a:camera prst="isometricOffAxis1Right">
                <a:rot lat="1075751" lon="19724632" rev="21502651"/>
              </a:camera>
              <a:lightRig rig="threePt" dir="t"/>
            </a:scene3d>
          </p:spPr>
          <p:txBody>
            <a:bodyPr wrap="square" rtlCol="0">
              <a:noAutofit/>
            </a:bodyPr>
            <a:lstStyle>
              <a:defPPr>
                <a:defRPr lang="zh-CN"/>
              </a:defPPr>
              <a:lvl1pPr marR="0" lvl="0" indent="0" algn="ctr" fontAlgn="auto">
                <a:lnSpc>
                  <a:spcPct val="100000"/>
                </a:lnSpc>
                <a:spcBef>
                  <a:spcPts val="0"/>
                </a:spcBef>
                <a:spcAft>
                  <a:spcPts val="0"/>
                </a:spcAft>
                <a:buClrTx/>
                <a:buSzTx/>
                <a:buFontTx/>
                <a:buNone/>
                <a:defRPr kumimoji="0" sz="2400" b="0" i="0" u="none" strike="noStrike" cap="none" spc="0" normalizeH="0" baseline="0">
                  <a:ln>
                    <a:noFill/>
                  </a:ln>
                  <a:solidFill>
                    <a:prstClr val="white"/>
                  </a:solidFill>
                  <a:effectLst/>
                  <a:uLnTx/>
                  <a:uFillTx/>
                  <a:latin typeface="阿里巴巴普惠体 Medium" panose="00020600040101010101" charset="-122"/>
                  <a:ea typeface="阿里巴巴普惠体 Medium" panose="00020600040101010101" charset="-122"/>
                </a:defRPr>
              </a:lvl1pPr>
            </a:lstStyle>
            <a:p>
              <a:r>
                <a:rPr lang="zh-CN" altLang="en-US" sz="2000" dirty="0">
                  <a:gradFill>
                    <a:gsLst>
                      <a:gs pos="0">
                        <a:schemeClr val="accent1"/>
                      </a:gs>
                      <a:gs pos="100000">
                        <a:schemeClr val="accent3"/>
                      </a:gs>
                    </a:gsLst>
                    <a:lin ang="2700000" scaled="0"/>
                  </a:gra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5" name="PPT世界-10-2"/>
            <p:cNvSpPr/>
            <p:nvPr/>
          </p:nvSpPr>
          <p:spPr>
            <a:xfrm>
              <a:off x="8316055" y="5187977"/>
              <a:ext cx="134702" cy="134702"/>
            </a:xfrm>
            <a:prstGeom prst="ellipse">
              <a:avLst/>
            </a:prstGeom>
            <a:gradFill flip="none" rotWithShape="1">
              <a:gsLst>
                <a:gs pos="0">
                  <a:schemeClr val="accent1"/>
                </a:gs>
                <a:gs pos="100000">
                  <a:schemeClr val="accent3"/>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10-3"/>
            <p:cNvSpPr txBox="1"/>
            <p:nvPr/>
          </p:nvSpPr>
          <p:spPr>
            <a:xfrm>
              <a:off x="8548570" y="2932060"/>
              <a:ext cx="1538883" cy="307777"/>
            </a:xfrm>
            <a:prstGeom prst="rect">
              <a:avLst/>
            </a:prstGeom>
            <a:noFill/>
          </p:spPr>
          <p:txBody>
            <a:bodyPr wrap="none" lIns="0" tIns="0" rIns="0" bIns="0" rtlCol="0">
              <a:noAutofit/>
            </a:bodyPr>
            <a:lstStyle/>
            <a:p>
              <a:pPr algn="l"/>
              <a:r>
                <a:rPr lang="zh-CN" altLang="en-US" sz="2000" b="0" i="0" dirty="0">
                  <a:gradFill>
                    <a:gsLst>
                      <a:gs pos="0">
                        <a:schemeClr val="accent1"/>
                      </a:gs>
                      <a:gs pos="100000">
                        <a:schemeClr val="accent3"/>
                      </a:gs>
                    </a:gsLst>
                    <a:lin ang="2700000" scaled="0"/>
                  </a:gradFill>
                  <a:effectLst/>
                  <a:latin typeface="+mj-ea"/>
                  <a:ea typeface="+mj-ea"/>
                  <a:cs typeface="思源黑体 CN Bold" panose="020B0800000000000000" pitchFamily="34" charset="-122"/>
                </a:rPr>
                <a:t>标题文字添加</a:t>
              </a:r>
            </a:p>
          </p:txBody>
        </p:sp>
        <p:sp>
          <p:nvSpPr>
            <p:cNvPr id="27" name="PPT世界-10-4"/>
            <p:cNvSpPr txBox="1"/>
            <p:nvPr/>
          </p:nvSpPr>
          <p:spPr>
            <a:xfrm>
              <a:off x="8566212" y="3428080"/>
              <a:ext cx="2378280" cy="1259127"/>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文本单击此处键单击此处键入文本单击此处键入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28" name="PPT世界-10-5"/>
            <p:cNvCxnSpPr/>
            <p:nvPr/>
          </p:nvCxnSpPr>
          <p:spPr>
            <a:xfrm flipH="1">
              <a:off x="8389648" y="1952503"/>
              <a:ext cx="7554" cy="3208606"/>
            </a:xfrm>
            <a:prstGeom prst="line">
              <a:avLst/>
            </a:prstGeom>
            <a:ln w="12700">
              <a:gradFill>
                <a:gsLst>
                  <a:gs pos="0">
                    <a:schemeClr val="accent1"/>
                  </a:gs>
                  <a:gs pos="100000">
                    <a:schemeClr val="accent1">
                      <a:alpha val="0"/>
                    </a:schemeClr>
                  </a:gs>
                </a:gsLst>
                <a:lin ang="5400000" scaled="1"/>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29" name="PPT世界-10-6"/>
            <p:cNvSpPr/>
            <p:nvPr/>
          </p:nvSpPr>
          <p:spPr>
            <a:xfrm>
              <a:off x="8397202" y="1953118"/>
              <a:ext cx="1610355" cy="856110"/>
            </a:xfrm>
            <a:prstGeom prst="rect">
              <a:avLst/>
            </a:prstGeom>
            <a:gradFill>
              <a:gsLst>
                <a:gs pos="0">
                  <a:schemeClr val="accent1">
                    <a:alpha val="39000"/>
                    <a:lumMod val="64000"/>
                    <a:lumOff val="36000"/>
                  </a:schemeClr>
                </a:gs>
                <a:gs pos="18000">
                  <a:schemeClr val="accent1">
                    <a:alpha val="19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30" name="PPT世界-10-7"/>
            <p:cNvCxnSpPr/>
            <p:nvPr/>
          </p:nvCxnSpPr>
          <p:spPr>
            <a:xfrm flipH="1">
              <a:off x="8324909" y="3344021"/>
              <a:ext cx="2098122" cy="0"/>
            </a:xfrm>
            <a:prstGeom prst="line">
              <a:avLst/>
            </a:prstGeom>
            <a:ln w="28575">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pic>
          <p:nvPicPr>
            <p:cNvPr id="37" name="PPT世界-10-8" descr="Internet"/>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66212" y="1960593"/>
              <a:ext cx="914400" cy="914400"/>
            </a:xfrm>
            <a:prstGeom prst="rect">
              <a:avLst/>
            </a:prstGeom>
          </p:spPr>
        </p:pic>
        <p:cxnSp>
          <p:nvCxnSpPr>
            <p:cNvPr id="45" name="PPT世界-10-9"/>
            <p:cNvCxnSpPr/>
            <p:nvPr/>
          </p:nvCxnSpPr>
          <p:spPr>
            <a:xfrm flipH="1">
              <a:off x="9219452" y="2373429"/>
              <a:ext cx="988060" cy="0"/>
            </a:xfrm>
            <a:prstGeom prst="line">
              <a:avLst/>
            </a:prstGeom>
            <a:ln w="12700">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46" name="PPT世界-10-10"/>
            <p:cNvCxnSpPr/>
            <p:nvPr/>
          </p:nvCxnSpPr>
          <p:spPr>
            <a:xfrm flipH="1">
              <a:off x="9462874" y="2563857"/>
              <a:ext cx="838618" cy="0"/>
            </a:xfrm>
            <a:prstGeom prst="line">
              <a:avLst/>
            </a:prstGeom>
            <a:ln w="12700">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47" name="PPT世界-10-11"/>
            <p:cNvCxnSpPr/>
            <p:nvPr/>
          </p:nvCxnSpPr>
          <p:spPr>
            <a:xfrm flipH="1">
              <a:off x="9953512" y="2248897"/>
              <a:ext cx="571500" cy="0"/>
            </a:xfrm>
            <a:prstGeom prst="line">
              <a:avLst/>
            </a:prstGeom>
            <a:ln w="12700">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48" name="PPT世界-10-12"/>
            <p:cNvCxnSpPr/>
            <p:nvPr/>
          </p:nvCxnSpPr>
          <p:spPr>
            <a:xfrm flipH="1">
              <a:off x="10057652" y="2478836"/>
              <a:ext cx="698291" cy="1468"/>
            </a:xfrm>
            <a:prstGeom prst="line">
              <a:avLst/>
            </a:prstGeom>
            <a:ln w="12700">
              <a:gradFill>
                <a:gsLst>
                  <a:gs pos="0">
                    <a:schemeClr val="accent3">
                      <a:alpha val="85000"/>
                    </a:schemeClr>
                  </a:gs>
                  <a:gs pos="90000">
                    <a:schemeClr val="accent1">
                      <a:alpha val="0"/>
                    </a:schemeClr>
                  </a:gs>
                </a:gsLst>
                <a:lin ang="21540000" scaled="0"/>
              </a:gradFill>
            </a:ln>
            <a:effectLst>
              <a:outerShdw blurRad="203200" dist="127000" algn="l"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grpSp>
      <p:sp>
        <p:nvSpPr>
          <p:cNvPr id="56" name="PPT世界-2">
            <a:extLst>
              <a:ext uri="{FF2B5EF4-FFF2-40B4-BE49-F238E27FC236}">
                <a16:creationId xmlns:a16="http://schemas.microsoft.com/office/drawing/2014/main" id="{24A9ED29-2206-46D2-B712-8403463F542B}"/>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3">
            <a:extLst>
              <a:ext uri="{FF2B5EF4-FFF2-40B4-BE49-F238E27FC236}">
                <a16:creationId xmlns:a16="http://schemas.microsoft.com/office/drawing/2014/main" id="{61D68C14-8A8B-4B6D-9105-DBD22CA15609}"/>
              </a:ext>
            </a:extLst>
          </p:cNvPr>
          <p:cNvSpPr txBox="1"/>
          <p:nvPr/>
        </p:nvSpPr>
        <p:spPr>
          <a:xfrm>
            <a:off x="835472" y="481360"/>
            <a:ext cx="724557"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4">
            <a:extLst>
              <a:ext uri="{FF2B5EF4-FFF2-40B4-BE49-F238E27FC236}">
                <a16:creationId xmlns:a16="http://schemas.microsoft.com/office/drawing/2014/main" id="{94EDA1DF-D4BC-456A-93FD-BDA0530EFC4D}"/>
              </a:ext>
            </a:extLst>
          </p:cNvPr>
          <p:cNvSpPr txBox="1"/>
          <p:nvPr/>
        </p:nvSpPr>
        <p:spPr>
          <a:xfrm>
            <a:off x="1936273" y="596021"/>
            <a:ext cx="1384995"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机械设计基础</a:t>
            </a:r>
          </a:p>
        </p:txBody>
      </p:sp>
      <p:sp>
        <p:nvSpPr>
          <p:cNvPr id="59" name="PPT世界-5">
            <a:extLst>
              <a:ext uri="{FF2B5EF4-FFF2-40B4-BE49-F238E27FC236}">
                <a16:creationId xmlns:a16="http://schemas.microsoft.com/office/drawing/2014/main" id="{D212CB22-7A22-41CB-9BFE-2DACD179CA05}"/>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Fundamentals of mechanical design</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anim calcmode="lin" valueType="num">
                                      <p:cBhvr>
                                        <p:cTn id="14" dur="500" fill="hold"/>
                                        <p:tgtEl>
                                          <p:spTgt spid="49"/>
                                        </p:tgtEl>
                                        <p:attrNameLst>
                                          <p:attrName>ppt_x</p:attrName>
                                        </p:attrNameLst>
                                      </p:cBhvr>
                                      <p:tavLst>
                                        <p:tav tm="0">
                                          <p:val>
                                            <p:strVal val="#ppt_x"/>
                                          </p:val>
                                        </p:tav>
                                        <p:tav tm="100000">
                                          <p:val>
                                            <p:strVal val="#ppt_x"/>
                                          </p:val>
                                        </p:tav>
                                      </p:tavLst>
                                    </p:anim>
                                    <p:anim calcmode="lin" valueType="num">
                                      <p:cBhvr>
                                        <p:cTn id="15" dur="5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txBox="1"/>
          <p:nvPr/>
        </p:nvSpPr>
        <p:spPr>
          <a:xfrm>
            <a:off x="835472" y="481360"/>
            <a:ext cx="724557"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4"/>
          <p:cNvSpPr txBox="1"/>
          <p:nvPr/>
        </p:nvSpPr>
        <p:spPr>
          <a:xfrm>
            <a:off x="1936273" y="596021"/>
            <a:ext cx="1384995"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机械设计基础</a:t>
            </a:r>
          </a:p>
        </p:txBody>
      </p:sp>
      <p:sp>
        <p:nvSpPr>
          <p:cNvPr id="6" name="PPT世界-5"/>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Fundamentals of mechanical design</a:t>
            </a:r>
          </a:p>
        </p:txBody>
      </p:sp>
      <p:pic>
        <p:nvPicPr>
          <p:cNvPr id="11" name="PPT世界-6"/>
          <p:cNvPicPr>
            <a:picLocks noChangeAspect="1"/>
          </p:cNvPicPr>
          <p:nvPr/>
        </p:nvPicPr>
        <p:blipFill rotWithShape="1">
          <a:blip r:embed="rId2">
            <a:extLst>
              <a:ext uri="{28A0092B-C50C-407E-A947-70E740481C1C}">
                <a14:useLocalDpi xmlns:a14="http://schemas.microsoft.com/office/drawing/2010/main" val="0"/>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grpSp>
        <p:nvGrpSpPr>
          <p:cNvPr id="37" name="PPT世界-7">
            <a:extLst>
              <a:ext uri="{FF2B5EF4-FFF2-40B4-BE49-F238E27FC236}">
                <a16:creationId xmlns:a16="http://schemas.microsoft.com/office/drawing/2014/main" id="{EEB14B44-8C2A-48E5-B321-6D6D2DE358E1}"/>
              </a:ext>
            </a:extLst>
          </p:cNvPr>
          <p:cNvGrpSpPr/>
          <p:nvPr/>
        </p:nvGrpSpPr>
        <p:grpSpPr>
          <a:xfrm>
            <a:off x="981075" y="1798695"/>
            <a:ext cx="3390900" cy="4398559"/>
            <a:chOff x="981075" y="1798695"/>
            <a:chExt cx="3390900" cy="4398559"/>
          </a:xfrm>
        </p:grpSpPr>
        <p:sp>
          <p:nvSpPr>
            <p:cNvPr id="17" name="PPT世界-7-1"/>
            <p:cNvSpPr txBox="1"/>
            <p:nvPr/>
          </p:nvSpPr>
          <p:spPr>
            <a:xfrm>
              <a:off x="981075" y="1798695"/>
              <a:ext cx="3313113" cy="1200329"/>
            </a:xfrm>
            <a:prstGeom prst="rect">
              <a:avLst/>
            </a:prstGeom>
            <a:noFill/>
          </p:spPr>
          <p:txBody>
            <a:bodyPr wrap="square" rtlCol="0">
              <a:noAutofit/>
            </a:bodyPr>
            <a:lstStyle>
              <a:defPPr>
                <a:defRPr lang="zh-CN"/>
              </a:defPPr>
              <a:lvl1pPr>
                <a:defRPr sz="2800" spc="200">
                  <a:solidFill>
                    <a:schemeClr val="tx1">
                      <a:lumMod val="75000"/>
                    </a:schemeClr>
                  </a:solidFill>
                  <a:latin typeface="+mj-ea"/>
                  <a:ea typeface="+mj-ea"/>
                </a:defRPr>
              </a:lvl1pPr>
            </a:lstStyle>
            <a:p>
              <a:r>
                <a:rPr lang="zh-CN" altLang="en-US" sz="3600" b="0" i="0" spc="0" dirty="0">
                  <a:gradFill>
                    <a:gsLst>
                      <a:gs pos="0">
                        <a:schemeClr val="accent1"/>
                      </a:gs>
                      <a:gs pos="100000">
                        <a:schemeClr val="accent3"/>
                      </a:gs>
                    </a:gsLst>
                    <a:lin ang="2700000" scaled="0"/>
                  </a:gradFill>
                  <a:effectLst/>
                  <a:latin typeface="+mj-ea"/>
                  <a:ea typeface="+mj-ea"/>
                  <a:cs typeface="思源黑体 CN Bold" panose="020B0800000000000000" pitchFamily="34" charset="-122"/>
                </a:rPr>
                <a:t>标题</a:t>
              </a:r>
              <a:endParaRPr lang="en-US" altLang="zh-CN" sz="3600" b="0" i="0" spc="0" dirty="0">
                <a:gradFill>
                  <a:gsLst>
                    <a:gs pos="0">
                      <a:schemeClr val="accent1"/>
                    </a:gs>
                    <a:gs pos="100000">
                      <a:schemeClr val="accent3"/>
                    </a:gs>
                  </a:gsLst>
                  <a:lin ang="2700000" scaled="0"/>
                </a:gradFill>
                <a:effectLst/>
                <a:latin typeface="+mj-ea"/>
                <a:ea typeface="+mj-ea"/>
                <a:cs typeface="思源黑体 CN Bold" panose="020B0800000000000000" pitchFamily="34" charset="-122"/>
              </a:endParaRPr>
            </a:p>
            <a:p>
              <a:r>
                <a:rPr lang="zh-CN" altLang="en-US" sz="3600" b="0" i="0" spc="0" dirty="0">
                  <a:gradFill>
                    <a:gsLst>
                      <a:gs pos="0">
                        <a:schemeClr val="accent1"/>
                      </a:gs>
                      <a:gs pos="100000">
                        <a:schemeClr val="accent3"/>
                      </a:gs>
                    </a:gsLst>
                    <a:lin ang="2700000" scaled="0"/>
                  </a:gradFill>
                  <a:effectLst/>
                  <a:latin typeface="+mj-ea"/>
                  <a:ea typeface="+mj-ea"/>
                  <a:cs typeface="思源黑体 CN Bold" panose="020B0800000000000000" pitchFamily="34" charset="-122"/>
                </a:rPr>
                <a:t>文字添加</a:t>
              </a:r>
            </a:p>
          </p:txBody>
        </p:sp>
        <p:sp>
          <p:nvSpPr>
            <p:cNvPr id="18" name="PPT世界-7-2"/>
            <p:cNvSpPr/>
            <p:nvPr/>
          </p:nvSpPr>
          <p:spPr>
            <a:xfrm>
              <a:off x="981075" y="3553260"/>
              <a:ext cx="3390900" cy="2643994"/>
            </a:xfrm>
            <a:prstGeom prst="rect">
              <a:avLst/>
            </a:prstGeom>
          </p:spPr>
          <p:txBody>
            <a:bodyPr wrap="square">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本单击此处键入文本单击此处键单击此处键入文本单击此处键入文本单击此处</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键入文本单击此处键单击此处键入</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文本单击此处键入文本单击此处键入</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文本单击此处键单击此处键入文</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本单击此处键入文本单</a:t>
              </a: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9" name="PPT世界-7-3"/>
            <p:cNvCxnSpPr/>
            <p:nvPr/>
          </p:nvCxnSpPr>
          <p:spPr>
            <a:xfrm>
              <a:off x="1495221" y="3267398"/>
              <a:ext cx="283706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PPT世界-7-4"/>
            <p:cNvCxnSpPr/>
            <p:nvPr/>
          </p:nvCxnSpPr>
          <p:spPr>
            <a:xfrm>
              <a:off x="1093906" y="3264584"/>
              <a:ext cx="53838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6" name="PPT世界-8">
            <a:extLst>
              <a:ext uri="{FF2B5EF4-FFF2-40B4-BE49-F238E27FC236}">
                <a16:creationId xmlns:a16="http://schemas.microsoft.com/office/drawing/2014/main" id="{2CDF82F7-DEB4-4FEB-B9AA-2070483CEAFE}"/>
              </a:ext>
            </a:extLst>
          </p:cNvPr>
          <p:cNvGrpSpPr/>
          <p:nvPr/>
        </p:nvGrpSpPr>
        <p:grpSpPr>
          <a:xfrm>
            <a:off x="4981576" y="1778768"/>
            <a:ext cx="2976815" cy="2124075"/>
            <a:chOff x="4981576" y="1689623"/>
            <a:chExt cx="2976815" cy="2124075"/>
          </a:xfrm>
        </p:grpSpPr>
        <p:sp>
          <p:nvSpPr>
            <p:cNvPr id="8" name="PPT世界-8-1"/>
            <p:cNvSpPr/>
            <p:nvPr/>
          </p:nvSpPr>
          <p:spPr>
            <a:xfrm>
              <a:off x="4981576" y="1689624"/>
              <a:ext cx="2976815" cy="2124074"/>
            </a:xfrm>
            <a:prstGeom prst="rect">
              <a:avLst/>
            </a:prstGeom>
            <a:solidFill>
              <a:schemeClr val="bg1"/>
            </a:solidFill>
            <a:ln>
              <a:solidFill>
                <a:schemeClr val="accent1"/>
              </a:solidFill>
            </a:ln>
            <a:effectLst>
              <a:outerShdw blurRad="406400" sx="102000" sy="102000" algn="ctr" rotWithShape="0">
                <a:schemeClr val="accent1">
                  <a:lumMod val="20000"/>
                  <a:lumOff val="8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9" name="PPT世界-8-2"/>
            <p:cNvSpPr/>
            <p:nvPr/>
          </p:nvSpPr>
          <p:spPr>
            <a:xfrm>
              <a:off x="4981818" y="1689623"/>
              <a:ext cx="2976331" cy="109072"/>
            </a:xfrm>
            <a:prstGeom prst="rect">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endParaRPr>
            </a:p>
          </p:txBody>
        </p:sp>
        <p:sp>
          <p:nvSpPr>
            <p:cNvPr id="21" name="PPT世界-8-3"/>
            <p:cNvSpPr/>
            <p:nvPr/>
          </p:nvSpPr>
          <p:spPr>
            <a:xfrm>
              <a:off x="5685153" y="2701416"/>
              <a:ext cx="1569660" cy="369332"/>
            </a:xfrm>
            <a:prstGeom prst="rect">
              <a:avLst/>
            </a:prstGeom>
          </p:spPr>
          <p:txBody>
            <a:bodyPr wrap="none">
              <a:noAutofit/>
            </a:bodyPr>
            <a:lstStyle/>
            <a:p>
              <a:pPr algn="ctr"/>
              <a:r>
                <a:rPr lang="zh-CN" altLang="en-US" sz="1800" b="0" i="0" spc="0" dirty="0">
                  <a:gradFill>
                    <a:gsLst>
                      <a:gs pos="0">
                        <a:schemeClr val="accent1"/>
                      </a:gs>
                      <a:gs pos="100000">
                        <a:schemeClr val="accent3"/>
                      </a:gs>
                    </a:gsLst>
                    <a:lin ang="2700000" scaled="0"/>
                  </a:gradFill>
                  <a:effectLst/>
                  <a:latin typeface="+mj-ea"/>
                  <a:ea typeface="+mj-ea"/>
                  <a:cs typeface="思源黑体 CN Bold" panose="020B0800000000000000" pitchFamily="34" charset="-122"/>
                </a:rPr>
                <a:t>标题文字添加</a:t>
              </a:r>
            </a:p>
          </p:txBody>
        </p:sp>
        <p:sp>
          <p:nvSpPr>
            <p:cNvPr id="22" name="PPT世界-8-4"/>
            <p:cNvSpPr>
              <a:spLocks noChangeAspect="1"/>
            </p:cNvSpPr>
            <p:nvPr/>
          </p:nvSpPr>
          <p:spPr bwMode="auto">
            <a:xfrm>
              <a:off x="6235014" y="2240190"/>
              <a:ext cx="469939" cy="321774"/>
            </a:xfrm>
            <a:custGeom>
              <a:avLst/>
              <a:gdLst>
                <a:gd name="T0" fmla="*/ 11940 w 12159"/>
                <a:gd name="T1" fmla="*/ 1942 h 8325"/>
                <a:gd name="T2" fmla="*/ 6180 w 12159"/>
                <a:gd name="T3" fmla="*/ 22 h 8325"/>
                <a:gd name="T4" fmla="*/ 5978 w 12159"/>
                <a:gd name="T5" fmla="*/ 22 h 8325"/>
                <a:gd name="T6" fmla="*/ 218 w 12159"/>
                <a:gd name="T7" fmla="*/ 1942 h 8325"/>
                <a:gd name="T8" fmla="*/ 0 w 12159"/>
                <a:gd name="T9" fmla="*/ 2245 h 8325"/>
                <a:gd name="T10" fmla="*/ 218 w 12159"/>
                <a:gd name="T11" fmla="*/ 2548 h 8325"/>
                <a:gd name="T12" fmla="*/ 1919 w 12159"/>
                <a:gd name="T13" fmla="*/ 3115 h 8325"/>
                <a:gd name="T14" fmla="*/ 1919 w 12159"/>
                <a:gd name="T15" fmla="*/ 4805 h 8325"/>
                <a:gd name="T16" fmla="*/ 2012 w 12159"/>
                <a:gd name="T17" fmla="*/ 5032 h 8325"/>
                <a:gd name="T18" fmla="*/ 6079 w 12159"/>
                <a:gd name="T19" fmla="*/ 6405 h 8325"/>
                <a:gd name="T20" fmla="*/ 8764 w 12159"/>
                <a:gd name="T21" fmla="*/ 5887 h 8325"/>
                <a:gd name="T22" fmla="*/ 8928 w 12159"/>
                <a:gd name="T23" fmla="*/ 5471 h 8325"/>
                <a:gd name="T24" fmla="*/ 8515 w 12159"/>
                <a:gd name="T25" fmla="*/ 5298 h 8325"/>
                <a:gd name="T26" fmla="*/ 6080 w 12159"/>
                <a:gd name="T27" fmla="*/ 5765 h 8325"/>
                <a:gd name="T28" fmla="*/ 3370 w 12159"/>
                <a:gd name="T29" fmla="*/ 5172 h 8325"/>
                <a:gd name="T30" fmla="*/ 2560 w 12159"/>
                <a:gd name="T31" fmla="*/ 4661 h 8325"/>
                <a:gd name="T32" fmla="*/ 2560 w 12159"/>
                <a:gd name="T33" fmla="*/ 3329 h 8325"/>
                <a:gd name="T34" fmla="*/ 5979 w 12159"/>
                <a:gd name="T35" fmla="*/ 4469 h 8325"/>
                <a:gd name="T36" fmla="*/ 6181 w 12159"/>
                <a:gd name="T37" fmla="*/ 4469 h 8325"/>
                <a:gd name="T38" fmla="*/ 9600 w 12159"/>
                <a:gd name="T39" fmla="*/ 3329 h 8325"/>
                <a:gd name="T40" fmla="*/ 9600 w 12159"/>
                <a:gd name="T41" fmla="*/ 3900 h 8325"/>
                <a:gd name="T42" fmla="*/ 8960 w 12159"/>
                <a:gd name="T43" fmla="*/ 4805 h 8325"/>
                <a:gd name="T44" fmla="*/ 9531 w 12159"/>
                <a:gd name="T45" fmla="*/ 5682 h 8325"/>
                <a:gd name="T46" fmla="*/ 8969 w 12159"/>
                <a:gd name="T47" fmla="*/ 7928 h 8325"/>
                <a:gd name="T48" fmla="*/ 9280 w 12159"/>
                <a:gd name="T49" fmla="*/ 8325 h 8325"/>
                <a:gd name="T50" fmla="*/ 10560 w 12159"/>
                <a:gd name="T51" fmla="*/ 8325 h 8325"/>
                <a:gd name="T52" fmla="*/ 10870 w 12159"/>
                <a:gd name="T53" fmla="*/ 7928 h 8325"/>
                <a:gd name="T54" fmla="*/ 10309 w 12159"/>
                <a:gd name="T55" fmla="*/ 5682 h 8325"/>
                <a:gd name="T56" fmla="*/ 10880 w 12159"/>
                <a:gd name="T57" fmla="*/ 4805 h 8325"/>
                <a:gd name="T58" fmla="*/ 10240 w 12159"/>
                <a:gd name="T59" fmla="*/ 3900 h 8325"/>
                <a:gd name="T60" fmla="*/ 10240 w 12159"/>
                <a:gd name="T61" fmla="*/ 3115 h 8325"/>
                <a:gd name="T62" fmla="*/ 11941 w 12159"/>
                <a:gd name="T63" fmla="*/ 2548 h 8325"/>
                <a:gd name="T64" fmla="*/ 12159 w 12159"/>
                <a:gd name="T65" fmla="*/ 2245 h 8325"/>
                <a:gd name="T66" fmla="*/ 11941 w 12159"/>
                <a:gd name="T67" fmla="*/ 1942 h 8325"/>
                <a:gd name="T68" fmla="*/ 11940 w 12159"/>
                <a:gd name="T69" fmla="*/ 1942 h 8325"/>
                <a:gd name="T70" fmla="*/ 9919 w 12159"/>
                <a:gd name="T71" fmla="*/ 4485 h 8325"/>
                <a:gd name="T72" fmla="*/ 10239 w 12159"/>
                <a:gd name="T73" fmla="*/ 4805 h 8325"/>
                <a:gd name="T74" fmla="*/ 9919 w 12159"/>
                <a:gd name="T75" fmla="*/ 5125 h 8325"/>
                <a:gd name="T76" fmla="*/ 9599 w 12159"/>
                <a:gd name="T77" fmla="*/ 4805 h 8325"/>
                <a:gd name="T78" fmla="*/ 9919 w 12159"/>
                <a:gd name="T79" fmla="*/ 4485 h 8325"/>
                <a:gd name="T80" fmla="*/ 9689 w 12159"/>
                <a:gd name="T81" fmla="*/ 7685 h 8325"/>
                <a:gd name="T82" fmla="*/ 9919 w 12159"/>
                <a:gd name="T83" fmla="*/ 6765 h 8325"/>
                <a:gd name="T84" fmla="*/ 10149 w 12159"/>
                <a:gd name="T85" fmla="*/ 7685 h 8325"/>
                <a:gd name="T86" fmla="*/ 9689 w 12159"/>
                <a:gd name="T87" fmla="*/ 7685 h 8325"/>
                <a:gd name="T88" fmla="*/ 9893 w 12159"/>
                <a:gd name="T89" fmla="*/ 2556 h 8325"/>
                <a:gd name="T90" fmla="*/ 6132 w 12159"/>
                <a:gd name="T91" fmla="*/ 1929 h 8325"/>
                <a:gd name="T92" fmla="*/ 5754 w 12159"/>
                <a:gd name="T93" fmla="*/ 2190 h 8325"/>
                <a:gd name="T94" fmla="*/ 6027 w 12159"/>
                <a:gd name="T95" fmla="*/ 2560 h 8325"/>
                <a:gd name="T96" fmla="*/ 8596 w 12159"/>
                <a:gd name="T97" fmla="*/ 2988 h 8325"/>
                <a:gd name="T98" fmla="*/ 6080 w 12159"/>
                <a:gd name="T99" fmla="*/ 3827 h 8325"/>
                <a:gd name="T100" fmla="*/ 1331 w 12159"/>
                <a:gd name="T101" fmla="*/ 2244 h 8325"/>
                <a:gd name="T102" fmla="*/ 6080 w 12159"/>
                <a:gd name="T103" fmla="*/ 662 h 8325"/>
                <a:gd name="T104" fmla="*/ 10828 w 12159"/>
                <a:gd name="T105" fmla="*/ 2244 h 8325"/>
                <a:gd name="T106" fmla="*/ 9894 w 12159"/>
                <a:gd name="T107" fmla="*/ 2555 h 8325"/>
                <a:gd name="T108" fmla="*/ 9893 w 12159"/>
                <a:gd name="T109" fmla="*/ 2556 h 8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59" h="8325">
                  <a:moveTo>
                    <a:pt x="11940" y="1942"/>
                  </a:moveTo>
                  <a:lnTo>
                    <a:pt x="6180" y="22"/>
                  </a:lnTo>
                  <a:cubicBezTo>
                    <a:pt x="6114" y="0"/>
                    <a:pt x="6044" y="0"/>
                    <a:pt x="5978" y="22"/>
                  </a:cubicBezTo>
                  <a:lnTo>
                    <a:pt x="218" y="1942"/>
                  </a:lnTo>
                  <a:cubicBezTo>
                    <a:pt x="88" y="1985"/>
                    <a:pt x="0" y="2108"/>
                    <a:pt x="0" y="2245"/>
                  </a:cubicBezTo>
                  <a:cubicBezTo>
                    <a:pt x="0" y="2382"/>
                    <a:pt x="88" y="2505"/>
                    <a:pt x="218" y="2548"/>
                  </a:cubicBezTo>
                  <a:lnTo>
                    <a:pt x="1919" y="3115"/>
                  </a:lnTo>
                  <a:lnTo>
                    <a:pt x="1919" y="4805"/>
                  </a:lnTo>
                  <a:cubicBezTo>
                    <a:pt x="1919" y="4890"/>
                    <a:pt x="1953" y="4971"/>
                    <a:pt x="2012" y="5032"/>
                  </a:cubicBezTo>
                  <a:cubicBezTo>
                    <a:pt x="2069" y="5088"/>
                    <a:pt x="3417" y="6405"/>
                    <a:pt x="6079" y="6405"/>
                  </a:cubicBezTo>
                  <a:cubicBezTo>
                    <a:pt x="7047" y="6405"/>
                    <a:pt x="7950" y="6231"/>
                    <a:pt x="8764" y="5887"/>
                  </a:cubicBezTo>
                  <a:cubicBezTo>
                    <a:pt x="8923" y="5816"/>
                    <a:pt x="8996" y="5631"/>
                    <a:pt x="8928" y="5471"/>
                  </a:cubicBezTo>
                  <a:cubicBezTo>
                    <a:pt x="8860" y="5310"/>
                    <a:pt x="8677" y="5233"/>
                    <a:pt x="8515" y="5298"/>
                  </a:cubicBezTo>
                  <a:cubicBezTo>
                    <a:pt x="7781" y="5608"/>
                    <a:pt x="6962" y="5765"/>
                    <a:pt x="6080" y="5765"/>
                  </a:cubicBezTo>
                  <a:cubicBezTo>
                    <a:pt x="4835" y="5765"/>
                    <a:pt x="3919" y="5442"/>
                    <a:pt x="3370" y="5172"/>
                  </a:cubicBezTo>
                  <a:cubicBezTo>
                    <a:pt x="3081" y="5033"/>
                    <a:pt x="2809" y="4862"/>
                    <a:pt x="2560" y="4661"/>
                  </a:cubicBezTo>
                  <a:lnTo>
                    <a:pt x="2560" y="3329"/>
                  </a:lnTo>
                  <a:lnTo>
                    <a:pt x="5979" y="4469"/>
                  </a:lnTo>
                  <a:cubicBezTo>
                    <a:pt x="6044" y="4491"/>
                    <a:pt x="6115" y="4491"/>
                    <a:pt x="6181" y="4469"/>
                  </a:cubicBezTo>
                  <a:lnTo>
                    <a:pt x="9600" y="3329"/>
                  </a:lnTo>
                  <a:lnTo>
                    <a:pt x="9600" y="3900"/>
                  </a:lnTo>
                  <a:cubicBezTo>
                    <a:pt x="9227" y="4032"/>
                    <a:pt x="8960" y="4388"/>
                    <a:pt x="8960" y="4805"/>
                  </a:cubicBezTo>
                  <a:cubicBezTo>
                    <a:pt x="8960" y="5196"/>
                    <a:pt x="9195" y="5533"/>
                    <a:pt x="9531" y="5682"/>
                  </a:cubicBezTo>
                  <a:lnTo>
                    <a:pt x="8969" y="7928"/>
                  </a:lnTo>
                  <a:cubicBezTo>
                    <a:pt x="8919" y="8129"/>
                    <a:pt x="9072" y="8325"/>
                    <a:pt x="9280" y="8325"/>
                  </a:cubicBezTo>
                  <a:lnTo>
                    <a:pt x="10560" y="8325"/>
                  </a:lnTo>
                  <a:cubicBezTo>
                    <a:pt x="10768" y="8325"/>
                    <a:pt x="10920" y="8129"/>
                    <a:pt x="10870" y="7928"/>
                  </a:cubicBezTo>
                  <a:lnTo>
                    <a:pt x="10309" y="5682"/>
                  </a:lnTo>
                  <a:cubicBezTo>
                    <a:pt x="10645" y="5533"/>
                    <a:pt x="10880" y="5196"/>
                    <a:pt x="10880" y="4805"/>
                  </a:cubicBezTo>
                  <a:cubicBezTo>
                    <a:pt x="10880" y="4388"/>
                    <a:pt x="10612" y="4032"/>
                    <a:pt x="10240" y="3900"/>
                  </a:cubicBezTo>
                  <a:lnTo>
                    <a:pt x="10240" y="3115"/>
                  </a:lnTo>
                  <a:lnTo>
                    <a:pt x="11941" y="2548"/>
                  </a:lnTo>
                  <a:cubicBezTo>
                    <a:pt x="12071" y="2505"/>
                    <a:pt x="12159" y="2382"/>
                    <a:pt x="12159" y="2245"/>
                  </a:cubicBezTo>
                  <a:cubicBezTo>
                    <a:pt x="12159" y="2108"/>
                    <a:pt x="12071" y="1985"/>
                    <a:pt x="11941" y="1942"/>
                  </a:cubicBezTo>
                  <a:lnTo>
                    <a:pt x="11940" y="1942"/>
                  </a:lnTo>
                  <a:close/>
                  <a:moveTo>
                    <a:pt x="9919" y="4485"/>
                  </a:moveTo>
                  <a:cubicBezTo>
                    <a:pt x="10096" y="4485"/>
                    <a:pt x="10239" y="4628"/>
                    <a:pt x="10239" y="4805"/>
                  </a:cubicBezTo>
                  <a:cubicBezTo>
                    <a:pt x="10239" y="4982"/>
                    <a:pt x="10096" y="5125"/>
                    <a:pt x="9919" y="5125"/>
                  </a:cubicBezTo>
                  <a:cubicBezTo>
                    <a:pt x="9742" y="5125"/>
                    <a:pt x="9599" y="4982"/>
                    <a:pt x="9599" y="4805"/>
                  </a:cubicBezTo>
                  <a:cubicBezTo>
                    <a:pt x="9599" y="4628"/>
                    <a:pt x="9742" y="4485"/>
                    <a:pt x="9919" y="4485"/>
                  </a:cubicBezTo>
                  <a:close/>
                  <a:moveTo>
                    <a:pt x="9689" y="7685"/>
                  </a:moveTo>
                  <a:lnTo>
                    <a:pt x="9919" y="6765"/>
                  </a:lnTo>
                  <a:lnTo>
                    <a:pt x="10149" y="7685"/>
                  </a:lnTo>
                  <a:lnTo>
                    <a:pt x="9689" y="7685"/>
                  </a:lnTo>
                  <a:close/>
                  <a:moveTo>
                    <a:pt x="9893" y="2556"/>
                  </a:moveTo>
                  <a:lnTo>
                    <a:pt x="6132" y="1929"/>
                  </a:lnTo>
                  <a:cubicBezTo>
                    <a:pt x="5955" y="1894"/>
                    <a:pt x="5784" y="2012"/>
                    <a:pt x="5754" y="2190"/>
                  </a:cubicBezTo>
                  <a:cubicBezTo>
                    <a:pt x="5725" y="2368"/>
                    <a:pt x="5848" y="2536"/>
                    <a:pt x="6027" y="2560"/>
                  </a:cubicBezTo>
                  <a:lnTo>
                    <a:pt x="8596" y="2988"/>
                  </a:lnTo>
                  <a:lnTo>
                    <a:pt x="6080" y="3827"/>
                  </a:lnTo>
                  <a:lnTo>
                    <a:pt x="1331" y="2244"/>
                  </a:lnTo>
                  <a:lnTo>
                    <a:pt x="6080" y="662"/>
                  </a:lnTo>
                  <a:lnTo>
                    <a:pt x="10828" y="2244"/>
                  </a:lnTo>
                  <a:lnTo>
                    <a:pt x="9894" y="2555"/>
                  </a:lnTo>
                  <a:lnTo>
                    <a:pt x="9893" y="2556"/>
                  </a:lnTo>
                  <a:close/>
                </a:path>
              </a:pathLst>
            </a:custGeom>
            <a:gradFill>
              <a:gsLst>
                <a:gs pos="0">
                  <a:schemeClr val="accent1"/>
                </a:gs>
                <a:gs pos="100000">
                  <a:schemeClr val="accent3"/>
                </a:gs>
              </a:gsLst>
              <a:lin ang="2700000" scaled="0"/>
            </a:gradFill>
            <a:ln>
              <a:noFill/>
            </a:ln>
          </p:spPr>
          <p:txBody>
            <a:bodyPr>
              <a:noAutofit/>
            </a:bodyPr>
            <a:lstStyle/>
            <a:p>
              <a:endParaRPr lang="zh-CN" altLang="en-US"/>
            </a:p>
          </p:txBody>
        </p:sp>
        <p:sp>
          <p:nvSpPr>
            <p:cNvPr id="23" name="PPT世界-8-5"/>
            <p:cNvSpPr/>
            <p:nvPr/>
          </p:nvSpPr>
          <p:spPr>
            <a:xfrm>
              <a:off x="5659504" y="3070748"/>
              <a:ext cx="1620958" cy="307777"/>
            </a:xfrm>
            <a:prstGeom prst="rect">
              <a:avLst/>
            </a:prstGeom>
          </p:spPr>
          <p:txBody>
            <a:bodyPr wrap="none">
              <a:noAutofit/>
            </a:bodyPr>
            <a:lstStyle/>
            <a:p>
              <a:pPr algn="ct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cs typeface="思源黑体 CN Bold" panose="020B0800000000000000" pitchFamily="34" charset="-122"/>
              </a:endParaRPr>
            </a:p>
          </p:txBody>
        </p:sp>
      </p:grpSp>
      <p:grpSp>
        <p:nvGrpSpPr>
          <p:cNvPr id="38" name="PPT世界-9">
            <a:extLst>
              <a:ext uri="{FF2B5EF4-FFF2-40B4-BE49-F238E27FC236}">
                <a16:creationId xmlns:a16="http://schemas.microsoft.com/office/drawing/2014/main" id="{FD8FE2BD-9EF2-4364-A7C2-89DF83CB1D0D}"/>
              </a:ext>
            </a:extLst>
          </p:cNvPr>
          <p:cNvGrpSpPr/>
          <p:nvPr/>
        </p:nvGrpSpPr>
        <p:grpSpPr>
          <a:xfrm>
            <a:off x="4981576" y="1778768"/>
            <a:ext cx="6118225" cy="4418486"/>
            <a:chOff x="4981576" y="1778768"/>
            <a:chExt cx="6118225" cy="4418486"/>
          </a:xfrm>
        </p:grpSpPr>
        <p:grpSp>
          <p:nvGrpSpPr>
            <p:cNvPr id="35" name="组合 34">
              <a:extLst>
                <a:ext uri="{FF2B5EF4-FFF2-40B4-BE49-F238E27FC236}">
                  <a16:creationId xmlns:a16="http://schemas.microsoft.com/office/drawing/2014/main" id="{999E698D-6A62-4BD6-BB88-5DF6514B11AE}"/>
                </a:ext>
              </a:extLst>
            </p:cNvPr>
            <p:cNvGrpSpPr/>
            <p:nvPr/>
          </p:nvGrpSpPr>
          <p:grpSpPr>
            <a:xfrm>
              <a:off x="8122986" y="1778768"/>
              <a:ext cx="2976815" cy="2124075"/>
              <a:chOff x="8122986" y="1689623"/>
              <a:chExt cx="2976815" cy="2124075"/>
            </a:xfrm>
          </p:grpSpPr>
          <p:sp>
            <p:nvSpPr>
              <p:cNvPr id="13" name="PPT世界-9-1"/>
              <p:cNvSpPr/>
              <p:nvPr/>
            </p:nvSpPr>
            <p:spPr>
              <a:xfrm>
                <a:off x="8122986" y="1689624"/>
                <a:ext cx="2976815" cy="2124074"/>
              </a:xfrm>
              <a:prstGeom prst="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4" name="PPT世界-9-2"/>
              <p:cNvSpPr/>
              <p:nvPr/>
            </p:nvSpPr>
            <p:spPr>
              <a:xfrm>
                <a:off x="8123228" y="1689623"/>
                <a:ext cx="2976331" cy="109072"/>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4" name="PPT世界-9-3"/>
              <p:cNvSpPr/>
              <p:nvPr/>
            </p:nvSpPr>
            <p:spPr>
              <a:xfrm>
                <a:off x="8826563" y="2697131"/>
                <a:ext cx="1569660" cy="369332"/>
              </a:xfrm>
              <a:prstGeom prst="rect">
                <a:avLst/>
              </a:prstGeom>
            </p:spPr>
            <p:txBody>
              <a:bodyPr wrap="none">
                <a:noAutofit/>
              </a:bodyPr>
              <a:lstStyle/>
              <a:p>
                <a:pPr algn="ctr"/>
                <a:r>
                  <a:rPr lang="zh-CN" altLang="en-US" b="1"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25" name="PPT世界-9-4"/>
              <p:cNvSpPr/>
              <p:nvPr/>
            </p:nvSpPr>
            <p:spPr>
              <a:xfrm>
                <a:off x="8800914" y="3066463"/>
                <a:ext cx="1620958" cy="307777"/>
              </a:xfrm>
              <a:prstGeom prst="rect">
                <a:avLst/>
              </a:prstGeom>
            </p:spPr>
            <p:txBody>
              <a:bodyPr wrap="none">
                <a:noAutofit/>
              </a:bodyPr>
              <a:lstStyle/>
              <a:p>
                <a:pPr algn="ct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cs typeface="思源黑体 CN Bold" panose="020B0800000000000000" pitchFamily="34" charset="-122"/>
                </a:endParaRPr>
              </a:p>
            </p:txBody>
          </p:sp>
          <p:sp>
            <p:nvSpPr>
              <p:cNvPr id="26" name="PPT世界-9-5"/>
              <p:cNvSpPr>
                <a:spLocks noChangeAspect="1"/>
              </p:cNvSpPr>
              <p:nvPr/>
            </p:nvSpPr>
            <p:spPr bwMode="auto">
              <a:xfrm>
                <a:off x="9376424" y="2196799"/>
                <a:ext cx="469939" cy="325027"/>
              </a:xfrm>
              <a:custGeom>
                <a:avLst/>
                <a:gdLst>
                  <a:gd name="connsiteX0" fmla="*/ 91871 w 609146"/>
                  <a:gd name="connsiteY0" fmla="*/ 130719 h 421308"/>
                  <a:gd name="connsiteX1" fmla="*/ 354823 w 609146"/>
                  <a:gd name="connsiteY1" fmla="*/ 130719 h 421308"/>
                  <a:gd name="connsiteX2" fmla="*/ 337077 w 609146"/>
                  <a:gd name="connsiteY2" fmla="*/ 167773 h 421308"/>
                  <a:gd name="connsiteX3" fmla="*/ 105785 w 609146"/>
                  <a:gd name="connsiteY3" fmla="*/ 167773 h 421308"/>
                  <a:gd name="connsiteX4" fmla="*/ 43274 w 609146"/>
                  <a:gd name="connsiteY4" fmla="*/ 384254 h 421308"/>
                  <a:gd name="connsiteX5" fmla="*/ 545079 w 609146"/>
                  <a:gd name="connsiteY5" fmla="*/ 384254 h 421308"/>
                  <a:gd name="connsiteX6" fmla="*/ 501725 w 609146"/>
                  <a:gd name="connsiteY6" fmla="*/ 234429 h 421308"/>
                  <a:gd name="connsiteX7" fmla="*/ 526326 w 609146"/>
                  <a:gd name="connsiteY7" fmla="*/ 214593 h 421308"/>
                  <a:gd name="connsiteX8" fmla="*/ 532476 w 609146"/>
                  <a:gd name="connsiteY8" fmla="*/ 207142 h 421308"/>
                  <a:gd name="connsiteX9" fmla="*/ 587224 w 609146"/>
                  <a:gd name="connsiteY9" fmla="*/ 396538 h 421308"/>
                  <a:gd name="connsiteX10" fmla="*/ 588333 w 609146"/>
                  <a:gd name="connsiteY10" fmla="*/ 402781 h 421308"/>
                  <a:gd name="connsiteX11" fmla="*/ 569781 w 609146"/>
                  <a:gd name="connsiteY11" fmla="*/ 421308 h 421308"/>
                  <a:gd name="connsiteX12" fmla="*/ 18571 w 609146"/>
                  <a:gd name="connsiteY12" fmla="*/ 421308 h 421308"/>
                  <a:gd name="connsiteX13" fmla="*/ 3750 w 609146"/>
                  <a:gd name="connsiteY13" fmla="*/ 413857 h 421308"/>
                  <a:gd name="connsiteX14" fmla="*/ 725 w 609146"/>
                  <a:gd name="connsiteY14" fmla="*/ 397646 h 421308"/>
                  <a:gd name="connsiteX15" fmla="*/ 74025 w 609146"/>
                  <a:gd name="connsiteY15" fmla="*/ 144111 h 421308"/>
                  <a:gd name="connsiteX16" fmla="*/ 91871 w 609146"/>
                  <a:gd name="connsiteY16" fmla="*/ 130719 h 421308"/>
                  <a:gd name="connsiteX17" fmla="*/ 599624 w 609146"/>
                  <a:gd name="connsiteY17" fmla="*/ 52 h 421308"/>
                  <a:gd name="connsiteX18" fmla="*/ 606882 w 609146"/>
                  <a:gd name="connsiteY18" fmla="*/ 2771 h 421308"/>
                  <a:gd name="connsiteX19" fmla="*/ 608999 w 609146"/>
                  <a:gd name="connsiteY19" fmla="*/ 10121 h 421308"/>
                  <a:gd name="connsiteX20" fmla="*/ 543273 w 609146"/>
                  <a:gd name="connsiteY20" fmla="*/ 158839 h 421308"/>
                  <a:gd name="connsiteX21" fmla="*/ 539543 w 609146"/>
                  <a:gd name="connsiteY21" fmla="*/ 161557 h 421308"/>
                  <a:gd name="connsiteX22" fmla="*/ 486215 w 609146"/>
                  <a:gd name="connsiteY22" fmla="*/ 176157 h 421308"/>
                  <a:gd name="connsiteX23" fmla="*/ 505772 w 609146"/>
                  <a:gd name="connsiteY23" fmla="*/ 179983 h 421308"/>
                  <a:gd name="connsiteX24" fmla="*/ 512627 w 609146"/>
                  <a:gd name="connsiteY24" fmla="*/ 186025 h 421308"/>
                  <a:gd name="connsiteX25" fmla="*/ 510208 w 609146"/>
                  <a:gd name="connsiteY25" fmla="*/ 194684 h 421308"/>
                  <a:gd name="connsiteX26" fmla="*/ 356778 w 609146"/>
                  <a:gd name="connsiteY26" fmla="*/ 259729 h 421308"/>
                  <a:gd name="connsiteX27" fmla="*/ 328754 w 609146"/>
                  <a:gd name="connsiteY27" fmla="*/ 294668 h 421308"/>
                  <a:gd name="connsiteX28" fmla="*/ 321193 w 609146"/>
                  <a:gd name="connsiteY28" fmla="*/ 298595 h 421308"/>
                  <a:gd name="connsiteX29" fmla="*/ 315951 w 609146"/>
                  <a:gd name="connsiteY29" fmla="*/ 296984 h 421308"/>
                  <a:gd name="connsiteX30" fmla="*/ 312221 w 609146"/>
                  <a:gd name="connsiteY30" fmla="*/ 291144 h 421308"/>
                  <a:gd name="connsiteX31" fmla="*/ 313633 w 609146"/>
                  <a:gd name="connsiteY31" fmla="*/ 284297 h 421308"/>
                  <a:gd name="connsiteX32" fmla="*/ 344581 w 609146"/>
                  <a:gd name="connsiteY32" fmla="*/ 245935 h 421308"/>
                  <a:gd name="connsiteX33" fmla="*/ 357786 w 609146"/>
                  <a:gd name="connsiteY33" fmla="*/ 194382 h 421308"/>
                  <a:gd name="connsiteX34" fmla="*/ 423412 w 609146"/>
                  <a:gd name="connsiteY34" fmla="*/ 86947 h 421308"/>
                  <a:gd name="connsiteX35" fmla="*/ 432586 w 609146"/>
                  <a:gd name="connsiteY35" fmla="*/ 85034 h 421308"/>
                  <a:gd name="connsiteX36" fmla="*/ 438231 w 609146"/>
                  <a:gd name="connsiteY36" fmla="*/ 92485 h 421308"/>
                  <a:gd name="connsiteX37" fmla="*/ 445086 w 609146"/>
                  <a:gd name="connsiteY37" fmla="*/ 110810 h 421308"/>
                  <a:gd name="connsiteX38" fmla="*/ 451638 w 609146"/>
                  <a:gd name="connsiteY38" fmla="*/ 61875 h 421308"/>
                  <a:gd name="connsiteX39" fmla="*/ 454259 w 609146"/>
                  <a:gd name="connsiteY39" fmla="*/ 58150 h 421308"/>
                  <a:gd name="connsiteX40" fmla="*/ 504058 w 609146"/>
                  <a:gd name="connsiteY40" fmla="*/ 26735 h 421308"/>
                  <a:gd name="connsiteX41" fmla="*/ 511417 w 609146"/>
                  <a:gd name="connsiteY41" fmla="*/ 26835 h 421308"/>
                  <a:gd name="connsiteX42" fmla="*/ 515954 w 609146"/>
                  <a:gd name="connsiteY42" fmla="*/ 32675 h 421308"/>
                  <a:gd name="connsiteX43" fmla="*/ 518776 w 609146"/>
                  <a:gd name="connsiteY43" fmla="*/ 49188 h 421308"/>
                  <a:gd name="connsiteX44" fmla="*/ 519885 w 609146"/>
                  <a:gd name="connsiteY44" fmla="*/ 24822 h 421308"/>
                  <a:gd name="connsiteX45" fmla="*/ 525329 w 609146"/>
                  <a:gd name="connsiteY45" fmla="*/ 17673 h 421308"/>
                  <a:gd name="connsiteX46" fmla="*/ 599624 w 609146"/>
                  <a:gd name="connsiteY46" fmla="*/ 52 h 42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9146" h="421308">
                    <a:moveTo>
                      <a:pt x="91871" y="130719"/>
                    </a:moveTo>
                    <a:lnTo>
                      <a:pt x="354823" y="130719"/>
                    </a:lnTo>
                    <a:cubicBezTo>
                      <a:pt x="347362" y="143909"/>
                      <a:pt x="341615" y="156495"/>
                      <a:pt x="337077" y="167773"/>
                    </a:cubicBezTo>
                    <a:lnTo>
                      <a:pt x="105785" y="167773"/>
                    </a:lnTo>
                    <a:lnTo>
                      <a:pt x="43274" y="384254"/>
                    </a:lnTo>
                    <a:lnTo>
                      <a:pt x="545079" y="384254"/>
                    </a:lnTo>
                    <a:lnTo>
                      <a:pt x="501725" y="234429"/>
                    </a:lnTo>
                    <a:cubicBezTo>
                      <a:pt x="510194" y="228287"/>
                      <a:pt x="518462" y="221742"/>
                      <a:pt x="526326" y="214593"/>
                    </a:cubicBezTo>
                    <a:cubicBezTo>
                      <a:pt x="528746" y="212378"/>
                      <a:pt x="530762" y="209861"/>
                      <a:pt x="532476" y="207142"/>
                    </a:cubicBezTo>
                    <a:lnTo>
                      <a:pt x="587224" y="396538"/>
                    </a:lnTo>
                    <a:cubicBezTo>
                      <a:pt x="587930" y="398552"/>
                      <a:pt x="588333" y="400566"/>
                      <a:pt x="588333" y="402781"/>
                    </a:cubicBezTo>
                    <a:cubicBezTo>
                      <a:pt x="588333" y="412951"/>
                      <a:pt x="579965" y="421308"/>
                      <a:pt x="569781" y="421308"/>
                    </a:cubicBezTo>
                    <a:lnTo>
                      <a:pt x="18571" y="421308"/>
                    </a:lnTo>
                    <a:cubicBezTo>
                      <a:pt x="12724" y="421308"/>
                      <a:pt x="7279" y="418489"/>
                      <a:pt x="3750" y="413857"/>
                    </a:cubicBezTo>
                    <a:cubicBezTo>
                      <a:pt x="221" y="409225"/>
                      <a:pt x="-888" y="403184"/>
                      <a:pt x="725" y="397646"/>
                    </a:cubicBezTo>
                    <a:lnTo>
                      <a:pt x="74025" y="144111"/>
                    </a:lnTo>
                    <a:cubicBezTo>
                      <a:pt x="76344" y="136257"/>
                      <a:pt x="83604" y="130719"/>
                      <a:pt x="91871" y="130719"/>
                    </a:cubicBezTo>
                    <a:close/>
                    <a:moveTo>
                      <a:pt x="599624" y="52"/>
                    </a:moveTo>
                    <a:cubicBezTo>
                      <a:pt x="602346" y="-250"/>
                      <a:pt x="604967" y="757"/>
                      <a:pt x="606882" y="2771"/>
                    </a:cubicBezTo>
                    <a:cubicBezTo>
                      <a:pt x="608697" y="4684"/>
                      <a:pt x="609503" y="7402"/>
                      <a:pt x="608999" y="10121"/>
                    </a:cubicBezTo>
                    <a:cubicBezTo>
                      <a:pt x="605269" y="29856"/>
                      <a:pt x="589543" y="98929"/>
                      <a:pt x="543273" y="158839"/>
                    </a:cubicBezTo>
                    <a:cubicBezTo>
                      <a:pt x="542365" y="160047"/>
                      <a:pt x="541055" y="161054"/>
                      <a:pt x="539543" y="161557"/>
                    </a:cubicBezTo>
                    <a:cubicBezTo>
                      <a:pt x="518877" y="169210"/>
                      <a:pt x="500933" y="174043"/>
                      <a:pt x="486215" y="176157"/>
                    </a:cubicBezTo>
                    <a:cubicBezTo>
                      <a:pt x="492264" y="177667"/>
                      <a:pt x="498917" y="178976"/>
                      <a:pt x="505772" y="179983"/>
                    </a:cubicBezTo>
                    <a:cubicBezTo>
                      <a:pt x="508998" y="180487"/>
                      <a:pt x="511720" y="182803"/>
                      <a:pt x="512627" y="186025"/>
                    </a:cubicBezTo>
                    <a:cubicBezTo>
                      <a:pt x="513534" y="189146"/>
                      <a:pt x="512627" y="192569"/>
                      <a:pt x="510208" y="194684"/>
                    </a:cubicBezTo>
                    <a:cubicBezTo>
                      <a:pt x="468372" y="232543"/>
                      <a:pt x="416759" y="254393"/>
                      <a:pt x="356778" y="259729"/>
                    </a:cubicBezTo>
                    <a:cubicBezTo>
                      <a:pt x="338734" y="280068"/>
                      <a:pt x="328855" y="294467"/>
                      <a:pt x="328754" y="294668"/>
                    </a:cubicBezTo>
                    <a:cubicBezTo>
                      <a:pt x="327040" y="297085"/>
                      <a:pt x="324217" y="298595"/>
                      <a:pt x="321193" y="298595"/>
                    </a:cubicBezTo>
                    <a:cubicBezTo>
                      <a:pt x="319278" y="298595"/>
                      <a:pt x="317564" y="297991"/>
                      <a:pt x="315951" y="296984"/>
                    </a:cubicBezTo>
                    <a:cubicBezTo>
                      <a:pt x="314036" y="295574"/>
                      <a:pt x="312625" y="293561"/>
                      <a:pt x="312221" y="291144"/>
                    </a:cubicBezTo>
                    <a:cubicBezTo>
                      <a:pt x="311717" y="288727"/>
                      <a:pt x="312322" y="286311"/>
                      <a:pt x="313633" y="284297"/>
                    </a:cubicBezTo>
                    <a:cubicBezTo>
                      <a:pt x="314137" y="283693"/>
                      <a:pt x="324923" y="267986"/>
                      <a:pt x="344581" y="245935"/>
                    </a:cubicBezTo>
                    <a:cubicBezTo>
                      <a:pt x="346294" y="234557"/>
                      <a:pt x="350024" y="216332"/>
                      <a:pt x="357786" y="194382"/>
                    </a:cubicBezTo>
                    <a:cubicBezTo>
                      <a:pt x="368170" y="164679"/>
                      <a:pt x="385408" y="125007"/>
                      <a:pt x="423412" y="86947"/>
                    </a:cubicBezTo>
                    <a:cubicBezTo>
                      <a:pt x="425832" y="84530"/>
                      <a:pt x="429461" y="83825"/>
                      <a:pt x="432586" y="85034"/>
                    </a:cubicBezTo>
                    <a:cubicBezTo>
                      <a:pt x="435711" y="86343"/>
                      <a:pt x="436517" y="88658"/>
                      <a:pt x="438231" y="92485"/>
                    </a:cubicBezTo>
                    <a:cubicBezTo>
                      <a:pt x="440550" y="97418"/>
                      <a:pt x="445086" y="110810"/>
                      <a:pt x="445086" y="110810"/>
                    </a:cubicBezTo>
                    <a:cubicBezTo>
                      <a:pt x="443876" y="98325"/>
                      <a:pt x="443775" y="83725"/>
                      <a:pt x="451638" y="61875"/>
                    </a:cubicBezTo>
                    <a:cubicBezTo>
                      <a:pt x="452142" y="60465"/>
                      <a:pt x="453050" y="59157"/>
                      <a:pt x="454259" y="58150"/>
                    </a:cubicBezTo>
                    <a:cubicBezTo>
                      <a:pt x="467163" y="47879"/>
                      <a:pt x="482082" y="36904"/>
                      <a:pt x="504058" y="26735"/>
                    </a:cubicBezTo>
                    <a:cubicBezTo>
                      <a:pt x="506377" y="25627"/>
                      <a:pt x="509099" y="25728"/>
                      <a:pt x="511417" y="26835"/>
                    </a:cubicBezTo>
                    <a:cubicBezTo>
                      <a:pt x="513736" y="28044"/>
                      <a:pt x="515349" y="30158"/>
                      <a:pt x="515954" y="32675"/>
                    </a:cubicBezTo>
                    <a:cubicBezTo>
                      <a:pt x="516559" y="35495"/>
                      <a:pt x="518776" y="49188"/>
                      <a:pt x="518776" y="49188"/>
                    </a:cubicBezTo>
                    <a:cubicBezTo>
                      <a:pt x="518776" y="49188"/>
                      <a:pt x="519381" y="29957"/>
                      <a:pt x="519885" y="24822"/>
                    </a:cubicBezTo>
                    <a:cubicBezTo>
                      <a:pt x="520188" y="21600"/>
                      <a:pt x="522305" y="18881"/>
                      <a:pt x="525329" y="17673"/>
                    </a:cubicBezTo>
                    <a:cubicBezTo>
                      <a:pt x="548313" y="8913"/>
                      <a:pt x="573313" y="2972"/>
                      <a:pt x="599624" y="52"/>
                    </a:cubicBezTo>
                    <a:close/>
                  </a:path>
                </a:pathLst>
              </a:custGeom>
              <a:solidFill>
                <a:schemeClr val="accent6"/>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思源黑体 CN Bold" panose="020B0800000000000000" pitchFamily="34" charset="-122"/>
                </a:endParaRPr>
              </a:p>
            </p:txBody>
          </p:sp>
        </p:grpSp>
        <p:grpSp>
          <p:nvGrpSpPr>
            <p:cNvPr id="33" name="组合 32">
              <a:extLst>
                <a:ext uri="{FF2B5EF4-FFF2-40B4-BE49-F238E27FC236}">
                  <a16:creationId xmlns:a16="http://schemas.microsoft.com/office/drawing/2014/main" id="{431C9484-10FE-4693-854A-93ECAB013AED}"/>
                </a:ext>
              </a:extLst>
            </p:cNvPr>
            <p:cNvGrpSpPr/>
            <p:nvPr/>
          </p:nvGrpSpPr>
          <p:grpSpPr>
            <a:xfrm>
              <a:off x="4981576" y="4073179"/>
              <a:ext cx="6118225" cy="2124075"/>
              <a:chOff x="4981576" y="4080398"/>
              <a:chExt cx="6118225" cy="2124075"/>
            </a:xfrm>
          </p:grpSpPr>
          <p:sp>
            <p:nvSpPr>
              <p:cNvPr id="10" name="PPT世界-9-6"/>
              <p:cNvSpPr/>
              <p:nvPr/>
            </p:nvSpPr>
            <p:spPr>
              <a:xfrm>
                <a:off x="4981576" y="4080399"/>
                <a:ext cx="2976815" cy="2124074"/>
              </a:xfrm>
              <a:prstGeom prst="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2" name="PPT世界-9-7"/>
              <p:cNvSpPr/>
              <p:nvPr/>
            </p:nvSpPr>
            <p:spPr>
              <a:xfrm>
                <a:off x="4981818" y="4080398"/>
                <a:ext cx="2976331" cy="109072"/>
              </a:xfrm>
              <a:prstGeom prst="rect">
                <a:avLst/>
              </a:prstGeom>
              <a:solidFill>
                <a:schemeClr val="accent6"/>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5" name="PPT世界-9-8"/>
              <p:cNvSpPr/>
              <p:nvPr/>
            </p:nvSpPr>
            <p:spPr>
              <a:xfrm>
                <a:off x="8122986" y="4080399"/>
                <a:ext cx="2976815" cy="2124074"/>
              </a:xfrm>
              <a:prstGeom prst="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6" name="PPT世界-9-9"/>
              <p:cNvSpPr/>
              <p:nvPr/>
            </p:nvSpPr>
            <p:spPr>
              <a:xfrm>
                <a:off x="8123228" y="4080398"/>
                <a:ext cx="2976331" cy="109072"/>
              </a:xfrm>
              <a:prstGeom prst="rect">
                <a:avLst/>
              </a:prstGeom>
              <a:solidFill>
                <a:schemeClr val="accent6"/>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7" name="PPT世界-9-10"/>
              <p:cNvSpPr/>
              <p:nvPr/>
            </p:nvSpPr>
            <p:spPr>
              <a:xfrm>
                <a:off x="5685153" y="5224152"/>
                <a:ext cx="1569660" cy="369332"/>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28" name="PPT世界-9-11"/>
              <p:cNvSpPr>
                <a:spLocks noChangeAspect="1"/>
              </p:cNvSpPr>
              <p:nvPr/>
            </p:nvSpPr>
            <p:spPr bwMode="auto">
              <a:xfrm>
                <a:off x="6251297" y="4671465"/>
                <a:ext cx="437372" cy="361457"/>
              </a:xfrm>
              <a:custGeom>
                <a:avLst/>
                <a:gdLst>
                  <a:gd name="connsiteX0" fmla="*/ 172462 w 606900"/>
                  <a:gd name="connsiteY0" fmla="*/ 349437 h 501560"/>
                  <a:gd name="connsiteX1" fmla="*/ 155911 w 606900"/>
                  <a:gd name="connsiteY1" fmla="*/ 378701 h 501560"/>
                  <a:gd name="connsiteX2" fmla="*/ 138449 w 606900"/>
                  <a:gd name="connsiteY2" fmla="*/ 467859 h 501560"/>
                  <a:gd name="connsiteX3" fmla="*/ 227733 w 606900"/>
                  <a:gd name="connsiteY3" fmla="*/ 450270 h 501560"/>
                  <a:gd name="connsiteX4" fmla="*/ 255065 w 606900"/>
                  <a:gd name="connsiteY4" fmla="*/ 434804 h 501560"/>
                  <a:gd name="connsiteX5" fmla="*/ 172462 w 606900"/>
                  <a:gd name="connsiteY5" fmla="*/ 349437 h 501560"/>
                  <a:gd name="connsiteX6" fmla="*/ 533696 w 606900"/>
                  <a:gd name="connsiteY6" fmla="*/ 210393 h 501560"/>
                  <a:gd name="connsiteX7" fmla="*/ 315346 w 606900"/>
                  <a:gd name="connsiteY7" fmla="*/ 428587 h 501560"/>
                  <a:gd name="connsiteX8" fmla="*/ 533696 w 606900"/>
                  <a:gd name="connsiteY8" fmla="*/ 210393 h 501560"/>
                  <a:gd name="connsiteX9" fmla="*/ 59522 w 606900"/>
                  <a:gd name="connsiteY9" fmla="*/ 119601 h 501560"/>
                  <a:gd name="connsiteX10" fmla="*/ 28242 w 606900"/>
                  <a:gd name="connsiteY10" fmla="*/ 150825 h 501560"/>
                  <a:gd name="connsiteX11" fmla="*/ 59522 w 606900"/>
                  <a:gd name="connsiteY11" fmla="*/ 182049 h 501560"/>
                  <a:gd name="connsiteX12" fmla="*/ 90802 w 606900"/>
                  <a:gd name="connsiteY12" fmla="*/ 150825 h 501560"/>
                  <a:gd name="connsiteX13" fmla="*/ 59522 w 606900"/>
                  <a:gd name="connsiteY13" fmla="*/ 119601 h 501560"/>
                  <a:gd name="connsiteX14" fmla="*/ 59522 w 606900"/>
                  <a:gd name="connsiteY14" fmla="*/ 91409 h 501560"/>
                  <a:gd name="connsiteX15" fmla="*/ 119044 w 606900"/>
                  <a:gd name="connsiteY15" fmla="*/ 150825 h 501560"/>
                  <a:gd name="connsiteX16" fmla="*/ 59522 w 606900"/>
                  <a:gd name="connsiteY16" fmla="*/ 210241 h 501560"/>
                  <a:gd name="connsiteX17" fmla="*/ 0 w 606900"/>
                  <a:gd name="connsiteY17" fmla="*/ 150825 h 501560"/>
                  <a:gd name="connsiteX18" fmla="*/ 59522 w 606900"/>
                  <a:gd name="connsiteY18" fmla="*/ 91409 h 501560"/>
                  <a:gd name="connsiteX19" fmla="*/ 347929 w 606900"/>
                  <a:gd name="connsiteY19" fmla="*/ 72806 h 501560"/>
                  <a:gd name="connsiteX20" fmla="*/ 230162 w 606900"/>
                  <a:gd name="connsiteY20" fmla="*/ 125481 h 501560"/>
                  <a:gd name="connsiteX21" fmla="*/ 282548 w 606900"/>
                  <a:gd name="connsiteY21" fmla="*/ 417215 h 501560"/>
                  <a:gd name="connsiteX22" fmla="*/ 522308 w 606900"/>
                  <a:gd name="connsiteY22" fmla="*/ 177641 h 501560"/>
                  <a:gd name="connsiteX23" fmla="*/ 347929 w 606900"/>
                  <a:gd name="connsiteY23" fmla="*/ 72806 h 501560"/>
                  <a:gd name="connsiteX24" fmla="*/ 544439 w 606900"/>
                  <a:gd name="connsiteY24" fmla="*/ 29064 h 501560"/>
                  <a:gd name="connsiteX25" fmla="*/ 483740 w 606900"/>
                  <a:gd name="connsiteY25" fmla="*/ 51334 h 501560"/>
                  <a:gd name="connsiteX26" fmla="*/ 454434 w 606900"/>
                  <a:gd name="connsiteY26" fmla="*/ 67862 h 501560"/>
                  <a:gd name="connsiteX27" fmla="*/ 540074 w 606900"/>
                  <a:gd name="connsiteY27" fmla="*/ 150348 h 501560"/>
                  <a:gd name="connsiteX28" fmla="*/ 555562 w 606900"/>
                  <a:gd name="connsiteY28" fmla="*/ 122903 h 501560"/>
                  <a:gd name="connsiteX29" fmla="*/ 573024 w 606900"/>
                  <a:gd name="connsiteY29" fmla="*/ 33745 h 501560"/>
                  <a:gd name="connsiteX30" fmla="*/ 544439 w 606900"/>
                  <a:gd name="connsiteY30" fmla="*/ 29064 h 501560"/>
                  <a:gd name="connsiteX31" fmla="*/ 556710 w 606900"/>
                  <a:gd name="connsiteY31" fmla="*/ 17 h 501560"/>
                  <a:gd name="connsiteX32" fmla="*/ 593067 w 606900"/>
                  <a:gd name="connsiteY32" fmla="*/ 13882 h 501560"/>
                  <a:gd name="connsiteX33" fmla="*/ 554195 w 606900"/>
                  <a:gd name="connsiteY33" fmla="*/ 180826 h 501560"/>
                  <a:gd name="connsiteX34" fmla="*/ 285737 w 606900"/>
                  <a:gd name="connsiteY34" fmla="*/ 448906 h 501560"/>
                  <a:gd name="connsiteX35" fmla="*/ 118406 w 606900"/>
                  <a:gd name="connsiteY35" fmla="*/ 487723 h 501560"/>
                  <a:gd name="connsiteX36" fmla="*/ 159252 w 606900"/>
                  <a:gd name="connsiteY36" fmla="*/ 317747 h 501560"/>
                  <a:gd name="connsiteX37" fmla="*/ 422699 w 606900"/>
                  <a:gd name="connsiteY37" fmla="*/ 54519 h 501560"/>
                  <a:gd name="connsiteX38" fmla="*/ 556710 w 606900"/>
                  <a:gd name="connsiteY38" fmla="*/ 17 h 50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900" h="501560">
                    <a:moveTo>
                      <a:pt x="172462" y="349437"/>
                    </a:moveTo>
                    <a:cubicBezTo>
                      <a:pt x="166237" y="359596"/>
                      <a:pt x="160770" y="369300"/>
                      <a:pt x="155911" y="378701"/>
                    </a:cubicBezTo>
                    <a:cubicBezTo>
                      <a:pt x="129035" y="430407"/>
                      <a:pt x="129339" y="458610"/>
                      <a:pt x="138449" y="467859"/>
                    </a:cubicBezTo>
                    <a:cubicBezTo>
                      <a:pt x="147560" y="476957"/>
                      <a:pt x="175803" y="477109"/>
                      <a:pt x="227733" y="450270"/>
                    </a:cubicBezTo>
                    <a:cubicBezTo>
                      <a:pt x="236540" y="445721"/>
                      <a:pt x="245650" y="440566"/>
                      <a:pt x="255065" y="434804"/>
                    </a:cubicBezTo>
                    <a:cubicBezTo>
                      <a:pt x="220293" y="415244"/>
                      <a:pt x="190987" y="385070"/>
                      <a:pt x="172462" y="349437"/>
                    </a:cubicBezTo>
                    <a:close/>
                    <a:moveTo>
                      <a:pt x="533696" y="210393"/>
                    </a:moveTo>
                    <a:cubicBezTo>
                      <a:pt x="476452" y="289392"/>
                      <a:pt x="393849" y="371726"/>
                      <a:pt x="315346" y="428587"/>
                    </a:cubicBezTo>
                    <a:cubicBezTo>
                      <a:pt x="446539" y="460278"/>
                      <a:pt x="565583" y="342159"/>
                      <a:pt x="533696" y="210393"/>
                    </a:cubicBezTo>
                    <a:close/>
                    <a:moveTo>
                      <a:pt x="59522" y="119601"/>
                    </a:moveTo>
                    <a:cubicBezTo>
                      <a:pt x="41908" y="119601"/>
                      <a:pt x="28242" y="133849"/>
                      <a:pt x="28242" y="150825"/>
                    </a:cubicBezTo>
                    <a:cubicBezTo>
                      <a:pt x="28242" y="167801"/>
                      <a:pt x="41908" y="182049"/>
                      <a:pt x="59522" y="182049"/>
                    </a:cubicBezTo>
                    <a:cubicBezTo>
                      <a:pt x="77135" y="182049"/>
                      <a:pt x="90802" y="167649"/>
                      <a:pt x="90802" y="150825"/>
                    </a:cubicBezTo>
                    <a:cubicBezTo>
                      <a:pt x="90802" y="133849"/>
                      <a:pt x="77135" y="119601"/>
                      <a:pt x="59522" y="119601"/>
                    </a:cubicBezTo>
                    <a:close/>
                    <a:moveTo>
                      <a:pt x="59522" y="91409"/>
                    </a:moveTo>
                    <a:cubicBezTo>
                      <a:pt x="92320" y="91409"/>
                      <a:pt x="119044" y="118086"/>
                      <a:pt x="119044" y="150825"/>
                    </a:cubicBezTo>
                    <a:cubicBezTo>
                      <a:pt x="119044" y="184019"/>
                      <a:pt x="91865" y="210241"/>
                      <a:pt x="59522" y="210241"/>
                    </a:cubicBezTo>
                    <a:cubicBezTo>
                      <a:pt x="27179" y="210241"/>
                      <a:pt x="0" y="184019"/>
                      <a:pt x="0" y="150825"/>
                    </a:cubicBezTo>
                    <a:cubicBezTo>
                      <a:pt x="0" y="117631"/>
                      <a:pt x="27179" y="91409"/>
                      <a:pt x="59522" y="91409"/>
                    </a:cubicBezTo>
                    <a:close/>
                    <a:moveTo>
                      <a:pt x="347929" y="72806"/>
                    </a:moveTo>
                    <a:cubicBezTo>
                      <a:pt x="305609" y="75060"/>
                      <a:pt x="263530" y="92104"/>
                      <a:pt x="230162" y="125481"/>
                    </a:cubicBezTo>
                    <a:cubicBezTo>
                      <a:pt x="141486" y="213881"/>
                      <a:pt x="167755" y="364448"/>
                      <a:pt x="282548" y="417215"/>
                    </a:cubicBezTo>
                    <a:cubicBezTo>
                      <a:pt x="369554" y="357625"/>
                      <a:pt x="463241" y="263767"/>
                      <a:pt x="522308" y="177641"/>
                    </a:cubicBezTo>
                    <a:cubicBezTo>
                      <a:pt x="489662" y="106376"/>
                      <a:pt x="418462" y="69049"/>
                      <a:pt x="347929" y="72806"/>
                    </a:cubicBezTo>
                    <a:close/>
                    <a:moveTo>
                      <a:pt x="544439" y="29064"/>
                    </a:moveTo>
                    <a:cubicBezTo>
                      <a:pt x="529749" y="31243"/>
                      <a:pt x="509705" y="37915"/>
                      <a:pt x="483740" y="51334"/>
                    </a:cubicBezTo>
                    <a:cubicBezTo>
                      <a:pt x="474326" y="56035"/>
                      <a:pt x="464608" y="61645"/>
                      <a:pt x="454434" y="67862"/>
                    </a:cubicBezTo>
                    <a:cubicBezTo>
                      <a:pt x="490118" y="86209"/>
                      <a:pt x="520486" y="115777"/>
                      <a:pt x="540074" y="150348"/>
                    </a:cubicBezTo>
                    <a:cubicBezTo>
                      <a:pt x="545844" y="140947"/>
                      <a:pt x="551007" y="131698"/>
                      <a:pt x="555562" y="122903"/>
                    </a:cubicBezTo>
                    <a:cubicBezTo>
                      <a:pt x="582286" y="71198"/>
                      <a:pt x="582134" y="42995"/>
                      <a:pt x="573024" y="33745"/>
                    </a:cubicBezTo>
                    <a:cubicBezTo>
                      <a:pt x="568469" y="29196"/>
                      <a:pt x="559130" y="26884"/>
                      <a:pt x="544439" y="29064"/>
                    </a:cubicBezTo>
                    <a:close/>
                    <a:moveTo>
                      <a:pt x="556710" y="17"/>
                    </a:moveTo>
                    <a:cubicBezTo>
                      <a:pt x="570945" y="302"/>
                      <a:pt x="583539" y="4367"/>
                      <a:pt x="593067" y="13882"/>
                    </a:cubicBezTo>
                    <a:cubicBezTo>
                      <a:pt x="630572" y="51334"/>
                      <a:pt x="583045" y="136701"/>
                      <a:pt x="554195" y="180826"/>
                    </a:cubicBezTo>
                    <a:cubicBezTo>
                      <a:pt x="616147" y="348679"/>
                      <a:pt x="451701" y="510012"/>
                      <a:pt x="285737" y="448906"/>
                    </a:cubicBezTo>
                    <a:cubicBezTo>
                      <a:pt x="241399" y="477867"/>
                      <a:pt x="155911" y="525175"/>
                      <a:pt x="118406" y="487723"/>
                    </a:cubicBezTo>
                    <a:cubicBezTo>
                      <a:pt x="80445" y="449664"/>
                      <a:pt x="129642" y="362629"/>
                      <a:pt x="159252" y="317747"/>
                    </a:cubicBezTo>
                    <a:cubicBezTo>
                      <a:pt x="106410" y="155655"/>
                      <a:pt x="260683" y="1903"/>
                      <a:pt x="422699" y="54519"/>
                    </a:cubicBezTo>
                    <a:cubicBezTo>
                      <a:pt x="456522" y="32343"/>
                      <a:pt x="514004" y="-836"/>
                      <a:pt x="556710" y="17"/>
                    </a:cubicBezTo>
                    <a:close/>
                  </a:path>
                </a:pathLst>
              </a:custGeom>
              <a:solidFill>
                <a:schemeClr val="accent6"/>
              </a:solidFill>
              <a:ln>
                <a:noFill/>
              </a:ln>
            </p:spPr>
            <p:txBody>
              <a:bodyPr>
                <a:noAutofit/>
              </a:bodyPr>
              <a:lstStyle/>
              <a:p>
                <a:endParaRPr lang="zh-CN" altLang="en-US" dirty="0">
                  <a:cs typeface="思源黑体 CN Bold" panose="020B0800000000000000" pitchFamily="34" charset="-122"/>
                </a:endParaRPr>
              </a:p>
            </p:txBody>
          </p:sp>
          <p:sp>
            <p:nvSpPr>
              <p:cNvPr id="29" name="PPT世界-9-12"/>
              <p:cNvSpPr/>
              <p:nvPr/>
            </p:nvSpPr>
            <p:spPr>
              <a:xfrm>
                <a:off x="5659504" y="5593484"/>
                <a:ext cx="1620958" cy="307777"/>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cs typeface="思源黑体 CN Bold" panose="020B0800000000000000" pitchFamily="34" charset="-122"/>
                </a:endParaRPr>
              </a:p>
            </p:txBody>
          </p:sp>
          <p:sp>
            <p:nvSpPr>
              <p:cNvPr id="30" name="PPT世界-9-13"/>
              <p:cNvSpPr/>
              <p:nvPr/>
            </p:nvSpPr>
            <p:spPr>
              <a:xfrm>
                <a:off x="8826563" y="5224152"/>
                <a:ext cx="1569660" cy="369332"/>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31" name="PPT世界-9-14"/>
              <p:cNvSpPr>
                <a:spLocks noChangeAspect="1"/>
              </p:cNvSpPr>
              <p:nvPr/>
            </p:nvSpPr>
            <p:spPr bwMode="auto">
              <a:xfrm>
                <a:off x="9407785" y="4679839"/>
                <a:ext cx="407216" cy="406552"/>
              </a:xfrm>
              <a:custGeom>
                <a:avLst/>
                <a:gdLst>
                  <a:gd name="connsiteX0" fmla="*/ 102503 w 606580"/>
                  <a:gd name="connsiteY0" fmla="*/ 364886 h 605592"/>
                  <a:gd name="connsiteX1" fmla="*/ 43824 w 606580"/>
                  <a:gd name="connsiteY1" fmla="*/ 466285 h 605592"/>
                  <a:gd name="connsiteX2" fmla="*/ 102503 w 606580"/>
                  <a:gd name="connsiteY2" fmla="*/ 567776 h 605592"/>
                  <a:gd name="connsiteX3" fmla="*/ 219769 w 606580"/>
                  <a:gd name="connsiteY3" fmla="*/ 567776 h 605592"/>
                  <a:gd name="connsiteX4" fmla="*/ 278448 w 606580"/>
                  <a:gd name="connsiteY4" fmla="*/ 466285 h 605592"/>
                  <a:gd name="connsiteX5" fmla="*/ 219769 w 606580"/>
                  <a:gd name="connsiteY5" fmla="*/ 364886 h 605592"/>
                  <a:gd name="connsiteX6" fmla="*/ 80591 w 606580"/>
                  <a:gd name="connsiteY6" fmla="*/ 327070 h 605592"/>
                  <a:gd name="connsiteX7" fmla="*/ 241681 w 606580"/>
                  <a:gd name="connsiteY7" fmla="*/ 327070 h 605592"/>
                  <a:gd name="connsiteX8" fmla="*/ 322272 w 606580"/>
                  <a:gd name="connsiteY8" fmla="*/ 466285 h 605592"/>
                  <a:gd name="connsiteX9" fmla="*/ 241681 w 606580"/>
                  <a:gd name="connsiteY9" fmla="*/ 605592 h 605592"/>
                  <a:gd name="connsiteX10" fmla="*/ 80591 w 606580"/>
                  <a:gd name="connsiteY10" fmla="*/ 605592 h 605592"/>
                  <a:gd name="connsiteX11" fmla="*/ 0 w 606580"/>
                  <a:gd name="connsiteY11" fmla="*/ 466285 h 605592"/>
                  <a:gd name="connsiteX12" fmla="*/ 386796 w 606580"/>
                  <a:gd name="connsiteY12" fmla="*/ 201322 h 605592"/>
                  <a:gd name="connsiteX13" fmla="*/ 328112 w 606580"/>
                  <a:gd name="connsiteY13" fmla="*/ 302831 h 605592"/>
                  <a:gd name="connsiteX14" fmla="*/ 386796 w 606580"/>
                  <a:gd name="connsiteY14" fmla="*/ 404248 h 605592"/>
                  <a:gd name="connsiteX15" fmla="*/ 504163 w 606580"/>
                  <a:gd name="connsiteY15" fmla="*/ 404248 h 605592"/>
                  <a:gd name="connsiteX16" fmla="*/ 562846 w 606580"/>
                  <a:gd name="connsiteY16" fmla="*/ 302831 h 605592"/>
                  <a:gd name="connsiteX17" fmla="*/ 504163 w 606580"/>
                  <a:gd name="connsiteY17" fmla="*/ 201322 h 605592"/>
                  <a:gd name="connsiteX18" fmla="*/ 364882 w 606580"/>
                  <a:gd name="connsiteY18" fmla="*/ 163500 h 605592"/>
                  <a:gd name="connsiteX19" fmla="*/ 526076 w 606580"/>
                  <a:gd name="connsiteY19" fmla="*/ 163500 h 605592"/>
                  <a:gd name="connsiteX20" fmla="*/ 606580 w 606580"/>
                  <a:gd name="connsiteY20" fmla="*/ 302831 h 605592"/>
                  <a:gd name="connsiteX21" fmla="*/ 526076 w 606580"/>
                  <a:gd name="connsiteY21" fmla="*/ 442163 h 605592"/>
                  <a:gd name="connsiteX22" fmla="*/ 364882 w 606580"/>
                  <a:gd name="connsiteY22" fmla="*/ 442163 h 605592"/>
                  <a:gd name="connsiteX23" fmla="*/ 284378 w 606580"/>
                  <a:gd name="connsiteY23" fmla="*/ 302831 h 605592"/>
                  <a:gd name="connsiteX24" fmla="*/ 102503 w 606580"/>
                  <a:gd name="connsiteY24" fmla="*/ 37822 h 605592"/>
                  <a:gd name="connsiteX25" fmla="*/ 43731 w 606580"/>
                  <a:gd name="connsiteY25" fmla="*/ 139331 h 605592"/>
                  <a:gd name="connsiteX26" fmla="*/ 102503 w 606580"/>
                  <a:gd name="connsiteY26" fmla="*/ 240748 h 605592"/>
                  <a:gd name="connsiteX27" fmla="*/ 219769 w 606580"/>
                  <a:gd name="connsiteY27" fmla="*/ 240748 h 605592"/>
                  <a:gd name="connsiteX28" fmla="*/ 278448 w 606580"/>
                  <a:gd name="connsiteY28" fmla="*/ 139331 h 605592"/>
                  <a:gd name="connsiteX29" fmla="*/ 219769 w 606580"/>
                  <a:gd name="connsiteY29" fmla="*/ 37822 h 605592"/>
                  <a:gd name="connsiteX30" fmla="*/ 80591 w 606580"/>
                  <a:gd name="connsiteY30" fmla="*/ 0 h 605592"/>
                  <a:gd name="connsiteX31" fmla="*/ 241681 w 606580"/>
                  <a:gd name="connsiteY31" fmla="*/ 0 h 605592"/>
                  <a:gd name="connsiteX32" fmla="*/ 322272 w 606580"/>
                  <a:gd name="connsiteY32" fmla="*/ 139331 h 605592"/>
                  <a:gd name="connsiteX33" fmla="*/ 241681 w 606580"/>
                  <a:gd name="connsiteY33" fmla="*/ 278663 h 605592"/>
                  <a:gd name="connsiteX34" fmla="*/ 80591 w 606580"/>
                  <a:gd name="connsiteY34" fmla="*/ 278663 h 605592"/>
                  <a:gd name="connsiteX35" fmla="*/ 0 w 606580"/>
                  <a:gd name="connsiteY35" fmla="*/ 139331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102503" y="364886"/>
                    </a:moveTo>
                    <a:lnTo>
                      <a:pt x="43824" y="466285"/>
                    </a:lnTo>
                    <a:lnTo>
                      <a:pt x="102503" y="567776"/>
                    </a:lnTo>
                    <a:lnTo>
                      <a:pt x="219769" y="567776"/>
                    </a:lnTo>
                    <a:lnTo>
                      <a:pt x="278448" y="466285"/>
                    </a:lnTo>
                    <a:lnTo>
                      <a:pt x="219769" y="364886"/>
                    </a:lnTo>
                    <a:close/>
                    <a:moveTo>
                      <a:pt x="80591" y="327070"/>
                    </a:moveTo>
                    <a:lnTo>
                      <a:pt x="241681" y="327070"/>
                    </a:lnTo>
                    <a:lnTo>
                      <a:pt x="322272" y="466285"/>
                    </a:lnTo>
                    <a:lnTo>
                      <a:pt x="241681" y="605592"/>
                    </a:lnTo>
                    <a:lnTo>
                      <a:pt x="80591" y="605592"/>
                    </a:lnTo>
                    <a:lnTo>
                      <a:pt x="0" y="466285"/>
                    </a:lnTo>
                    <a:close/>
                    <a:moveTo>
                      <a:pt x="386796" y="201322"/>
                    </a:moveTo>
                    <a:lnTo>
                      <a:pt x="328112" y="302831"/>
                    </a:lnTo>
                    <a:lnTo>
                      <a:pt x="386796" y="404248"/>
                    </a:lnTo>
                    <a:lnTo>
                      <a:pt x="504163" y="404248"/>
                    </a:lnTo>
                    <a:lnTo>
                      <a:pt x="562846" y="302831"/>
                    </a:lnTo>
                    <a:lnTo>
                      <a:pt x="504163" y="201322"/>
                    </a:lnTo>
                    <a:close/>
                    <a:moveTo>
                      <a:pt x="364882" y="163500"/>
                    </a:moveTo>
                    <a:lnTo>
                      <a:pt x="526076" y="163500"/>
                    </a:lnTo>
                    <a:lnTo>
                      <a:pt x="606580" y="302831"/>
                    </a:lnTo>
                    <a:lnTo>
                      <a:pt x="526076" y="442163"/>
                    </a:lnTo>
                    <a:lnTo>
                      <a:pt x="364882" y="442163"/>
                    </a:lnTo>
                    <a:lnTo>
                      <a:pt x="284378" y="302831"/>
                    </a:lnTo>
                    <a:close/>
                    <a:moveTo>
                      <a:pt x="102503" y="37822"/>
                    </a:moveTo>
                    <a:lnTo>
                      <a:pt x="43731" y="139331"/>
                    </a:lnTo>
                    <a:lnTo>
                      <a:pt x="102503" y="240748"/>
                    </a:lnTo>
                    <a:lnTo>
                      <a:pt x="219769" y="240748"/>
                    </a:lnTo>
                    <a:lnTo>
                      <a:pt x="278448" y="139331"/>
                    </a:lnTo>
                    <a:lnTo>
                      <a:pt x="219769" y="37822"/>
                    </a:lnTo>
                    <a:close/>
                    <a:moveTo>
                      <a:pt x="80591" y="0"/>
                    </a:moveTo>
                    <a:lnTo>
                      <a:pt x="241681" y="0"/>
                    </a:lnTo>
                    <a:lnTo>
                      <a:pt x="322272" y="139331"/>
                    </a:lnTo>
                    <a:lnTo>
                      <a:pt x="241681" y="278663"/>
                    </a:lnTo>
                    <a:lnTo>
                      <a:pt x="80591" y="278663"/>
                    </a:lnTo>
                    <a:lnTo>
                      <a:pt x="0" y="139331"/>
                    </a:lnTo>
                    <a:close/>
                  </a:path>
                </a:pathLst>
              </a:custGeom>
              <a:solidFill>
                <a:schemeClr val="accent6"/>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思源黑体 CN Bold" panose="020B0800000000000000" pitchFamily="34" charset="-122"/>
                </a:endParaRPr>
              </a:p>
            </p:txBody>
          </p:sp>
          <p:sp>
            <p:nvSpPr>
              <p:cNvPr id="32" name="PPT世界-9-15"/>
              <p:cNvSpPr/>
              <p:nvPr/>
            </p:nvSpPr>
            <p:spPr>
              <a:xfrm>
                <a:off x="8800914" y="5593484"/>
                <a:ext cx="1620958" cy="307777"/>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anim calcmode="lin" valueType="num">
                                      <p:cBhvr>
                                        <p:cTn id="20" dur="500" fill="hold"/>
                                        <p:tgtEl>
                                          <p:spTgt spid="38"/>
                                        </p:tgtEl>
                                        <p:attrNameLst>
                                          <p:attrName>ppt_x</p:attrName>
                                        </p:attrNameLst>
                                      </p:cBhvr>
                                      <p:tavLst>
                                        <p:tav tm="0">
                                          <p:val>
                                            <p:strVal val="#ppt_x"/>
                                          </p:val>
                                        </p:tav>
                                        <p:tav tm="100000">
                                          <p:val>
                                            <p:strVal val="#ppt_x"/>
                                          </p:val>
                                        </p:tav>
                                      </p:tavLst>
                                    </p:anim>
                                    <p:anim calcmode="lin" valueType="num">
                                      <p:cBhvr>
                                        <p:cTn id="21"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txBox="1"/>
          <p:nvPr/>
        </p:nvSpPr>
        <p:spPr>
          <a:xfrm>
            <a:off x="816660" y="481360"/>
            <a:ext cx="762182"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4"/>
          <p:cNvSpPr txBox="1"/>
          <p:nvPr/>
        </p:nvSpPr>
        <p:spPr>
          <a:xfrm>
            <a:off x="1936273" y="596021"/>
            <a:ext cx="1456914"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机械结构力学</a:t>
            </a:r>
          </a:p>
        </p:txBody>
      </p:sp>
      <p:sp>
        <p:nvSpPr>
          <p:cNvPr id="6" name="PPT世界-5"/>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Mechanical structure mechanics</a:t>
            </a:r>
            <a:endParaRPr lang="zh-CN" altLang="en-US"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sp>
        <p:nvSpPr>
          <p:cNvPr id="8" name="PPT世界-7"/>
          <p:cNvSpPr/>
          <p:nvPr/>
        </p:nvSpPr>
        <p:spPr>
          <a:xfrm>
            <a:off x="11496675" y="4837813"/>
            <a:ext cx="1375297" cy="1375297"/>
          </a:xfrm>
          <a:prstGeom prst="ellipse">
            <a:avLst/>
          </a:prstGeom>
          <a:gradFill>
            <a:gsLst>
              <a:gs pos="16000">
                <a:schemeClr val="accent1">
                  <a:alpha val="10000"/>
                </a:schemeClr>
              </a:gs>
              <a:gs pos="100000">
                <a:schemeClr val="accent1">
                  <a:alpha val="0"/>
                </a:schemeClr>
              </a:gs>
            </a:gsLst>
            <a:lin ang="189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2" name="PPT世界-8">
            <a:extLst>
              <a:ext uri="{FF2B5EF4-FFF2-40B4-BE49-F238E27FC236}">
                <a16:creationId xmlns:a16="http://schemas.microsoft.com/office/drawing/2014/main" id="{494C27AE-F242-4136-B45F-B1DA530AAA40}"/>
              </a:ext>
            </a:extLst>
          </p:cNvPr>
          <p:cNvGrpSpPr/>
          <p:nvPr/>
        </p:nvGrpSpPr>
        <p:grpSpPr>
          <a:xfrm>
            <a:off x="1274875" y="1789992"/>
            <a:ext cx="2663600" cy="2225713"/>
            <a:chOff x="1274875" y="1789992"/>
            <a:chExt cx="2663600" cy="2225713"/>
          </a:xfrm>
        </p:grpSpPr>
        <p:sp>
          <p:nvSpPr>
            <p:cNvPr id="12" name="PPT世界-8-1"/>
            <p:cNvSpPr/>
            <p:nvPr/>
          </p:nvSpPr>
          <p:spPr bwMode="auto">
            <a:xfrm>
              <a:off x="1768513" y="1789992"/>
              <a:ext cx="1676324" cy="1246478"/>
            </a:xfrm>
            <a:custGeom>
              <a:avLst/>
              <a:gdLst>
                <a:gd name="connsiteX0" fmla="*/ 607497 w 1216921"/>
                <a:gd name="connsiteY0" fmla="*/ 830263 h 904876"/>
                <a:gd name="connsiteX1" fmla="*/ 608731 w 1216921"/>
                <a:gd name="connsiteY1" fmla="*/ 830263 h 904876"/>
                <a:gd name="connsiteX2" fmla="*/ 616140 w 1216921"/>
                <a:gd name="connsiteY2" fmla="*/ 853269 h 904876"/>
                <a:gd name="connsiteX3" fmla="*/ 622313 w 1216921"/>
                <a:gd name="connsiteY3" fmla="*/ 857621 h 904876"/>
                <a:gd name="connsiteX4" fmla="*/ 647008 w 1216921"/>
                <a:gd name="connsiteY4" fmla="*/ 858865 h 904876"/>
                <a:gd name="connsiteX5" fmla="*/ 629104 w 1216921"/>
                <a:gd name="connsiteY5" fmla="*/ 872544 h 904876"/>
                <a:gd name="connsiteX6" fmla="*/ 626018 w 1216921"/>
                <a:gd name="connsiteY6" fmla="*/ 883114 h 904876"/>
                <a:gd name="connsiteX7" fmla="*/ 631574 w 1216921"/>
                <a:gd name="connsiteY7" fmla="*/ 904876 h 904876"/>
                <a:gd name="connsiteX8" fmla="*/ 616757 w 1216921"/>
                <a:gd name="connsiteY8" fmla="*/ 894306 h 904876"/>
                <a:gd name="connsiteX9" fmla="*/ 599471 w 1216921"/>
                <a:gd name="connsiteY9" fmla="*/ 894306 h 904876"/>
                <a:gd name="connsiteX10" fmla="*/ 583419 w 1216921"/>
                <a:gd name="connsiteY10" fmla="*/ 904254 h 904876"/>
                <a:gd name="connsiteX11" fmla="*/ 591445 w 1216921"/>
                <a:gd name="connsiteY11" fmla="*/ 880627 h 904876"/>
                <a:gd name="connsiteX12" fmla="*/ 588976 w 1216921"/>
                <a:gd name="connsiteY12" fmla="*/ 873787 h 904876"/>
                <a:gd name="connsiteX13" fmla="*/ 569220 w 1216921"/>
                <a:gd name="connsiteY13" fmla="*/ 857621 h 904876"/>
                <a:gd name="connsiteX14" fmla="*/ 591445 w 1216921"/>
                <a:gd name="connsiteY14" fmla="*/ 858243 h 904876"/>
                <a:gd name="connsiteX15" fmla="*/ 600706 w 1216921"/>
                <a:gd name="connsiteY15" fmla="*/ 850782 h 904876"/>
                <a:gd name="connsiteX16" fmla="*/ 607497 w 1216921"/>
                <a:gd name="connsiteY16" fmla="*/ 830263 h 904876"/>
                <a:gd name="connsiteX17" fmla="*/ 691458 w 1216921"/>
                <a:gd name="connsiteY17" fmla="*/ 828675 h 904876"/>
                <a:gd name="connsiteX18" fmla="*/ 696408 w 1216921"/>
                <a:gd name="connsiteY18" fmla="*/ 844189 h 904876"/>
                <a:gd name="connsiteX19" fmla="*/ 710023 w 1216921"/>
                <a:gd name="connsiteY19" fmla="*/ 854119 h 904876"/>
                <a:gd name="connsiteX20" fmla="*/ 727970 w 1216921"/>
                <a:gd name="connsiteY20" fmla="*/ 854119 h 904876"/>
                <a:gd name="connsiteX21" fmla="*/ 708786 w 1216921"/>
                <a:gd name="connsiteY21" fmla="*/ 867771 h 904876"/>
                <a:gd name="connsiteX22" fmla="*/ 706310 w 1216921"/>
                <a:gd name="connsiteY22" fmla="*/ 875218 h 904876"/>
                <a:gd name="connsiteX23" fmla="*/ 713118 w 1216921"/>
                <a:gd name="connsiteY23" fmla="*/ 895697 h 904876"/>
                <a:gd name="connsiteX24" fmla="*/ 711880 w 1216921"/>
                <a:gd name="connsiteY24" fmla="*/ 896938 h 904876"/>
                <a:gd name="connsiteX25" fmla="*/ 694552 w 1216921"/>
                <a:gd name="connsiteY25" fmla="*/ 883906 h 904876"/>
                <a:gd name="connsiteX26" fmla="*/ 685888 w 1216921"/>
                <a:gd name="connsiteY26" fmla="*/ 884527 h 904876"/>
                <a:gd name="connsiteX27" fmla="*/ 667941 w 1216921"/>
                <a:gd name="connsiteY27" fmla="*/ 896317 h 904876"/>
                <a:gd name="connsiteX28" fmla="*/ 674748 w 1216921"/>
                <a:gd name="connsiteY28" fmla="*/ 875839 h 904876"/>
                <a:gd name="connsiteX29" fmla="*/ 671654 w 1216921"/>
                <a:gd name="connsiteY29" fmla="*/ 867771 h 904876"/>
                <a:gd name="connsiteX30" fmla="*/ 654945 w 1216921"/>
                <a:gd name="connsiteY30" fmla="*/ 854119 h 904876"/>
                <a:gd name="connsiteX31" fmla="*/ 677224 w 1216921"/>
                <a:gd name="connsiteY31" fmla="*/ 854119 h 904876"/>
                <a:gd name="connsiteX32" fmla="*/ 682794 w 1216921"/>
                <a:gd name="connsiteY32" fmla="*/ 849775 h 904876"/>
                <a:gd name="connsiteX33" fmla="*/ 691458 w 1216921"/>
                <a:gd name="connsiteY33" fmla="*/ 828675 h 904876"/>
                <a:gd name="connsiteX34" fmla="*/ 526180 w 1216921"/>
                <a:gd name="connsiteY34" fmla="*/ 828675 h 904876"/>
                <a:gd name="connsiteX35" fmla="*/ 531722 w 1216921"/>
                <a:gd name="connsiteY35" fmla="*/ 846510 h 904876"/>
                <a:gd name="connsiteX36" fmla="*/ 541576 w 1216921"/>
                <a:gd name="connsiteY36" fmla="*/ 853889 h 904876"/>
                <a:gd name="connsiteX37" fmla="*/ 561283 w 1216921"/>
                <a:gd name="connsiteY37" fmla="*/ 855119 h 904876"/>
                <a:gd name="connsiteX38" fmla="*/ 543424 w 1216921"/>
                <a:gd name="connsiteY38" fmla="*/ 868034 h 904876"/>
                <a:gd name="connsiteX39" fmla="*/ 540960 w 1216921"/>
                <a:gd name="connsiteY39" fmla="*/ 875414 h 904876"/>
                <a:gd name="connsiteX40" fmla="*/ 547119 w 1216921"/>
                <a:gd name="connsiteY40" fmla="*/ 896938 h 904876"/>
                <a:gd name="connsiteX41" fmla="*/ 529875 w 1216921"/>
                <a:gd name="connsiteY41" fmla="*/ 884023 h 904876"/>
                <a:gd name="connsiteX42" fmla="*/ 521253 w 1216921"/>
                <a:gd name="connsiteY42" fmla="*/ 884023 h 904876"/>
                <a:gd name="connsiteX43" fmla="*/ 502778 w 1216921"/>
                <a:gd name="connsiteY43" fmla="*/ 895708 h 904876"/>
                <a:gd name="connsiteX44" fmla="*/ 509552 w 1216921"/>
                <a:gd name="connsiteY44" fmla="*/ 876029 h 904876"/>
                <a:gd name="connsiteX45" fmla="*/ 507089 w 1216921"/>
                <a:gd name="connsiteY45" fmla="*/ 867419 h 904876"/>
                <a:gd name="connsiteX46" fmla="*/ 489845 w 1216921"/>
                <a:gd name="connsiteY46" fmla="*/ 855119 h 904876"/>
                <a:gd name="connsiteX47" fmla="*/ 489845 w 1216921"/>
                <a:gd name="connsiteY47" fmla="*/ 853889 h 904876"/>
                <a:gd name="connsiteX48" fmla="*/ 512015 w 1216921"/>
                <a:gd name="connsiteY48" fmla="*/ 853889 h 904876"/>
                <a:gd name="connsiteX49" fmla="*/ 518174 w 1216921"/>
                <a:gd name="connsiteY49" fmla="*/ 849584 h 904876"/>
                <a:gd name="connsiteX50" fmla="*/ 526180 w 1216921"/>
                <a:gd name="connsiteY50" fmla="*/ 828675 h 904876"/>
                <a:gd name="connsiteX51" fmla="*/ 448600 w 1216921"/>
                <a:gd name="connsiteY51" fmla="*/ 817563 h 904876"/>
                <a:gd name="connsiteX52" fmla="*/ 450469 w 1216921"/>
                <a:gd name="connsiteY52" fmla="*/ 817563 h 904876"/>
                <a:gd name="connsiteX53" fmla="*/ 456077 w 1216921"/>
                <a:gd name="connsiteY53" fmla="*/ 835953 h 904876"/>
                <a:gd name="connsiteX54" fmla="*/ 462309 w 1216921"/>
                <a:gd name="connsiteY54" fmla="*/ 840244 h 904876"/>
                <a:gd name="connsiteX55" fmla="*/ 483495 w 1216921"/>
                <a:gd name="connsiteY55" fmla="*/ 840244 h 904876"/>
                <a:gd name="connsiteX56" fmla="*/ 467917 w 1216921"/>
                <a:gd name="connsiteY56" fmla="*/ 851278 h 904876"/>
                <a:gd name="connsiteX57" fmla="*/ 464801 w 1216921"/>
                <a:gd name="connsiteY57" fmla="*/ 861699 h 904876"/>
                <a:gd name="connsiteX58" fmla="*/ 470409 w 1216921"/>
                <a:gd name="connsiteY58" fmla="*/ 879476 h 904876"/>
                <a:gd name="connsiteX59" fmla="*/ 449223 w 1216921"/>
                <a:gd name="connsiteY59" fmla="*/ 864764 h 904876"/>
                <a:gd name="connsiteX60" fmla="*/ 429906 w 1216921"/>
                <a:gd name="connsiteY60" fmla="*/ 878863 h 904876"/>
                <a:gd name="connsiteX61" fmla="*/ 428660 w 1216921"/>
                <a:gd name="connsiteY61" fmla="*/ 878250 h 904876"/>
                <a:gd name="connsiteX62" fmla="*/ 434891 w 1216921"/>
                <a:gd name="connsiteY62" fmla="*/ 859860 h 904876"/>
                <a:gd name="connsiteX63" fmla="*/ 432398 w 1216921"/>
                <a:gd name="connsiteY63" fmla="*/ 852504 h 904876"/>
                <a:gd name="connsiteX64" fmla="*/ 416820 w 1216921"/>
                <a:gd name="connsiteY64" fmla="*/ 840244 h 904876"/>
                <a:gd name="connsiteX65" fmla="*/ 436137 w 1216921"/>
                <a:gd name="connsiteY65" fmla="*/ 840244 h 904876"/>
                <a:gd name="connsiteX66" fmla="*/ 442992 w 1216921"/>
                <a:gd name="connsiteY66" fmla="*/ 835340 h 904876"/>
                <a:gd name="connsiteX67" fmla="*/ 448600 w 1216921"/>
                <a:gd name="connsiteY67" fmla="*/ 817563 h 904876"/>
                <a:gd name="connsiteX68" fmla="*/ 766864 w 1216921"/>
                <a:gd name="connsiteY68" fmla="*/ 814388 h 904876"/>
                <a:gd name="connsiteX69" fmla="*/ 773123 w 1216921"/>
                <a:gd name="connsiteY69" fmla="*/ 834415 h 904876"/>
                <a:gd name="connsiteX70" fmla="*/ 780007 w 1216921"/>
                <a:gd name="connsiteY70" fmla="*/ 839422 h 904876"/>
                <a:gd name="connsiteX71" fmla="*/ 799408 w 1216921"/>
                <a:gd name="connsiteY71" fmla="*/ 840674 h 904876"/>
                <a:gd name="connsiteX72" fmla="*/ 784388 w 1216921"/>
                <a:gd name="connsiteY72" fmla="*/ 851939 h 904876"/>
                <a:gd name="connsiteX73" fmla="*/ 781884 w 1216921"/>
                <a:gd name="connsiteY73" fmla="*/ 860075 h 904876"/>
                <a:gd name="connsiteX74" fmla="*/ 788143 w 1216921"/>
                <a:gd name="connsiteY74" fmla="*/ 879476 h 904876"/>
                <a:gd name="connsiteX75" fmla="*/ 770619 w 1216921"/>
                <a:gd name="connsiteY75" fmla="*/ 866959 h 904876"/>
                <a:gd name="connsiteX76" fmla="*/ 763109 w 1216921"/>
                <a:gd name="connsiteY76" fmla="*/ 866959 h 904876"/>
                <a:gd name="connsiteX77" fmla="*/ 746837 w 1216921"/>
                <a:gd name="connsiteY77" fmla="*/ 878850 h 904876"/>
                <a:gd name="connsiteX78" fmla="*/ 746211 w 1216921"/>
                <a:gd name="connsiteY78" fmla="*/ 878224 h 904876"/>
                <a:gd name="connsiteX79" fmla="*/ 751218 w 1216921"/>
                <a:gd name="connsiteY79" fmla="*/ 861952 h 904876"/>
                <a:gd name="connsiteX80" fmla="*/ 748089 w 1216921"/>
                <a:gd name="connsiteY80" fmla="*/ 850687 h 904876"/>
                <a:gd name="connsiteX81" fmla="*/ 734320 w 1216921"/>
                <a:gd name="connsiteY81" fmla="*/ 839422 h 904876"/>
                <a:gd name="connsiteX82" fmla="*/ 752470 w 1216921"/>
                <a:gd name="connsiteY82" fmla="*/ 839422 h 904876"/>
                <a:gd name="connsiteX83" fmla="*/ 760606 w 1216921"/>
                <a:gd name="connsiteY83" fmla="*/ 833789 h 904876"/>
                <a:gd name="connsiteX84" fmla="*/ 766864 w 1216921"/>
                <a:gd name="connsiteY84" fmla="*/ 814388 h 904876"/>
                <a:gd name="connsiteX85" fmla="*/ 837995 w 1216921"/>
                <a:gd name="connsiteY85" fmla="*/ 790575 h 904876"/>
                <a:gd name="connsiteX86" fmla="*/ 842899 w 1216921"/>
                <a:gd name="connsiteY86" fmla="*/ 806197 h 904876"/>
                <a:gd name="connsiteX87" fmla="*/ 851481 w 1216921"/>
                <a:gd name="connsiteY87" fmla="*/ 812446 h 904876"/>
                <a:gd name="connsiteX88" fmla="*/ 869258 w 1216921"/>
                <a:gd name="connsiteY88" fmla="*/ 812446 h 904876"/>
                <a:gd name="connsiteX89" fmla="*/ 853320 w 1216921"/>
                <a:gd name="connsiteY89" fmla="*/ 823693 h 904876"/>
                <a:gd name="connsiteX90" fmla="*/ 850868 w 1216921"/>
                <a:gd name="connsiteY90" fmla="*/ 831192 h 904876"/>
                <a:gd name="connsiteX91" fmla="*/ 855772 w 1216921"/>
                <a:gd name="connsiteY91" fmla="*/ 849313 h 904876"/>
                <a:gd name="connsiteX92" fmla="*/ 840447 w 1216921"/>
                <a:gd name="connsiteY92" fmla="*/ 838065 h 904876"/>
                <a:gd name="connsiteX93" fmla="*/ 834317 w 1216921"/>
                <a:gd name="connsiteY93" fmla="*/ 838065 h 904876"/>
                <a:gd name="connsiteX94" fmla="*/ 818379 w 1216921"/>
                <a:gd name="connsiteY94" fmla="*/ 848688 h 904876"/>
                <a:gd name="connsiteX95" fmla="*/ 823283 w 1216921"/>
                <a:gd name="connsiteY95" fmla="*/ 831817 h 904876"/>
                <a:gd name="connsiteX96" fmla="*/ 820831 w 1216921"/>
                <a:gd name="connsiteY96" fmla="*/ 823693 h 904876"/>
                <a:gd name="connsiteX97" fmla="*/ 807345 w 1216921"/>
                <a:gd name="connsiteY97" fmla="*/ 813695 h 904876"/>
                <a:gd name="connsiteX98" fmla="*/ 807345 w 1216921"/>
                <a:gd name="connsiteY98" fmla="*/ 812446 h 904876"/>
                <a:gd name="connsiteX99" fmla="*/ 825735 w 1216921"/>
                <a:gd name="connsiteY99" fmla="*/ 812446 h 904876"/>
                <a:gd name="connsiteX100" fmla="*/ 831252 w 1216921"/>
                <a:gd name="connsiteY100" fmla="*/ 808071 h 904876"/>
                <a:gd name="connsiteX101" fmla="*/ 837995 w 1216921"/>
                <a:gd name="connsiteY101" fmla="*/ 790575 h 904876"/>
                <a:gd name="connsiteX102" fmla="*/ 379202 w 1216921"/>
                <a:gd name="connsiteY102" fmla="*/ 788988 h 904876"/>
                <a:gd name="connsiteX103" fmla="*/ 384830 w 1216921"/>
                <a:gd name="connsiteY103" fmla="*/ 806499 h 904876"/>
                <a:gd name="connsiteX104" fmla="*/ 392960 w 1216921"/>
                <a:gd name="connsiteY104" fmla="*/ 812753 h 904876"/>
                <a:gd name="connsiteX105" fmla="*/ 410471 w 1216921"/>
                <a:gd name="connsiteY105" fmla="*/ 813378 h 904876"/>
                <a:gd name="connsiteX106" fmla="*/ 396087 w 1216921"/>
                <a:gd name="connsiteY106" fmla="*/ 824010 h 904876"/>
                <a:gd name="connsiteX107" fmla="*/ 393586 w 1216921"/>
                <a:gd name="connsiteY107" fmla="*/ 832140 h 904876"/>
                <a:gd name="connsiteX108" fmla="*/ 399214 w 1216921"/>
                <a:gd name="connsiteY108" fmla="*/ 849025 h 904876"/>
                <a:gd name="connsiteX109" fmla="*/ 397963 w 1216921"/>
                <a:gd name="connsiteY109" fmla="*/ 850276 h 904876"/>
                <a:gd name="connsiteX110" fmla="*/ 379202 w 1216921"/>
                <a:gd name="connsiteY110" fmla="*/ 836517 h 904876"/>
                <a:gd name="connsiteX111" fmla="*/ 359190 w 1216921"/>
                <a:gd name="connsiteY111" fmla="*/ 850901 h 904876"/>
                <a:gd name="connsiteX112" fmla="*/ 365443 w 1216921"/>
                <a:gd name="connsiteY112" fmla="*/ 831514 h 904876"/>
                <a:gd name="connsiteX113" fmla="*/ 363567 w 1216921"/>
                <a:gd name="connsiteY113" fmla="*/ 824635 h 904876"/>
                <a:gd name="connsiteX114" fmla="*/ 348558 w 1216921"/>
                <a:gd name="connsiteY114" fmla="*/ 812753 h 904876"/>
                <a:gd name="connsiteX115" fmla="*/ 367320 w 1216921"/>
                <a:gd name="connsiteY115" fmla="*/ 812753 h 904876"/>
                <a:gd name="connsiteX116" fmla="*/ 372948 w 1216921"/>
                <a:gd name="connsiteY116" fmla="*/ 808375 h 904876"/>
                <a:gd name="connsiteX117" fmla="*/ 379202 w 1216921"/>
                <a:gd name="connsiteY117" fmla="*/ 788988 h 904876"/>
                <a:gd name="connsiteX118" fmla="*/ 905463 w 1216921"/>
                <a:gd name="connsiteY118" fmla="*/ 749300 h 904876"/>
                <a:gd name="connsiteX119" fmla="*/ 911608 w 1216921"/>
                <a:gd name="connsiteY119" fmla="*/ 767421 h 904876"/>
                <a:gd name="connsiteX120" fmla="*/ 916524 w 1216921"/>
                <a:gd name="connsiteY120" fmla="*/ 771795 h 904876"/>
                <a:gd name="connsiteX121" fmla="*/ 934345 w 1216921"/>
                <a:gd name="connsiteY121" fmla="*/ 773045 h 904876"/>
                <a:gd name="connsiteX122" fmla="*/ 920826 w 1216921"/>
                <a:gd name="connsiteY122" fmla="*/ 782418 h 904876"/>
                <a:gd name="connsiteX123" fmla="*/ 918368 w 1216921"/>
                <a:gd name="connsiteY123" fmla="*/ 789917 h 904876"/>
                <a:gd name="connsiteX124" fmla="*/ 923898 w 1216921"/>
                <a:gd name="connsiteY124" fmla="*/ 808038 h 904876"/>
                <a:gd name="connsiteX125" fmla="*/ 908535 w 1216921"/>
                <a:gd name="connsiteY125" fmla="*/ 796790 h 904876"/>
                <a:gd name="connsiteX126" fmla="*/ 902390 w 1216921"/>
                <a:gd name="connsiteY126" fmla="*/ 796790 h 904876"/>
                <a:gd name="connsiteX127" fmla="*/ 888256 w 1216921"/>
                <a:gd name="connsiteY127" fmla="*/ 806788 h 904876"/>
                <a:gd name="connsiteX128" fmla="*/ 887027 w 1216921"/>
                <a:gd name="connsiteY128" fmla="*/ 806163 h 904876"/>
                <a:gd name="connsiteX129" fmla="*/ 891943 w 1216921"/>
                <a:gd name="connsiteY129" fmla="*/ 791167 h 904876"/>
                <a:gd name="connsiteX130" fmla="*/ 888871 w 1216921"/>
                <a:gd name="connsiteY130" fmla="*/ 781793 h 904876"/>
                <a:gd name="connsiteX131" fmla="*/ 877195 w 1216921"/>
                <a:gd name="connsiteY131" fmla="*/ 771795 h 904876"/>
                <a:gd name="connsiteX132" fmla="*/ 892558 w 1216921"/>
                <a:gd name="connsiteY132" fmla="*/ 771795 h 904876"/>
                <a:gd name="connsiteX133" fmla="*/ 899932 w 1216921"/>
                <a:gd name="connsiteY133" fmla="*/ 766796 h 904876"/>
                <a:gd name="connsiteX134" fmla="*/ 905463 w 1216921"/>
                <a:gd name="connsiteY134" fmla="*/ 749300 h 904876"/>
                <a:gd name="connsiteX135" fmla="*/ 312045 w 1216921"/>
                <a:gd name="connsiteY135" fmla="*/ 749300 h 904876"/>
                <a:gd name="connsiteX136" fmla="*/ 316301 w 1216921"/>
                <a:gd name="connsiteY136" fmla="*/ 763047 h 904876"/>
                <a:gd name="connsiteX137" fmla="*/ 327852 w 1216921"/>
                <a:gd name="connsiteY137" fmla="*/ 771171 h 904876"/>
                <a:gd name="connsiteX138" fmla="*/ 340620 w 1216921"/>
                <a:gd name="connsiteY138" fmla="*/ 772420 h 904876"/>
                <a:gd name="connsiteX139" fmla="*/ 326637 w 1216921"/>
                <a:gd name="connsiteY139" fmla="*/ 783043 h 904876"/>
                <a:gd name="connsiteX140" fmla="*/ 324205 w 1216921"/>
                <a:gd name="connsiteY140" fmla="*/ 789292 h 904876"/>
                <a:gd name="connsiteX141" fmla="*/ 330284 w 1216921"/>
                <a:gd name="connsiteY141" fmla="*/ 808038 h 904876"/>
                <a:gd name="connsiteX142" fmla="*/ 312045 w 1216921"/>
                <a:gd name="connsiteY142" fmla="*/ 794291 h 904876"/>
                <a:gd name="connsiteX143" fmla="*/ 293198 w 1216921"/>
                <a:gd name="connsiteY143" fmla="*/ 807413 h 904876"/>
                <a:gd name="connsiteX144" fmla="*/ 299885 w 1216921"/>
                <a:gd name="connsiteY144" fmla="*/ 785543 h 904876"/>
                <a:gd name="connsiteX145" fmla="*/ 283470 w 1216921"/>
                <a:gd name="connsiteY145" fmla="*/ 772420 h 904876"/>
                <a:gd name="connsiteX146" fmla="*/ 283470 w 1216921"/>
                <a:gd name="connsiteY146" fmla="*/ 771171 h 904876"/>
                <a:gd name="connsiteX147" fmla="*/ 299885 w 1216921"/>
                <a:gd name="connsiteY147" fmla="*/ 771795 h 904876"/>
                <a:gd name="connsiteX148" fmla="*/ 305965 w 1216921"/>
                <a:gd name="connsiteY148" fmla="*/ 766796 h 904876"/>
                <a:gd name="connsiteX149" fmla="*/ 312045 w 1216921"/>
                <a:gd name="connsiteY149" fmla="*/ 749300 h 904876"/>
                <a:gd name="connsiteX150" fmla="*/ 1107383 w 1216921"/>
                <a:gd name="connsiteY150" fmla="*/ 674688 h 904876"/>
                <a:gd name="connsiteX151" fmla="*/ 1102441 w 1216921"/>
                <a:gd name="connsiteY151" fmla="*/ 685313 h 904876"/>
                <a:gd name="connsiteX152" fmla="*/ 1053023 w 1216921"/>
                <a:gd name="connsiteY152" fmla="*/ 737813 h 904876"/>
                <a:gd name="connsiteX153" fmla="*/ 997427 w 1216921"/>
                <a:gd name="connsiteY153" fmla="*/ 754063 h 904876"/>
                <a:gd name="connsiteX154" fmla="*/ 959745 w 1216921"/>
                <a:gd name="connsiteY154" fmla="*/ 749688 h 904876"/>
                <a:gd name="connsiteX155" fmla="*/ 972717 w 1216921"/>
                <a:gd name="connsiteY155" fmla="*/ 741563 h 904876"/>
                <a:gd name="connsiteX156" fmla="*/ 1007928 w 1216921"/>
                <a:gd name="connsiteY156" fmla="*/ 711563 h 904876"/>
                <a:gd name="connsiteX157" fmla="*/ 1015341 w 1216921"/>
                <a:gd name="connsiteY157" fmla="*/ 699688 h 904876"/>
                <a:gd name="connsiteX158" fmla="*/ 1027078 w 1216921"/>
                <a:gd name="connsiteY158" fmla="*/ 690313 h 904876"/>
                <a:gd name="connsiteX159" fmla="*/ 1093175 w 1216921"/>
                <a:gd name="connsiteY159" fmla="*/ 675938 h 904876"/>
                <a:gd name="connsiteX160" fmla="*/ 1107383 w 1216921"/>
                <a:gd name="connsiteY160" fmla="*/ 674688 h 904876"/>
                <a:gd name="connsiteX161" fmla="*/ 110086 w 1216921"/>
                <a:gd name="connsiteY161" fmla="*/ 674688 h 904876"/>
                <a:gd name="connsiteX162" fmla="*/ 126834 w 1216921"/>
                <a:gd name="connsiteY162" fmla="*/ 676528 h 904876"/>
                <a:gd name="connsiteX163" fmla="*/ 193830 w 1216921"/>
                <a:gd name="connsiteY163" fmla="*/ 691249 h 904876"/>
                <a:gd name="connsiteX164" fmla="*/ 198793 w 1216921"/>
                <a:gd name="connsiteY164" fmla="*/ 694929 h 904876"/>
                <a:gd name="connsiteX165" fmla="*/ 227328 w 1216921"/>
                <a:gd name="connsiteY165" fmla="*/ 729277 h 904876"/>
                <a:gd name="connsiteX166" fmla="*/ 256483 w 1216921"/>
                <a:gd name="connsiteY166" fmla="*/ 749518 h 904876"/>
                <a:gd name="connsiteX167" fmla="*/ 187006 w 1216921"/>
                <a:gd name="connsiteY167" fmla="*/ 748291 h 904876"/>
                <a:gd name="connsiteX168" fmla="*/ 162813 w 1216921"/>
                <a:gd name="connsiteY168" fmla="*/ 736637 h 904876"/>
                <a:gd name="connsiteX169" fmla="*/ 113808 w 1216921"/>
                <a:gd name="connsiteY169" fmla="*/ 685728 h 904876"/>
                <a:gd name="connsiteX170" fmla="*/ 108845 w 1216921"/>
                <a:gd name="connsiteY170" fmla="*/ 676528 h 904876"/>
                <a:gd name="connsiteX171" fmla="*/ 110086 w 1216921"/>
                <a:gd name="connsiteY171" fmla="*/ 674688 h 904876"/>
                <a:gd name="connsiteX172" fmla="*/ 995136 w 1216921"/>
                <a:gd name="connsiteY172" fmla="*/ 600075 h 904876"/>
                <a:gd name="connsiteX173" fmla="*/ 1000641 w 1216921"/>
                <a:gd name="connsiteY173" fmla="*/ 611226 h 904876"/>
                <a:gd name="connsiteX174" fmla="*/ 1004923 w 1216921"/>
                <a:gd name="connsiteY174" fmla="*/ 689904 h 904876"/>
                <a:gd name="connsiteX175" fmla="*/ 1000641 w 1216921"/>
                <a:gd name="connsiteY175" fmla="*/ 701675 h 904876"/>
                <a:gd name="connsiteX176" fmla="*/ 955987 w 1216921"/>
                <a:gd name="connsiteY176" fmla="*/ 746280 h 904876"/>
                <a:gd name="connsiteX177" fmla="*/ 940695 w 1216921"/>
                <a:gd name="connsiteY177" fmla="*/ 752475 h 904876"/>
                <a:gd name="connsiteX178" fmla="*/ 947424 w 1216921"/>
                <a:gd name="connsiteY178" fmla="*/ 709729 h 904876"/>
                <a:gd name="connsiteX179" fmla="*/ 947424 w 1216921"/>
                <a:gd name="connsiteY179" fmla="*/ 659548 h 904876"/>
                <a:gd name="connsiteX180" fmla="*/ 948647 w 1216921"/>
                <a:gd name="connsiteY180" fmla="*/ 652114 h 904876"/>
                <a:gd name="connsiteX181" fmla="*/ 984737 w 1216921"/>
                <a:gd name="connsiteY181" fmla="*/ 606890 h 904876"/>
                <a:gd name="connsiteX182" fmla="*/ 995136 w 1216921"/>
                <a:gd name="connsiteY182" fmla="*/ 600075 h 904876"/>
                <a:gd name="connsiteX183" fmla="*/ 222003 w 1216921"/>
                <a:gd name="connsiteY183" fmla="*/ 598488 h 904876"/>
                <a:gd name="connsiteX184" fmla="*/ 232344 w 1216921"/>
                <a:gd name="connsiteY184" fmla="*/ 605969 h 904876"/>
                <a:gd name="connsiteX185" fmla="*/ 268233 w 1216921"/>
                <a:gd name="connsiteY185" fmla="*/ 651480 h 904876"/>
                <a:gd name="connsiteX186" fmla="*/ 269450 w 1216921"/>
                <a:gd name="connsiteY186" fmla="*/ 655844 h 904876"/>
                <a:gd name="connsiteX187" fmla="*/ 274925 w 1216921"/>
                <a:gd name="connsiteY187" fmla="*/ 746865 h 904876"/>
                <a:gd name="connsiteX188" fmla="*/ 275533 w 1216921"/>
                <a:gd name="connsiteY188" fmla="*/ 749359 h 904876"/>
                <a:gd name="connsiteX189" fmla="*/ 274925 w 1216921"/>
                <a:gd name="connsiteY189" fmla="*/ 752476 h 904876"/>
                <a:gd name="connsiteX190" fmla="*/ 254243 w 1216921"/>
                <a:gd name="connsiteY190" fmla="*/ 741254 h 904876"/>
                <a:gd name="connsiteX191" fmla="*/ 218961 w 1216921"/>
                <a:gd name="connsiteY191" fmla="*/ 705095 h 904876"/>
                <a:gd name="connsiteX192" fmla="*/ 211662 w 1216921"/>
                <a:gd name="connsiteY192" fmla="*/ 682028 h 904876"/>
                <a:gd name="connsiteX193" fmla="*/ 216528 w 1216921"/>
                <a:gd name="connsiteY193" fmla="*/ 610333 h 904876"/>
                <a:gd name="connsiteX194" fmla="*/ 222003 w 1216921"/>
                <a:gd name="connsiteY194" fmla="*/ 598488 h 904876"/>
                <a:gd name="connsiteX195" fmla="*/ 1171408 w 1216921"/>
                <a:gd name="connsiteY195" fmla="*/ 572182 h 904876"/>
                <a:gd name="connsiteX196" fmla="*/ 1170940 w 1216921"/>
                <a:gd name="connsiteY196" fmla="*/ 579928 h 904876"/>
                <a:gd name="connsiteX197" fmla="*/ 1125413 w 1216921"/>
                <a:gd name="connsiteY197" fmla="*/ 652536 h 904876"/>
                <a:gd name="connsiteX198" fmla="*/ 1111692 w 1216921"/>
                <a:gd name="connsiteY198" fmla="*/ 661299 h 904876"/>
                <a:gd name="connsiteX199" fmla="*/ 1034358 w 1216921"/>
                <a:gd name="connsiteY199" fmla="*/ 679451 h 904876"/>
                <a:gd name="connsiteX200" fmla="*/ 1060552 w 1216921"/>
                <a:gd name="connsiteY200" fmla="*/ 650658 h 904876"/>
                <a:gd name="connsiteX201" fmla="*/ 1081133 w 1216921"/>
                <a:gd name="connsiteY201" fmla="*/ 615606 h 904876"/>
                <a:gd name="connsiteX202" fmla="*/ 1085498 w 1216921"/>
                <a:gd name="connsiteY202" fmla="*/ 609973 h 904876"/>
                <a:gd name="connsiteX203" fmla="*/ 1163456 w 1216921"/>
                <a:gd name="connsiteY203" fmla="*/ 572417 h 904876"/>
                <a:gd name="connsiteX204" fmla="*/ 1171408 w 1216921"/>
                <a:gd name="connsiteY204" fmla="*/ 572182 h 904876"/>
                <a:gd name="connsiteX205" fmla="*/ 46933 w 1216921"/>
                <a:gd name="connsiteY205" fmla="*/ 572118 h 904876"/>
                <a:gd name="connsiteX206" fmla="*/ 58053 w 1216921"/>
                <a:gd name="connsiteY206" fmla="*/ 572737 h 904876"/>
                <a:gd name="connsiteX207" fmla="*/ 130331 w 1216921"/>
                <a:gd name="connsiteY207" fmla="*/ 607985 h 904876"/>
                <a:gd name="connsiteX208" fmla="*/ 137744 w 1216921"/>
                <a:gd name="connsiteY208" fmla="*/ 617261 h 904876"/>
                <a:gd name="connsiteX209" fmla="*/ 172956 w 1216921"/>
                <a:gd name="connsiteY209" fmla="*/ 667350 h 904876"/>
                <a:gd name="connsiteX210" fmla="*/ 183458 w 1216921"/>
                <a:gd name="connsiteY210" fmla="*/ 677863 h 904876"/>
                <a:gd name="connsiteX211" fmla="*/ 112416 w 1216921"/>
                <a:gd name="connsiteY211" fmla="*/ 663022 h 904876"/>
                <a:gd name="connsiteX212" fmla="*/ 84616 w 1216921"/>
                <a:gd name="connsiteY212" fmla="*/ 643852 h 904876"/>
                <a:gd name="connsiteX213" fmla="*/ 48169 w 1216921"/>
                <a:gd name="connsiteY213" fmla="*/ 582631 h 904876"/>
                <a:gd name="connsiteX214" fmla="*/ 46933 w 1216921"/>
                <a:gd name="connsiteY214" fmla="*/ 572118 h 904876"/>
                <a:gd name="connsiteX215" fmla="*/ 1040676 w 1216921"/>
                <a:gd name="connsiteY215" fmla="*/ 521453 h 904876"/>
                <a:gd name="connsiteX216" fmla="*/ 1046619 w 1216921"/>
                <a:gd name="connsiteY216" fmla="*/ 527226 h 904876"/>
                <a:gd name="connsiteX217" fmla="*/ 1065513 w 1216921"/>
                <a:gd name="connsiteY217" fmla="*/ 575906 h 904876"/>
                <a:gd name="connsiteX218" fmla="*/ 1025287 w 1216921"/>
                <a:gd name="connsiteY218" fmla="*/ 678881 h 904876"/>
                <a:gd name="connsiteX219" fmla="*/ 1017363 w 1216921"/>
                <a:gd name="connsiteY219" fmla="*/ 682626 h 904876"/>
                <a:gd name="connsiteX220" fmla="*/ 1013097 w 1216921"/>
                <a:gd name="connsiteY220" fmla="*/ 635819 h 904876"/>
                <a:gd name="connsiteX221" fmla="*/ 1006393 w 1216921"/>
                <a:gd name="connsiteY221" fmla="*/ 598373 h 904876"/>
                <a:gd name="connsiteX222" fmla="*/ 1007002 w 1216921"/>
                <a:gd name="connsiteY222" fmla="*/ 590884 h 904876"/>
                <a:gd name="connsiteX223" fmla="*/ 1035648 w 1216921"/>
                <a:gd name="connsiteY223" fmla="*/ 527850 h 904876"/>
                <a:gd name="connsiteX224" fmla="*/ 1040676 w 1216921"/>
                <a:gd name="connsiteY224" fmla="*/ 521453 h 904876"/>
                <a:gd name="connsiteX225" fmla="*/ 177461 w 1216921"/>
                <a:gd name="connsiteY225" fmla="*/ 520700 h 904876"/>
                <a:gd name="connsiteX226" fmla="*/ 181782 w 1216921"/>
                <a:gd name="connsiteY226" fmla="*/ 526915 h 904876"/>
                <a:gd name="connsiteX227" fmla="*/ 210798 w 1216921"/>
                <a:gd name="connsiteY227" fmla="*/ 590926 h 904876"/>
                <a:gd name="connsiteX228" fmla="*/ 211416 w 1216921"/>
                <a:gd name="connsiteY228" fmla="*/ 596519 h 904876"/>
                <a:gd name="connsiteX229" fmla="*/ 200921 w 1216921"/>
                <a:gd name="connsiteY229" fmla="*/ 673580 h 904876"/>
                <a:gd name="connsiteX230" fmla="*/ 200303 w 1216921"/>
                <a:gd name="connsiteY230" fmla="*/ 681038 h 904876"/>
                <a:gd name="connsiteX231" fmla="*/ 148445 w 1216921"/>
                <a:gd name="connsiteY231" fmla="*/ 606462 h 904876"/>
                <a:gd name="connsiteX232" fmla="*/ 177461 w 1216921"/>
                <a:gd name="connsiteY232" fmla="*/ 520700 h 904876"/>
                <a:gd name="connsiteX233" fmla="*/ 1205189 w 1216921"/>
                <a:gd name="connsiteY233" fmla="*/ 457200 h 904876"/>
                <a:gd name="connsiteX234" fmla="*/ 1205808 w 1216921"/>
                <a:gd name="connsiteY234" fmla="*/ 467154 h 904876"/>
                <a:gd name="connsiteX235" fmla="*/ 1190945 w 1216921"/>
                <a:gd name="connsiteY235" fmla="*/ 528745 h 904876"/>
                <a:gd name="connsiteX236" fmla="*/ 1167411 w 1216921"/>
                <a:gd name="connsiteY236" fmla="*/ 556741 h 904876"/>
                <a:gd name="connsiteX237" fmla="*/ 1103004 w 1216921"/>
                <a:gd name="connsiteY237" fmla="*/ 592202 h 904876"/>
                <a:gd name="connsiteX238" fmla="*/ 1093095 w 1216921"/>
                <a:gd name="connsiteY238" fmla="*/ 595313 h 904876"/>
                <a:gd name="connsiteX239" fmla="*/ 1122822 w 1216921"/>
                <a:gd name="connsiteY239" fmla="*/ 531856 h 904876"/>
                <a:gd name="connsiteX240" fmla="*/ 1123441 w 1216921"/>
                <a:gd name="connsiteY240" fmla="*/ 530611 h 904876"/>
                <a:gd name="connsiteX241" fmla="*/ 1140162 w 1216921"/>
                <a:gd name="connsiteY241" fmla="*/ 501993 h 904876"/>
                <a:gd name="connsiteX242" fmla="*/ 1195280 w 1216921"/>
                <a:gd name="connsiteY242" fmla="*/ 460933 h 904876"/>
                <a:gd name="connsiteX243" fmla="*/ 1205189 w 1216921"/>
                <a:gd name="connsiteY243" fmla="*/ 457200 h 904876"/>
                <a:gd name="connsiteX244" fmla="*/ 16632 w 1216921"/>
                <a:gd name="connsiteY244" fmla="*/ 457137 h 904876"/>
                <a:gd name="connsiteX245" fmla="*/ 55767 w 1216921"/>
                <a:gd name="connsiteY245" fmla="*/ 483901 h 904876"/>
                <a:gd name="connsiteX246" fmla="*/ 88069 w 1216921"/>
                <a:gd name="connsiteY246" fmla="*/ 511287 h 904876"/>
                <a:gd name="connsiteX247" fmla="*/ 91797 w 1216921"/>
                <a:gd name="connsiteY247" fmla="*/ 516889 h 904876"/>
                <a:gd name="connsiteX248" fmla="*/ 124099 w 1216921"/>
                <a:gd name="connsiteY248" fmla="*/ 592823 h 904876"/>
                <a:gd name="connsiteX249" fmla="*/ 124720 w 1216921"/>
                <a:gd name="connsiteY249" fmla="*/ 595313 h 904876"/>
                <a:gd name="connsiteX250" fmla="*/ 110433 w 1216921"/>
                <a:gd name="connsiteY250" fmla="*/ 589711 h 904876"/>
                <a:gd name="connsiteX251" fmla="*/ 44586 w 1216921"/>
                <a:gd name="connsiteY251" fmla="*/ 552366 h 904876"/>
                <a:gd name="connsiteX252" fmla="*/ 23465 w 1216921"/>
                <a:gd name="connsiteY252" fmla="*/ 523113 h 904876"/>
                <a:gd name="connsiteX253" fmla="*/ 10420 w 1216921"/>
                <a:gd name="connsiteY253" fmla="*/ 460872 h 904876"/>
                <a:gd name="connsiteX254" fmla="*/ 16632 w 1216921"/>
                <a:gd name="connsiteY254" fmla="*/ 457137 h 904876"/>
                <a:gd name="connsiteX255" fmla="*/ 1066223 w 1216921"/>
                <a:gd name="connsiteY255" fmla="*/ 433388 h 904876"/>
                <a:gd name="connsiteX256" fmla="*/ 1070527 w 1216921"/>
                <a:gd name="connsiteY256" fmla="*/ 435861 h 904876"/>
                <a:gd name="connsiteX257" fmla="*/ 1112961 w 1216921"/>
                <a:gd name="connsiteY257" fmla="*/ 507590 h 904876"/>
                <a:gd name="connsiteX258" fmla="*/ 1081597 w 1216921"/>
                <a:gd name="connsiteY258" fmla="*/ 595396 h 904876"/>
                <a:gd name="connsiteX259" fmla="*/ 1076677 w 1216921"/>
                <a:gd name="connsiteY259" fmla="*/ 598488 h 904876"/>
                <a:gd name="connsiteX260" fmla="*/ 1061918 w 1216921"/>
                <a:gd name="connsiteY260" fmla="*/ 539745 h 904876"/>
                <a:gd name="connsiteX261" fmla="*/ 1055153 w 1216921"/>
                <a:gd name="connsiteY261" fmla="*/ 526141 h 904876"/>
                <a:gd name="connsiteX262" fmla="*/ 1051463 w 1216921"/>
                <a:gd name="connsiteY262" fmla="*/ 506972 h 904876"/>
                <a:gd name="connsiteX263" fmla="*/ 1062533 w 1216921"/>
                <a:gd name="connsiteY263" fmla="*/ 442663 h 904876"/>
                <a:gd name="connsiteX264" fmla="*/ 1066223 w 1216921"/>
                <a:gd name="connsiteY264" fmla="*/ 433388 h 904876"/>
                <a:gd name="connsiteX265" fmla="*/ 150758 w 1216921"/>
                <a:gd name="connsiteY265" fmla="*/ 430213 h 904876"/>
                <a:gd name="connsiteX266" fmla="*/ 154497 w 1216921"/>
                <a:gd name="connsiteY266" fmla="*/ 439562 h 904876"/>
                <a:gd name="connsiteX267" fmla="*/ 166960 w 1216921"/>
                <a:gd name="connsiteY267" fmla="*/ 508741 h 904876"/>
                <a:gd name="connsiteX268" fmla="*/ 163221 w 1216921"/>
                <a:gd name="connsiteY268" fmla="*/ 523076 h 904876"/>
                <a:gd name="connsiteX269" fmla="*/ 144527 w 1216921"/>
                <a:gd name="connsiteY269" fmla="*/ 584154 h 904876"/>
                <a:gd name="connsiteX270" fmla="*/ 142035 w 1216921"/>
                <a:gd name="connsiteY270" fmla="*/ 597865 h 904876"/>
                <a:gd name="connsiteX271" fmla="*/ 140165 w 1216921"/>
                <a:gd name="connsiteY271" fmla="*/ 598488 h 904876"/>
                <a:gd name="connsiteX272" fmla="*/ 102777 w 1216921"/>
                <a:gd name="connsiteY272" fmla="*/ 526192 h 904876"/>
                <a:gd name="connsiteX273" fmla="*/ 150758 w 1216921"/>
                <a:gd name="connsiteY273" fmla="*/ 430213 h 904876"/>
                <a:gd name="connsiteX274" fmla="*/ 1069062 w 1216921"/>
                <a:gd name="connsiteY274" fmla="*/ 344733 h 904876"/>
                <a:gd name="connsiteX275" fmla="*/ 1079916 w 1216921"/>
                <a:gd name="connsiteY275" fmla="*/ 348774 h 904876"/>
                <a:gd name="connsiteX276" fmla="*/ 1124873 w 1216921"/>
                <a:gd name="connsiteY276" fmla="*/ 389811 h 904876"/>
                <a:gd name="connsiteX277" fmla="*/ 1134726 w 1216921"/>
                <a:gd name="connsiteY277" fmla="*/ 425874 h 904876"/>
                <a:gd name="connsiteX278" fmla="*/ 1135958 w 1216921"/>
                <a:gd name="connsiteY278" fmla="*/ 425874 h 904876"/>
                <a:gd name="connsiteX279" fmla="*/ 1128568 w 1216921"/>
                <a:gd name="connsiteY279" fmla="*/ 477481 h 904876"/>
                <a:gd name="connsiteX280" fmla="*/ 1124873 w 1216921"/>
                <a:gd name="connsiteY280" fmla="*/ 486186 h 904876"/>
                <a:gd name="connsiteX281" fmla="*/ 1116867 w 1216921"/>
                <a:gd name="connsiteY281" fmla="*/ 486186 h 904876"/>
                <a:gd name="connsiteX282" fmla="*/ 1087306 w 1216921"/>
                <a:gd name="connsiteY282" fmla="*/ 442040 h 904876"/>
                <a:gd name="connsiteX283" fmla="*/ 1073758 w 1216921"/>
                <a:gd name="connsiteY283" fmla="*/ 425874 h 904876"/>
                <a:gd name="connsiteX284" fmla="*/ 1066368 w 1216921"/>
                <a:gd name="connsiteY284" fmla="*/ 405355 h 904876"/>
                <a:gd name="connsiteX285" fmla="*/ 1064520 w 1216921"/>
                <a:gd name="connsiteY285" fmla="*/ 356236 h 904876"/>
                <a:gd name="connsiteX286" fmla="*/ 1065136 w 1216921"/>
                <a:gd name="connsiteY286" fmla="*/ 355614 h 904876"/>
                <a:gd name="connsiteX287" fmla="*/ 1069062 w 1216921"/>
                <a:gd name="connsiteY287" fmla="*/ 344733 h 904876"/>
                <a:gd name="connsiteX288" fmla="*/ 147522 w 1216921"/>
                <a:gd name="connsiteY288" fmla="*/ 343889 h 904876"/>
                <a:gd name="connsiteX289" fmla="*/ 151448 w 1216921"/>
                <a:gd name="connsiteY289" fmla="*/ 352552 h 904876"/>
                <a:gd name="connsiteX290" fmla="*/ 153296 w 1216921"/>
                <a:gd name="connsiteY290" fmla="*/ 378775 h 904876"/>
                <a:gd name="connsiteX291" fmla="*/ 148369 w 1216921"/>
                <a:gd name="connsiteY291" fmla="*/ 413740 h 904876"/>
                <a:gd name="connsiteX292" fmla="*/ 140363 w 1216921"/>
                <a:gd name="connsiteY292" fmla="*/ 428101 h 904876"/>
                <a:gd name="connsiteX293" fmla="*/ 115729 w 1216921"/>
                <a:gd name="connsiteY293" fmla="*/ 460568 h 904876"/>
                <a:gd name="connsiteX294" fmla="*/ 100333 w 1216921"/>
                <a:gd name="connsiteY294" fmla="*/ 484294 h 904876"/>
                <a:gd name="connsiteX295" fmla="*/ 90480 w 1216921"/>
                <a:gd name="connsiteY295" fmla="*/ 483670 h 904876"/>
                <a:gd name="connsiteX296" fmla="*/ 83706 w 1216921"/>
                <a:gd name="connsiteY296" fmla="*/ 453076 h 904876"/>
                <a:gd name="connsiteX297" fmla="*/ 82474 w 1216921"/>
                <a:gd name="connsiteY297" fmla="*/ 414989 h 904876"/>
                <a:gd name="connsiteX298" fmla="*/ 89248 w 1216921"/>
                <a:gd name="connsiteY298" fmla="*/ 392512 h 904876"/>
                <a:gd name="connsiteX299" fmla="*/ 138516 w 1216921"/>
                <a:gd name="connsiteY299" fmla="*/ 346932 h 904876"/>
                <a:gd name="connsiteX300" fmla="*/ 147522 w 1216921"/>
                <a:gd name="connsiteY300" fmla="*/ 343889 h 904876"/>
                <a:gd name="connsiteX301" fmla="*/ 1212628 w 1216921"/>
                <a:gd name="connsiteY301" fmla="*/ 331788 h 904876"/>
                <a:gd name="connsiteX302" fmla="*/ 1216921 w 1216921"/>
                <a:gd name="connsiteY302" fmla="*/ 358967 h 904876"/>
                <a:gd name="connsiteX303" fmla="*/ 1216921 w 1216921"/>
                <a:gd name="connsiteY303" fmla="*/ 395412 h 904876"/>
                <a:gd name="connsiteX304" fmla="*/ 1213241 w 1216921"/>
                <a:gd name="connsiteY304" fmla="*/ 417031 h 904876"/>
                <a:gd name="connsiteX305" fmla="*/ 1198520 w 1216921"/>
                <a:gd name="connsiteY305" fmla="*/ 445446 h 904876"/>
                <a:gd name="connsiteX306" fmla="*/ 1138411 w 1216921"/>
                <a:gd name="connsiteY306" fmla="*/ 489920 h 904876"/>
                <a:gd name="connsiteX307" fmla="*/ 1135958 w 1216921"/>
                <a:gd name="connsiteY307" fmla="*/ 490538 h 904876"/>
                <a:gd name="connsiteX308" fmla="*/ 1137185 w 1216921"/>
                <a:gd name="connsiteY308" fmla="*/ 470772 h 904876"/>
                <a:gd name="connsiteX309" fmla="*/ 1146385 w 1216921"/>
                <a:gd name="connsiteY309" fmla="*/ 415178 h 904876"/>
                <a:gd name="connsiteX310" fmla="*/ 1150679 w 1216921"/>
                <a:gd name="connsiteY310" fmla="*/ 404059 h 904876"/>
                <a:gd name="connsiteX311" fmla="*/ 1206494 w 1216921"/>
                <a:gd name="connsiteY311" fmla="*/ 336730 h 904876"/>
                <a:gd name="connsiteX312" fmla="*/ 1212628 w 1216921"/>
                <a:gd name="connsiteY312" fmla="*/ 331788 h 904876"/>
                <a:gd name="connsiteX313" fmla="*/ 4894 w 1216921"/>
                <a:gd name="connsiteY313" fmla="*/ 331788 h 904876"/>
                <a:gd name="connsiteX314" fmla="*/ 11101 w 1216921"/>
                <a:gd name="connsiteY314" fmla="*/ 336719 h 904876"/>
                <a:gd name="connsiteX315" fmla="*/ 66341 w 1216921"/>
                <a:gd name="connsiteY315" fmla="*/ 402665 h 904876"/>
                <a:gd name="connsiteX316" fmla="*/ 73789 w 1216921"/>
                <a:gd name="connsiteY316" fmla="*/ 426702 h 904876"/>
                <a:gd name="connsiteX317" fmla="*/ 81237 w 1216921"/>
                <a:gd name="connsiteY317" fmla="*/ 478474 h 904876"/>
                <a:gd name="connsiteX318" fmla="*/ 81237 w 1216921"/>
                <a:gd name="connsiteY318" fmla="*/ 488951 h 904876"/>
                <a:gd name="connsiteX319" fmla="*/ 80617 w 1216921"/>
                <a:gd name="connsiteY319" fmla="*/ 488951 h 904876"/>
                <a:gd name="connsiteX320" fmla="*/ 12963 w 1216921"/>
                <a:gd name="connsiteY320" fmla="*/ 438412 h 904876"/>
                <a:gd name="connsiteX321" fmla="*/ 1791 w 1216921"/>
                <a:gd name="connsiteY321" fmla="*/ 405131 h 904876"/>
                <a:gd name="connsiteX322" fmla="*/ 2411 w 1216921"/>
                <a:gd name="connsiteY322" fmla="*/ 341033 h 904876"/>
                <a:gd name="connsiteX323" fmla="*/ 4894 w 1216921"/>
                <a:gd name="connsiteY323" fmla="*/ 331788 h 904876"/>
                <a:gd name="connsiteX324" fmla="*/ 1055266 w 1216921"/>
                <a:gd name="connsiteY324" fmla="*/ 260314 h 904876"/>
                <a:gd name="connsiteX325" fmla="*/ 1062077 w 1216921"/>
                <a:gd name="connsiteY325" fmla="*/ 261244 h 904876"/>
                <a:gd name="connsiteX326" fmla="*/ 1125240 w 1216921"/>
                <a:gd name="connsiteY326" fmla="*/ 299078 h 904876"/>
                <a:gd name="connsiteX327" fmla="*/ 1140102 w 1216921"/>
                <a:gd name="connsiteY327" fmla="*/ 330090 h 904876"/>
                <a:gd name="connsiteX328" fmla="*/ 1140721 w 1216921"/>
                <a:gd name="connsiteY328" fmla="*/ 381569 h 904876"/>
                <a:gd name="connsiteX329" fmla="*/ 1138244 w 1216921"/>
                <a:gd name="connsiteY329" fmla="*/ 392113 h 904876"/>
                <a:gd name="connsiteX330" fmla="*/ 1117190 w 1216921"/>
                <a:gd name="connsiteY330" fmla="*/ 372266 h 904876"/>
                <a:gd name="connsiteX331" fmla="*/ 1075701 w 1216921"/>
                <a:gd name="connsiteY331" fmla="*/ 332571 h 904876"/>
                <a:gd name="connsiteX332" fmla="*/ 1071985 w 1216921"/>
                <a:gd name="connsiteY332" fmla="*/ 327609 h 904876"/>
                <a:gd name="connsiteX333" fmla="*/ 1054027 w 1216921"/>
                <a:gd name="connsiteY333" fmla="*/ 266826 h 904876"/>
                <a:gd name="connsiteX334" fmla="*/ 1055266 w 1216921"/>
                <a:gd name="connsiteY334" fmla="*/ 260314 h 904876"/>
                <a:gd name="connsiteX335" fmla="*/ 162705 w 1216921"/>
                <a:gd name="connsiteY335" fmla="*/ 260075 h 904876"/>
                <a:gd name="connsiteX336" fmla="*/ 163789 w 1216921"/>
                <a:gd name="connsiteY336" fmla="*/ 265554 h 904876"/>
                <a:gd name="connsiteX337" fmla="*/ 145831 w 1216921"/>
                <a:gd name="connsiteY337" fmla="*/ 327908 h 904876"/>
                <a:gd name="connsiteX338" fmla="*/ 135304 w 1216921"/>
                <a:gd name="connsiteY338" fmla="*/ 337785 h 904876"/>
                <a:gd name="connsiteX339" fmla="*/ 88241 w 1216921"/>
                <a:gd name="connsiteY339" fmla="*/ 385322 h 904876"/>
                <a:gd name="connsiteX340" fmla="*/ 82049 w 1216921"/>
                <a:gd name="connsiteY340" fmla="*/ 392113 h 904876"/>
                <a:gd name="connsiteX341" fmla="*/ 79572 w 1216921"/>
                <a:gd name="connsiteY341" fmla="*/ 391496 h 904876"/>
                <a:gd name="connsiteX342" fmla="*/ 77095 w 1216921"/>
                <a:gd name="connsiteY342" fmla="*/ 380383 h 904876"/>
                <a:gd name="connsiteX343" fmla="*/ 78953 w 1216921"/>
                <a:gd name="connsiteY343" fmla="*/ 322969 h 904876"/>
                <a:gd name="connsiteX344" fmla="*/ 89480 w 1216921"/>
                <a:gd name="connsiteY344" fmla="*/ 303213 h 904876"/>
                <a:gd name="connsiteX345" fmla="*/ 156977 w 1216921"/>
                <a:gd name="connsiteY345" fmla="*/ 260615 h 904876"/>
                <a:gd name="connsiteX346" fmla="*/ 162705 w 1216921"/>
                <a:gd name="connsiteY346" fmla="*/ 260075 h 904876"/>
                <a:gd name="connsiteX347" fmla="*/ 1187878 w 1216921"/>
                <a:gd name="connsiteY347" fmla="*/ 222250 h 904876"/>
                <a:gd name="connsiteX348" fmla="*/ 1190351 w 1216921"/>
                <a:gd name="connsiteY348" fmla="*/ 222868 h 904876"/>
                <a:gd name="connsiteX349" fmla="*/ 1195915 w 1216921"/>
                <a:gd name="connsiteY349" fmla="*/ 243274 h 904876"/>
                <a:gd name="connsiteX350" fmla="*/ 1204571 w 1216921"/>
                <a:gd name="connsiteY350" fmla="*/ 305109 h 904876"/>
                <a:gd name="connsiteX351" fmla="*/ 1197152 w 1216921"/>
                <a:gd name="connsiteY351" fmla="*/ 332317 h 904876"/>
                <a:gd name="connsiteX352" fmla="*/ 1156344 w 1216921"/>
                <a:gd name="connsiteY352" fmla="*/ 381785 h 904876"/>
                <a:gd name="connsiteX353" fmla="*/ 1147070 w 1216921"/>
                <a:gd name="connsiteY353" fmla="*/ 387350 h 904876"/>
                <a:gd name="connsiteX354" fmla="*/ 1150162 w 1216921"/>
                <a:gd name="connsiteY354" fmla="*/ 358288 h 904876"/>
                <a:gd name="connsiteX355" fmla="*/ 1148925 w 1216921"/>
                <a:gd name="connsiteY355" fmla="*/ 310056 h 904876"/>
                <a:gd name="connsiteX356" fmla="*/ 1149543 w 1216921"/>
                <a:gd name="connsiteY356" fmla="*/ 303254 h 904876"/>
                <a:gd name="connsiteX357" fmla="*/ 1181076 w 1216921"/>
                <a:gd name="connsiteY357" fmla="*/ 231525 h 904876"/>
                <a:gd name="connsiteX358" fmla="*/ 1187878 w 1216921"/>
                <a:gd name="connsiteY358" fmla="*/ 222250 h 904876"/>
                <a:gd name="connsiteX359" fmla="*/ 29077 w 1216921"/>
                <a:gd name="connsiteY359" fmla="*/ 220663 h 904876"/>
                <a:gd name="connsiteX360" fmla="*/ 35296 w 1216921"/>
                <a:gd name="connsiteY360" fmla="*/ 228099 h 904876"/>
                <a:gd name="connsiteX361" fmla="*/ 68257 w 1216921"/>
                <a:gd name="connsiteY361" fmla="*/ 302458 h 904876"/>
                <a:gd name="connsiteX362" fmla="*/ 68879 w 1216921"/>
                <a:gd name="connsiteY362" fmla="*/ 308655 h 904876"/>
                <a:gd name="connsiteX363" fmla="*/ 68257 w 1216921"/>
                <a:gd name="connsiteY363" fmla="*/ 368142 h 904876"/>
                <a:gd name="connsiteX364" fmla="*/ 70745 w 1216921"/>
                <a:gd name="connsiteY364" fmla="*/ 387351 h 904876"/>
                <a:gd name="connsiteX365" fmla="*/ 62660 w 1216921"/>
                <a:gd name="connsiteY365" fmla="*/ 381774 h 904876"/>
                <a:gd name="connsiteX366" fmla="*/ 17261 w 1216921"/>
                <a:gd name="connsiteY366" fmla="*/ 326625 h 904876"/>
                <a:gd name="connsiteX367" fmla="*/ 12908 w 1216921"/>
                <a:gd name="connsiteY367" fmla="*/ 292543 h 904876"/>
                <a:gd name="connsiteX368" fmla="*/ 23480 w 1216921"/>
                <a:gd name="connsiteY368" fmla="*/ 231817 h 904876"/>
                <a:gd name="connsiteX369" fmla="*/ 27212 w 1216921"/>
                <a:gd name="connsiteY369" fmla="*/ 221283 h 904876"/>
                <a:gd name="connsiteX370" fmla="*/ 29077 w 1216921"/>
                <a:gd name="connsiteY370" fmla="*/ 220663 h 904876"/>
                <a:gd name="connsiteX371" fmla="*/ 1018483 w 1216921"/>
                <a:gd name="connsiteY371" fmla="*/ 176213 h 904876"/>
                <a:gd name="connsiteX372" fmla="*/ 1038887 w 1216921"/>
                <a:gd name="connsiteY372" fmla="*/ 178681 h 904876"/>
                <a:gd name="connsiteX373" fmla="*/ 1082167 w 1216921"/>
                <a:gd name="connsiteY373" fmla="*/ 192253 h 904876"/>
                <a:gd name="connsiteX374" fmla="*/ 1122974 w 1216921"/>
                <a:gd name="connsiteY374" fmla="*/ 234819 h 904876"/>
                <a:gd name="connsiteX375" fmla="*/ 1134103 w 1216921"/>
                <a:gd name="connsiteY375" fmla="*/ 295276 h 904876"/>
                <a:gd name="connsiteX376" fmla="*/ 1129775 w 1216921"/>
                <a:gd name="connsiteY376" fmla="*/ 292808 h 904876"/>
                <a:gd name="connsiteX377" fmla="*/ 1061763 w 1216921"/>
                <a:gd name="connsiteY377" fmla="*/ 246540 h 904876"/>
                <a:gd name="connsiteX378" fmla="*/ 1054962 w 1216921"/>
                <a:gd name="connsiteY378" fmla="*/ 240371 h 904876"/>
                <a:gd name="connsiteX379" fmla="*/ 1022193 w 1216921"/>
                <a:gd name="connsiteY379" fmla="*/ 187934 h 904876"/>
                <a:gd name="connsiteX380" fmla="*/ 1018483 w 1216921"/>
                <a:gd name="connsiteY380" fmla="*/ 176213 h 904876"/>
                <a:gd name="connsiteX381" fmla="*/ 191853 w 1216921"/>
                <a:gd name="connsiteY381" fmla="*/ 175250 h 904876"/>
                <a:gd name="connsiteX382" fmla="*/ 196840 w 1216921"/>
                <a:gd name="connsiteY382" fmla="*/ 182127 h 904876"/>
                <a:gd name="connsiteX383" fmla="*/ 158814 w 1216921"/>
                <a:gd name="connsiteY383" fmla="*/ 242764 h 904876"/>
                <a:gd name="connsiteX384" fmla="*/ 147594 w 1216921"/>
                <a:gd name="connsiteY384" fmla="*/ 250891 h 904876"/>
                <a:gd name="connsiteX385" fmla="*/ 88374 w 1216921"/>
                <a:gd name="connsiteY385" fmla="*/ 291524 h 904876"/>
                <a:gd name="connsiteX386" fmla="*/ 82140 w 1216921"/>
                <a:gd name="connsiteY386" fmla="*/ 295275 h 904876"/>
                <a:gd name="connsiteX387" fmla="*/ 90867 w 1216921"/>
                <a:gd name="connsiteY387" fmla="*/ 240889 h 904876"/>
                <a:gd name="connsiteX388" fmla="*/ 145100 w 1216921"/>
                <a:gd name="connsiteY388" fmla="*/ 185877 h 904876"/>
                <a:gd name="connsiteX389" fmla="*/ 191853 w 1216921"/>
                <a:gd name="connsiteY389" fmla="*/ 175250 h 904876"/>
                <a:gd name="connsiteX390" fmla="*/ 1144104 w 1216921"/>
                <a:gd name="connsiteY390" fmla="*/ 112345 h 904876"/>
                <a:gd name="connsiteX391" fmla="*/ 1151800 w 1216921"/>
                <a:gd name="connsiteY391" fmla="*/ 120140 h 904876"/>
                <a:gd name="connsiteX392" fmla="*/ 1179164 w 1216921"/>
                <a:gd name="connsiteY392" fmla="*/ 199345 h 904876"/>
                <a:gd name="connsiteX393" fmla="*/ 1166726 w 1216921"/>
                <a:gd name="connsiteY393" fmla="*/ 251733 h 904876"/>
                <a:gd name="connsiteX394" fmla="*/ 1154910 w 1216921"/>
                <a:gd name="connsiteY394" fmla="*/ 275432 h 904876"/>
                <a:gd name="connsiteX395" fmla="*/ 1148069 w 1216921"/>
                <a:gd name="connsiteY395" fmla="*/ 284163 h 904876"/>
                <a:gd name="connsiteX396" fmla="*/ 1135631 w 1216921"/>
                <a:gd name="connsiteY396" fmla="*/ 238012 h 904876"/>
                <a:gd name="connsiteX397" fmla="*/ 1121949 w 1216921"/>
                <a:gd name="connsiteY397" fmla="*/ 199969 h 904876"/>
                <a:gd name="connsiteX398" fmla="*/ 1121327 w 1216921"/>
                <a:gd name="connsiteY398" fmla="*/ 176893 h 904876"/>
                <a:gd name="connsiteX399" fmla="*/ 1136875 w 1216921"/>
                <a:gd name="connsiteY399" fmla="*/ 121388 h 904876"/>
                <a:gd name="connsiteX400" fmla="*/ 1144104 w 1216921"/>
                <a:gd name="connsiteY400" fmla="*/ 112345 h 904876"/>
                <a:gd name="connsiteX401" fmla="*/ 74677 w 1216921"/>
                <a:gd name="connsiteY401" fmla="*/ 111476 h 904876"/>
                <a:gd name="connsiteX402" fmla="*/ 80041 w 1216921"/>
                <a:gd name="connsiteY402" fmla="*/ 116981 h 904876"/>
                <a:gd name="connsiteX403" fmla="*/ 97454 w 1216921"/>
                <a:gd name="connsiteY403" fmla="*/ 173419 h 904876"/>
                <a:gd name="connsiteX404" fmla="*/ 93101 w 1216921"/>
                <a:gd name="connsiteY404" fmla="*/ 207531 h 904876"/>
                <a:gd name="connsiteX405" fmla="*/ 72578 w 1216921"/>
                <a:gd name="connsiteY405" fmla="*/ 276374 h 904876"/>
                <a:gd name="connsiteX406" fmla="*/ 71334 w 1216921"/>
                <a:gd name="connsiteY406" fmla="*/ 280715 h 904876"/>
                <a:gd name="connsiteX407" fmla="*/ 68225 w 1216921"/>
                <a:gd name="connsiteY407" fmla="*/ 282576 h 904876"/>
                <a:gd name="connsiteX408" fmla="*/ 64493 w 1216921"/>
                <a:gd name="connsiteY408" fmla="*/ 276374 h 904876"/>
                <a:gd name="connsiteX409" fmla="*/ 39617 w 1216921"/>
                <a:gd name="connsiteY409" fmla="*/ 197608 h 904876"/>
                <a:gd name="connsiteX410" fmla="*/ 68847 w 1216921"/>
                <a:gd name="connsiteY410" fmla="*/ 115740 h 904876"/>
                <a:gd name="connsiteX411" fmla="*/ 74677 w 1216921"/>
                <a:gd name="connsiteY411" fmla="*/ 111476 h 904876"/>
                <a:gd name="connsiteX412" fmla="*/ 1004323 w 1216921"/>
                <a:gd name="connsiteY412" fmla="*/ 101701 h 904876"/>
                <a:gd name="connsiteX413" fmla="*/ 1033918 w 1216921"/>
                <a:gd name="connsiteY413" fmla="*/ 106151 h 904876"/>
                <a:gd name="connsiteX414" fmla="*/ 1049949 w 1216921"/>
                <a:gd name="connsiteY414" fmla="*/ 114131 h 904876"/>
                <a:gd name="connsiteX415" fmla="*/ 1098659 w 1216921"/>
                <a:gd name="connsiteY415" fmla="*/ 173673 h 904876"/>
                <a:gd name="connsiteX416" fmla="*/ 1104208 w 1216921"/>
                <a:gd name="connsiteY416" fmla="*/ 191474 h 904876"/>
                <a:gd name="connsiteX417" fmla="*/ 1101742 w 1216921"/>
                <a:gd name="connsiteY417" fmla="*/ 192088 h 904876"/>
                <a:gd name="connsiteX418" fmla="*/ 1066597 w 1216921"/>
                <a:gd name="connsiteY418" fmla="*/ 174901 h 904876"/>
                <a:gd name="connsiteX419" fmla="*/ 1026520 w 1216921"/>
                <a:gd name="connsiteY419" fmla="*/ 165079 h 904876"/>
                <a:gd name="connsiteX420" fmla="*/ 1013571 w 1216921"/>
                <a:gd name="connsiteY420" fmla="*/ 160783 h 904876"/>
                <a:gd name="connsiteX421" fmla="*/ 971644 w 1216921"/>
                <a:gd name="connsiteY421" fmla="*/ 114745 h 904876"/>
                <a:gd name="connsiteX422" fmla="*/ 974727 w 1216921"/>
                <a:gd name="connsiteY422" fmla="*/ 105538 h 904876"/>
                <a:gd name="connsiteX423" fmla="*/ 1004323 w 1216921"/>
                <a:gd name="connsiteY423" fmla="*/ 101701 h 904876"/>
                <a:gd name="connsiteX424" fmla="*/ 222612 w 1216921"/>
                <a:gd name="connsiteY424" fmla="*/ 101262 h 904876"/>
                <a:gd name="connsiteX425" fmla="*/ 244908 w 1216921"/>
                <a:gd name="connsiteY425" fmla="*/ 105008 h 904876"/>
                <a:gd name="connsiteX426" fmla="*/ 247386 w 1216921"/>
                <a:gd name="connsiteY426" fmla="*/ 113126 h 904876"/>
                <a:gd name="connsiteX427" fmla="*/ 222612 w 1216921"/>
                <a:gd name="connsiteY427" fmla="*/ 142474 h 904876"/>
                <a:gd name="connsiteX428" fmla="*/ 213941 w 1216921"/>
                <a:gd name="connsiteY428" fmla="*/ 151840 h 904876"/>
                <a:gd name="connsiteX429" fmla="*/ 182355 w 1216921"/>
                <a:gd name="connsiteY429" fmla="*/ 166202 h 904876"/>
                <a:gd name="connsiteX430" fmla="*/ 152626 w 1216921"/>
                <a:gd name="connsiteY430" fmla="*/ 174943 h 904876"/>
                <a:gd name="connsiteX431" fmla="*/ 113608 w 1216921"/>
                <a:gd name="connsiteY431" fmla="*/ 193676 h 904876"/>
                <a:gd name="connsiteX432" fmla="*/ 116705 w 1216921"/>
                <a:gd name="connsiteY432" fmla="*/ 179314 h 904876"/>
                <a:gd name="connsiteX433" fmla="*/ 172445 w 1216921"/>
                <a:gd name="connsiteY433" fmla="*/ 110004 h 904876"/>
                <a:gd name="connsiteX434" fmla="*/ 222612 w 1216921"/>
                <a:gd name="connsiteY434" fmla="*/ 101262 h 904876"/>
                <a:gd name="connsiteX435" fmla="*/ 1069124 w 1216921"/>
                <a:gd name="connsiteY435" fmla="*/ 11113 h 904876"/>
                <a:gd name="connsiteX436" fmla="*/ 1075935 w 1216921"/>
                <a:gd name="connsiteY436" fmla="*/ 16089 h 904876"/>
                <a:gd name="connsiteX437" fmla="*/ 1116178 w 1216921"/>
                <a:gd name="connsiteY437" fmla="*/ 63980 h 904876"/>
                <a:gd name="connsiteX438" fmla="*/ 1124227 w 1216921"/>
                <a:gd name="connsiteY438" fmla="*/ 95079 h 904876"/>
                <a:gd name="connsiteX439" fmla="*/ 1117417 w 1216921"/>
                <a:gd name="connsiteY439" fmla="*/ 164118 h 904876"/>
                <a:gd name="connsiteX440" fmla="*/ 1111844 w 1216921"/>
                <a:gd name="connsiteY440" fmla="*/ 177801 h 904876"/>
                <a:gd name="connsiteX441" fmla="*/ 1109368 w 1216921"/>
                <a:gd name="connsiteY441" fmla="*/ 177801 h 904876"/>
                <a:gd name="connsiteX442" fmla="*/ 1101938 w 1216921"/>
                <a:gd name="connsiteY442" fmla="*/ 165362 h 904876"/>
                <a:gd name="connsiteX443" fmla="*/ 1080269 w 1216921"/>
                <a:gd name="connsiteY443" fmla="*/ 124312 h 904876"/>
                <a:gd name="connsiteX444" fmla="*/ 1070363 w 1216921"/>
                <a:gd name="connsiteY444" fmla="*/ 109384 h 904876"/>
                <a:gd name="connsiteX445" fmla="*/ 1066648 w 1216921"/>
                <a:gd name="connsiteY445" fmla="*/ 98189 h 904876"/>
                <a:gd name="connsiteX446" fmla="*/ 1066029 w 1216921"/>
                <a:gd name="connsiteY446" fmla="*/ 20443 h 904876"/>
                <a:gd name="connsiteX447" fmla="*/ 1069124 w 1216921"/>
                <a:gd name="connsiteY447" fmla="*/ 11113 h 904876"/>
                <a:gd name="connsiteX448" fmla="*/ 149334 w 1216921"/>
                <a:gd name="connsiteY448" fmla="*/ 11113 h 904876"/>
                <a:gd name="connsiteX449" fmla="*/ 152417 w 1216921"/>
                <a:gd name="connsiteY449" fmla="*/ 24098 h 904876"/>
                <a:gd name="connsiteX450" fmla="*/ 151184 w 1216921"/>
                <a:gd name="connsiteY450" fmla="*/ 98301 h 904876"/>
                <a:gd name="connsiteX451" fmla="*/ 145019 w 1216921"/>
                <a:gd name="connsiteY451" fmla="*/ 111286 h 904876"/>
                <a:gd name="connsiteX452" fmla="*/ 132072 w 1216921"/>
                <a:gd name="connsiteY452" fmla="*/ 132928 h 904876"/>
                <a:gd name="connsiteX453" fmla="*/ 114194 w 1216921"/>
                <a:gd name="connsiteY453" fmla="*/ 166938 h 904876"/>
                <a:gd name="connsiteX454" fmla="*/ 108645 w 1216921"/>
                <a:gd name="connsiteY454" fmla="*/ 176213 h 904876"/>
                <a:gd name="connsiteX455" fmla="*/ 105563 w 1216921"/>
                <a:gd name="connsiteY455" fmla="*/ 176213 h 904876"/>
                <a:gd name="connsiteX456" fmla="*/ 99398 w 1216921"/>
                <a:gd name="connsiteY456" fmla="*/ 159518 h 904876"/>
                <a:gd name="connsiteX457" fmla="*/ 94466 w 1216921"/>
                <a:gd name="connsiteY457" fmla="*/ 84697 h 904876"/>
                <a:gd name="connsiteX458" fmla="*/ 101247 w 1216921"/>
                <a:gd name="connsiteY458" fmla="*/ 64910 h 904876"/>
                <a:gd name="connsiteX459" fmla="*/ 141320 w 1216921"/>
                <a:gd name="connsiteY459" fmla="*/ 16678 h 904876"/>
                <a:gd name="connsiteX460" fmla="*/ 149334 w 1216921"/>
                <a:gd name="connsiteY460" fmla="*/ 11113 h 904876"/>
                <a:gd name="connsiteX461" fmla="*/ 970191 w 1216921"/>
                <a:gd name="connsiteY461" fmla="*/ 0 h 904876"/>
                <a:gd name="connsiteX462" fmla="*/ 978204 w 1216921"/>
                <a:gd name="connsiteY462" fmla="*/ 0 h 904876"/>
                <a:gd name="connsiteX463" fmla="*/ 999163 w 1216921"/>
                <a:gd name="connsiteY463" fmla="*/ 3146 h 904876"/>
                <a:gd name="connsiteX464" fmla="*/ 1041696 w 1216921"/>
                <a:gd name="connsiteY464" fmla="*/ 30831 h 904876"/>
                <a:gd name="connsiteX465" fmla="*/ 1052792 w 1216921"/>
                <a:gd name="connsiteY465" fmla="*/ 59774 h 904876"/>
                <a:gd name="connsiteX466" fmla="*/ 1052792 w 1216921"/>
                <a:gd name="connsiteY466" fmla="*/ 103188 h 904876"/>
                <a:gd name="connsiteX467" fmla="*/ 1013957 w 1216921"/>
                <a:gd name="connsiteY467" fmla="*/ 92492 h 904876"/>
                <a:gd name="connsiteX468" fmla="*/ 988683 w 1216921"/>
                <a:gd name="connsiteY468" fmla="*/ 89346 h 904876"/>
                <a:gd name="connsiteX469" fmla="*/ 980053 w 1216921"/>
                <a:gd name="connsiteY469" fmla="*/ 83054 h 904876"/>
                <a:gd name="connsiteX470" fmla="*/ 975122 w 1216921"/>
                <a:gd name="connsiteY470" fmla="*/ 61032 h 904876"/>
                <a:gd name="connsiteX471" fmla="*/ 965259 w 1216921"/>
                <a:gd name="connsiteY471" fmla="*/ 33347 h 904876"/>
                <a:gd name="connsiteX472" fmla="*/ 942451 w 1216921"/>
                <a:gd name="connsiteY472" fmla="*/ 11955 h 904876"/>
                <a:gd name="connsiteX473" fmla="*/ 938136 w 1216921"/>
                <a:gd name="connsiteY473" fmla="*/ 9438 h 904876"/>
                <a:gd name="connsiteX474" fmla="*/ 937520 w 1216921"/>
                <a:gd name="connsiteY474" fmla="*/ 8180 h 904876"/>
                <a:gd name="connsiteX475" fmla="*/ 970191 w 1216921"/>
                <a:gd name="connsiteY475" fmla="*/ 0 h 904876"/>
                <a:gd name="connsiteX476" fmla="*/ 232637 w 1216921"/>
                <a:gd name="connsiteY476" fmla="*/ 0 h 904876"/>
                <a:gd name="connsiteX477" fmla="*/ 256325 w 1216921"/>
                <a:gd name="connsiteY477" fmla="*/ 0 h 904876"/>
                <a:gd name="connsiteX478" fmla="*/ 274403 w 1216921"/>
                <a:gd name="connsiteY478" fmla="*/ 3775 h 904876"/>
                <a:gd name="connsiteX479" fmla="*/ 281883 w 1216921"/>
                <a:gd name="connsiteY479" fmla="*/ 7550 h 904876"/>
                <a:gd name="connsiteX480" fmla="*/ 279390 w 1216921"/>
                <a:gd name="connsiteY480" fmla="*/ 9438 h 904876"/>
                <a:gd name="connsiteX481" fmla="*/ 245728 w 1216921"/>
                <a:gd name="connsiteY481" fmla="*/ 51594 h 904876"/>
                <a:gd name="connsiteX482" fmla="*/ 239494 w 1216921"/>
                <a:gd name="connsiteY482" fmla="*/ 78020 h 904876"/>
                <a:gd name="connsiteX483" fmla="*/ 226403 w 1216921"/>
                <a:gd name="connsiteY483" fmla="*/ 88717 h 904876"/>
                <a:gd name="connsiteX484" fmla="*/ 175911 w 1216921"/>
                <a:gd name="connsiteY484" fmla="*/ 99413 h 904876"/>
                <a:gd name="connsiteX485" fmla="*/ 163443 w 1216921"/>
                <a:gd name="connsiteY485" fmla="*/ 103188 h 904876"/>
                <a:gd name="connsiteX486" fmla="*/ 165937 w 1216921"/>
                <a:gd name="connsiteY486" fmla="*/ 50965 h 904876"/>
                <a:gd name="connsiteX487" fmla="*/ 208326 w 1216921"/>
                <a:gd name="connsiteY487" fmla="*/ 6292 h 904876"/>
                <a:gd name="connsiteX488" fmla="*/ 232637 w 1216921"/>
                <a:gd name="connsiteY488"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Lst>
              <a:rect l="l" t="t" r="r" b="b"/>
              <a:pathLst>
                <a:path w="1216921" h="904876">
                  <a:moveTo>
                    <a:pt x="607497" y="830263"/>
                  </a:moveTo>
                  <a:cubicBezTo>
                    <a:pt x="608114" y="830263"/>
                    <a:pt x="608114" y="830263"/>
                    <a:pt x="608731" y="830263"/>
                  </a:cubicBezTo>
                  <a:cubicBezTo>
                    <a:pt x="611201" y="837724"/>
                    <a:pt x="614288" y="845186"/>
                    <a:pt x="616140" y="853269"/>
                  </a:cubicBezTo>
                  <a:cubicBezTo>
                    <a:pt x="617375" y="856999"/>
                    <a:pt x="619227" y="858243"/>
                    <a:pt x="622313" y="857621"/>
                  </a:cubicBezTo>
                  <a:cubicBezTo>
                    <a:pt x="630339" y="857621"/>
                    <a:pt x="638365" y="857621"/>
                    <a:pt x="647008" y="858865"/>
                  </a:cubicBezTo>
                  <a:cubicBezTo>
                    <a:pt x="641452" y="863217"/>
                    <a:pt x="635278" y="868191"/>
                    <a:pt x="629104" y="872544"/>
                  </a:cubicBezTo>
                  <a:cubicBezTo>
                    <a:pt x="624783" y="875031"/>
                    <a:pt x="623548" y="878140"/>
                    <a:pt x="626018" y="883114"/>
                  </a:cubicBezTo>
                  <a:cubicBezTo>
                    <a:pt x="628487" y="889953"/>
                    <a:pt x="630339" y="897415"/>
                    <a:pt x="631574" y="904876"/>
                  </a:cubicBezTo>
                  <a:cubicBezTo>
                    <a:pt x="626635" y="901145"/>
                    <a:pt x="621696" y="898037"/>
                    <a:pt x="616757" y="894306"/>
                  </a:cubicBezTo>
                  <a:cubicBezTo>
                    <a:pt x="608114" y="887466"/>
                    <a:pt x="608114" y="887466"/>
                    <a:pt x="599471" y="894306"/>
                  </a:cubicBezTo>
                  <a:cubicBezTo>
                    <a:pt x="594532" y="898037"/>
                    <a:pt x="589593" y="901767"/>
                    <a:pt x="583419" y="904254"/>
                  </a:cubicBezTo>
                  <a:cubicBezTo>
                    <a:pt x="585889" y="896793"/>
                    <a:pt x="588358" y="888710"/>
                    <a:pt x="591445" y="880627"/>
                  </a:cubicBezTo>
                  <a:cubicBezTo>
                    <a:pt x="592680" y="877518"/>
                    <a:pt x="592063" y="875653"/>
                    <a:pt x="588976" y="873787"/>
                  </a:cubicBezTo>
                  <a:cubicBezTo>
                    <a:pt x="582185" y="868813"/>
                    <a:pt x="576011" y="863839"/>
                    <a:pt x="569220" y="857621"/>
                  </a:cubicBezTo>
                  <a:cubicBezTo>
                    <a:pt x="576628" y="857621"/>
                    <a:pt x="584037" y="857621"/>
                    <a:pt x="591445" y="858243"/>
                  </a:cubicBezTo>
                  <a:cubicBezTo>
                    <a:pt x="597001" y="858243"/>
                    <a:pt x="599471" y="856378"/>
                    <a:pt x="600706" y="850782"/>
                  </a:cubicBezTo>
                  <a:cubicBezTo>
                    <a:pt x="602558" y="843942"/>
                    <a:pt x="605027" y="837103"/>
                    <a:pt x="607497" y="830263"/>
                  </a:cubicBezTo>
                  <a:close/>
                  <a:moveTo>
                    <a:pt x="691458" y="828675"/>
                  </a:moveTo>
                  <a:cubicBezTo>
                    <a:pt x="692695" y="833640"/>
                    <a:pt x="694552" y="838604"/>
                    <a:pt x="696408" y="844189"/>
                  </a:cubicBezTo>
                  <a:cubicBezTo>
                    <a:pt x="699503" y="854119"/>
                    <a:pt x="699503" y="854119"/>
                    <a:pt x="710023" y="854119"/>
                  </a:cubicBezTo>
                  <a:cubicBezTo>
                    <a:pt x="715593" y="854119"/>
                    <a:pt x="720544" y="854119"/>
                    <a:pt x="727970" y="854119"/>
                  </a:cubicBezTo>
                  <a:cubicBezTo>
                    <a:pt x="720544" y="859083"/>
                    <a:pt x="714974" y="864048"/>
                    <a:pt x="708786" y="867771"/>
                  </a:cubicBezTo>
                  <a:cubicBezTo>
                    <a:pt x="705691" y="870253"/>
                    <a:pt x="705072" y="872115"/>
                    <a:pt x="706310" y="875218"/>
                  </a:cubicBezTo>
                  <a:cubicBezTo>
                    <a:pt x="708786" y="882044"/>
                    <a:pt x="710642" y="888871"/>
                    <a:pt x="713118" y="895697"/>
                  </a:cubicBezTo>
                  <a:cubicBezTo>
                    <a:pt x="712499" y="896317"/>
                    <a:pt x="712499" y="896317"/>
                    <a:pt x="711880" y="896938"/>
                  </a:cubicBezTo>
                  <a:cubicBezTo>
                    <a:pt x="706310" y="892594"/>
                    <a:pt x="700122" y="888871"/>
                    <a:pt x="694552" y="883906"/>
                  </a:cubicBezTo>
                  <a:cubicBezTo>
                    <a:pt x="691458" y="881424"/>
                    <a:pt x="688982" y="882044"/>
                    <a:pt x="685888" y="884527"/>
                  </a:cubicBezTo>
                  <a:cubicBezTo>
                    <a:pt x="680937" y="888871"/>
                    <a:pt x="674748" y="892594"/>
                    <a:pt x="667941" y="896317"/>
                  </a:cubicBezTo>
                  <a:cubicBezTo>
                    <a:pt x="670416" y="889491"/>
                    <a:pt x="672273" y="882665"/>
                    <a:pt x="674748" y="875839"/>
                  </a:cubicBezTo>
                  <a:cubicBezTo>
                    <a:pt x="675986" y="871495"/>
                    <a:pt x="675367" y="869633"/>
                    <a:pt x="671654" y="867771"/>
                  </a:cubicBezTo>
                  <a:cubicBezTo>
                    <a:pt x="666084" y="863427"/>
                    <a:pt x="660515" y="859083"/>
                    <a:pt x="654945" y="854119"/>
                  </a:cubicBezTo>
                  <a:cubicBezTo>
                    <a:pt x="662371" y="854119"/>
                    <a:pt x="669798" y="853498"/>
                    <a:pt x="677224" y="854119"/>
                  </a:cubicBezTo>
                  <a:cubicBezTo>
                    <a:pt x="680318" y="854119"/>
                    <a:pt x="682175" y="852877"/>
                    <a:pt x="682794" y="849775"/>
                  </a:cubicBezTo>
                  <a:cubicBezTo>
                    <a:pt x="685269" y="842328"/>
                    <a:pt x="687744" y="835501"/>
                    <a:pt x="691458" y="828675"/>
                  </a:cubicBezTo>
                  <a:close/>
                  <a:moveTo>
                    <a:pt x="526180" y="828675"/>
                  </a:moveTo>
                  <a:cubicBezTo>
                    <a:pt x="528027" y="834825"/>
                    <a:pt x="530491" y="840360"/>
                    <a:pt x="531722" y="846510"/>
                  </a:cubicBezTo>
                  <a:cubicBezTo>
                    <a:pt x="532954" y="852044"/>
                    <a:pt x="535418" y="854504"/>
                    <a:pt x="541576" y="853889"/>
                  </a:cubicBezTo>
                  <a:cubicBezTo>
                    <a:pt x="548350" y="853274"/>
                    <a:pt x="554509" y="853889"/>
                    <a:pt x="561283" y="855119"/>
                  </a:cubicBezTo>
                  <a:cubicBezTo>
                    <a:pt x="555125" y="859424"/>
                    <a:pt x="549582" y="863729"/>
                    <a:pt x="543424" y="868034"/>
                  </a:cubicBezTo>
                  <a:cubicBezTo>
                    <a:pt x="540344" y="869879"/>
                    <a:pt x="539728" y="871724"/>
                    <a:pt x="540960" y="875414"/>
                  </a:cubicBezTo>
                  <a:cubicBezTo>
                    <a:pt x="543424" y="882178"/>
                    <a:pt x="545887" y="888943"/>
                    <a:pt x="547119" y="896938"/>
                  </a:cubicBezTo>
                  <a:cubicBezTo>
                    <a:pt x="540960" y="892633"/>
                    <a:pt x="535418" y="888328"/>
                    <a:pt x="529875" y="884023"/>
                  </a:cubicBezTo>
                  <a:cubicBezTo>
                    <a:pt x="526796" y="881564"/>
                    <a:pt x="524332" y="881564"/>
                    <a:pt x="521253" y="884023"/>
                  </a:cubicBezTo>
                  <a:cubicBezTo>
                    <a:pt x="515711" y="888328"/>
                    <a:pt x="509552" y="892633"/>
                    <a:pt x="502778" y="895708"/>
                  </a:cubicBezTo>
                  <a:cubicBezTo>
                    <a:pt x="505241" y="888943"/>
                    <a:pt x="507089" y="882178"/>
                    <a:pt x="509552" y="876029"/>
                  </a:cubicBezTo>
                  <a:cubicBezTo>
                    <a:pt x="510784" y="871724"/>
                    <a:pt x="510168" y="869879"/>
                    <a:pt x="507089" y="867419"/>
                  </a:cubicBezTo>
                  <a:cubicBezTo>
                    <a:pt x="500930" y="863729"/>
                    <a:pt x="495388" y="859424"/>
                    <a:pt x="489845" y="855119"/>
                  </a:cubicBezTo>
                  <a:cubicBezTo>
                    <a:pt x="489845" y="854504"/>
                    <a:pt x="489845" y="854504"/>
                    <a:pt x="489845" y="853889"/>
                  </a:cubicBezTo>
                  <a:cubicBezTo>
                    <a:pt x="497235" y="853889"/>
                    <a:pt x="504625" y="853889"/>
                    <a:pt x="512015" y="853889"/>
                  </a:cubicBezTo>
                  <a:cubicBezTo>
                    <a:pt x="515711" y="853889"/>
                    <a:pt x="516942" y="852659"/>
                    <a:pt x="518174" y="849584"/>
                  </a:cubicBezTo>
                  <a:cubicBezTo>
                    <a:pt x="520021" y="842820"/>
                    <a:pt x="522485" y="836055"/>
                    <a:pt x="526180" y="828675"/>
                  </a:cubicBezTo>
                  <a:close/>
                  <a:moveTo>
                    <a:pt x="448600" y="817563"/>
                  </a:moveTo>
                  <a:cubicBezTo>
                    <a:pt x="449223" y="817563"/>
                    <a:pt x="449846" y="817563"/>
                    <a:pt x="450469" y="817563"/>
                  </a:cubicBezTo>
                  <a:cubicBezTo>
                    <a:pt x="452338" y="823693"/>
                    <a:pt x="454208" y="829823"/>
                    <a:pt x="456077" y="835953"/>
                  </a:cubicBezTo>
                  <a:cubicBezTo>
                    <a:pt x="457324" y="839018"/>
                    <a:pt x="458570" y="840244"/>
                    <a:pt x="462309" y="840244"/>
                  </a:cubicBezTo>
                  <a:cubicBezTo>
                    <a:pt x="468540" y="839631"/>
                    <a:pt x="475394" y="840244"/>
                    <a:pt x="483495" y="840244"/>
                  </a:cubicBezTo>
                  <a:cubicBezTo>
                    <a:pt x="477264" y="844535"/>
                    <a:pt x="472902" y="848213"/>
                    <a:pt x="467917" y="851278"/>
                  </a:cubicBezTo>
                  <a:cubicBezTo>
                    <a:pt x="462932" y="854343"/>
                    <a:pt x="462932" y="856795"/>
                    <a:pt x="464801" y="861699"/>
                  </a:cubicBezTo>
                  <a:cubicBezTo>
                    <a:pt x="466671" y="866603"/>
                    <a:pt x="468540" y="872733"/>
                    <a:pt x="470409" y="879476"/>
                  </a:cubicBezTo>
                  <a:cubicBezTo>
                    <a:pt x="462932" y="873959"/>
                    <a:pt x="456077" y="869668"/>
                    <a:pt x="449223" y="864764"/>
                  </a:cubicBezTo>
                  <a:cubicBezTo>
                    <a:pt x="442992" y="869055"/>
                    <a:pt x="436760" y="873959"/>
                    <a:pt x="429906" y="878863"/>
                  </a:cubicBezTo>
                  <a:cubicBezTo>
                    <a:pt x="429283" y="878250"/>
                    <a:pt x="429283" y="878250"/>
                    <a:pt x="428660" y="878250"/>
                  </a:cubicBezTo>
                  <a:cubicBezTo>
                    <a:pt x="430529" y="872120"/>
                    <a:pt x="432398" y="865990"/>
                    <a:pt x="434891" y="859860"/>
                  </a:cubicBezTo>
                  <a:cubicBezTo>
                    <a:pt x="436137" y="856795"/>
                    <a:pt x="435514" y="854343"/>
                    <a:pt x="432398" y="852504"/>
                  </a:cubicBezTo>
                  <a:cubicBezTo>
                    <a:pt x="426790" y="848826"/>
                    <a:pt x="421805" y="845148"/>
                    <a:pt x="416820" y="840244"/>
                  </a:cubicBezTo>
                  <a:cubicBezTo>
                    <a:pt x="423674" y="840244"/>
                    <a:pt x="429906" y="839631"/>
                    <a:pt x="436137" y="840244"/>
                  </a:cubicBezTo>
                  <a:cubicBezTo>
                    <a:pt x="440499" y="840244"/>
                    <a:pt x="441745" y="839018"/>
                    <a:pt x="442992" y="835340"/>
                  </a:cubicBezTo>
                  <a:cubicBezTo>
                    <a:pt x="444861" y="829210"/>
                    <a:pt x="446730" y="823693"/>
                    <a:pt x="448600" y="817563"/>
                  </a:cubicBezTo>
                  <a:close/>
                  <a:moveTo>
                    <a:pt x="766864" y="814388"/>
                  </a:moveTo>
                  <a:cubicBezTo>
                    <a:pt x="769367" y="822524"/>
                    <a:pt x="771871" y="828157"/>
                    <a:pt x="773123" y="834415"/>
                  </a:cubicBezTo>
                  <a:cubicBezTo>
                    <a:pt x="774374" y="838170"/>
                    <a:pt x="776252" y="839422"/>
                    <a:pt x="780007" y="839422"/>
                  </a:cubicBezTo>
                  <a:cubicBezTo>
                    <a:pt x="786265" y="838796"/>
                    <a:pt x="792524" y="839422"/>
                    <a:pt x="799408" y="840674"/>
                  </a:cubicBezTo>
                  <a:cubicBezTo>
                    <a:pt x="794401" y="844429"/>
                    <a:pt x="789395" y="848184"/>
                    <a:pt x="784388" y="851939"/>
                  </a:cubicBezTo>
                  <a:cubicBezTo>
                    <a:pt x="780633" y="853816"/>
                    <a:pt x="780007" y="856320"/>
                    <a:pt x="781884" y="860075"/>
                  </a:cubicBezTo>
                  <a:cubicBezTo>
                    <a:pt x="783762" y="865707"/>
                    <a:pt x="785639" y="871966"/>
                    <a:pt x="788143" y="879476"/>
                  </a:cubicBezTo>
                  <a:cubicBezTo>
                    <a:pt x="781259" y="875095"/>
                    <a:pt x="775626" y="871340"/>
                    <a:pt x="770619" y="866959"/>
                  </a:cubicBezTo>
                  <a:cubicBezTo>
                    <a:pt x="768116" y="865082"/>
                    <a:pt x="766238" y="865082"/>
                    <a:pt x="763109" y="866959"/>
                  </a:cubicBezTo>
                  <a:cubicBezTo>
                    <a:pt x="758102" y="871340"/>
                    <a:pt x="752470" y="875095"/>
                    <a:pt x="746837" y="878850"/>
                  </a:cubicBezTo>
                  <a:cubicBezTo>
                    <a:pt x="746837" y="878850"/>
                    <a:pt x="746211" y="878224"/>
                    <a:pt x="746211" y="878224"/>
                  </a:cubicBezTo>
                  <a:cubicBezTo>
                    <a:pt x="748089" y="872592"/>
                    <a:pt x="749340" y="866959"/>
                    <a:pt x="751218" y="861952"/>
                  </a:cubicBezTo>
                  <a:cubicBezTo>
                    <a:pt x="753721" y="856946"/>
                    <a:pt x="753095" y="853191"/>
                    <a:pt x="748089" y="850687"/>
                  </a:cubicBezTo>
                  <a:cubicBezTo>
                    <a:pt x="743082" y="847558"/>
                    <a:pt x="738701" y="843803"/>
                    <a:pt x="734320" y="839422"/>
                  </a:cubicBezTo>
                  <a:cubicBezTo>
                    <a:pt x="740579" y="839422"/>
                    <a:pt x="746211" y="838796"/>
                    <a:pt x="752470" y="839422"/>
                  </a:cubicBezTo>
                  <a:cubicBezTo>
                    <a:pt x="756851" y="839422"/>
                    <a:pt x="759354" y="838170"/>
                    <a:pt x="760606" y="833789"/>
                  </a:cubicBezTo>
                  <a:cubicBezTo>
                    <a:pt x="761857" y="827531"/>
                    <a:pt x="764361" y="821898"/>
                    <a:pt x="766864" y="814388"/>
                  </a:cubicBezTo>
                  <a:close/>
                  <a:moveTo>
                    <a:pt x="837995" y="790575"/>
                  </a:moveTo>
                  <a:cubicBezTo>
                    <a:pt x="839834" y="795574"/>
                    <a:pt x="841673" y="800573"/>
                    <a:pt x="842899" y="806197"/>
                  </a:cubicBezTo>
                  <a:cubicBezTo>
                    <a:pt x="844125" y="811196"/>
                    <a:pt x="846577" y="812446"/>
                    <a:pt x="851481" y="812446"/>
                  </a:cubicBezTo>
                  <a:cubicBezTo>
                    <a:pt x="856998" y="811821"/>
                    <a:pt x="861902" y="812446"/>
                    <a:pt x="869258" y="812446"/>
                  </a:cubicBezTo>
                  <a:cubicBezTo>
                    <a:pt x="863128" y="816820"/>
                    <a:pt x="858224" y="820569"/>
                    <a:pt x="853320" y="823693"/>
                  </a:cubicBezTo>
                  <a:cubicBezTo>
                    <a:pt x="850868" y="825568"/>
                    <a:pt x="849642" y="828067"/>
                    <a:pt x="850868" y="831192"/>
                  </a:cubicBezTo>
                  <a:cubicBezTo>
                    <a:pt x="853320" y="836816"/>
                    <a:pt x="854546" y="843064"/>
                    <a:pt x="855772" y="849313"/>
                  </a:cubicBezTo>
                  <a:cubicBezTo>
                    <a:pt x="850255" y="845564"/>
                    <a:pt x="845351" y="841815"/>
                    <a:pt x="840447" y="838065"/>
                  </a:cubicBezTo>
                  <a:cubicBezTo>
                    <a:pt x="839221" y="837440"/>
                    <a:pt x="836156" y="837440"/>
                    <a:pt x="834317" y="838065"/>
                  </a:cubicBezTo>
                  <a:cubicBezTo>
                    <a:pt x="829413" y="841815"/>
                    <a:pt x="824509" y="845564"/>
                    <a:pt x="818379" y="848688"/>
                  </a:cubicBezTo>
                  <a:cubicBezTo>
                    <a:pt x="820218" y="843064"/>
                    <a:pt x="821444" y="837440"/>
                    <a:pt x="823283" y="831817"/>
                  </a:cubicBezTo>
                  <a:cubicBezTo>
                    <a:pt x="825122" y="828067"/>
                    <a:pt x="824509" y="825568"/>
                    <a:pt x="820831" y="823693"/>
                  </a:cubicBezTo>
                  <a:cubicBezTo>
                    <a:pt x="815927" y="820569"/>
                    <a:pt x="811636" y="816820"/>
                    <a:pt x="807345" y="813695"/>
                  </a:cubicBezTo>
                  <a:cubicBezTo>
                    <a:pt x="807345" y="813070"/>
                    <a:pt x="807345" y="812446"/>
                    <a:pt x="807345" y="812446"/>
                  </a:cubicBezTo>
                  <a:cubicBezTo>
                    <a:pt x="813475" y="812446"/>
                    <a:pt x="819605" y="811821"/>
                    <a:pt x="825735" y="812446"/>
                  </a:cubicBezTo>
                  <a:cubicBezTo>
                    <a:pt x="828800" y="812446"/>
                    <a:pt x="830026" y="811196"/>
                    <a:pt x="831252" y="808071"/>
                  </a:cubicBezTo>
                  <a:cubicBezTo>
                    <a:pt x="832478" y="802448"/>
                    <a:pt x="834930" y="796199"/>
                    <a:pt x="837995" y="790575"/>
                  </a:cubicBezTo>
                  <a:close/>
                  <a:moveTo>
                    <a:pt x="379202" y="788988"/>
                  </a:moveTo>
                  <a:cubicBezTo>
                    <a:pt x="381703" y="795867"/>
                    <a:pt x="383580" y="801496"/>
                    <a:pt x="384830" y="806499"/>
                  </a:cubicBezTo>
                  <a:cubicBezTo>
                    <a:pt x="386081" y="810876"/>
                    <a:pt x="387957" y="812753"/>
                    <a:pt x="392960" y="812753"/>
                  </a:cubicBezTo>
                  <a:cubicBezTo>
                    <a:pt x="398589" y="812127"/>
                    <a:pt x="404217" y="812753"/>
                    <a:pt x="410471" y="813378"/>
                  </a:cubicBezTo>
                  <a:cubicBezTo>
                    <a:pt x="405468" y="817130"/>
                    <a:pt x="401090" y="820883"/>
                    <a:pt x="396087" y="824010"/>
                  </a:cubicBezTo>
                  <a:cubicBezTo>
                    <a:pt x="392335" y="826511"/>
                    <a:pt x="392335" y="828387"/>
                    <a:pt x="393586" y="832140"/>
                  </a:cubicBezTo>
                  <a:cubicBezTo>
                    <a:pt x="395462" y="837768"/>
                    <a:pt x="397338" y="843396"/>
                    <a:pt x="399214" y="849025"/>
                  </a:cubicBezTo>
                  <a:cubicBezTo>
                    <a:pt x="398589" y="849650"/>
                    <a:pt x="398589" y="849650"/>
                    <a:pt x="397963" y="850276"/>
                  </a:cubicBezTo>
                  <a:cubicBezTo>
                    <a:pt x="391710" y="845273"/>
                    <a:pt x="386081" y="840895"/>
                    <a:pt x="379202" y="836517"/>
                  </a:cubicBezTo>
                  <a:cubicBezTo>
                    <a:pt x="372948" y="840895"/>
                    <a:pt x="366694" y="845273"/>
                    <a:pt x="359190" y="850901"/>
                  </a:cubicBezTo>
                  <a:cubicBezTo>
                    <a:pt x="361691" y="843396"/>
                    <a:pt x="363567" y="837143"/>
                    <a:pt x="365443" y="831514"/>
                  </a:cubicBezTo>
                  <a:cubicBezTo>
                    <a:pt x="366694" y="828387"/>
                    <a:pt x="366069" y="826511"/>
                    <a:pt x="363567" y="824635"/>
                  </a:cubicBezTo>
                  <a:cubicBezTo>
                    <a:pt x="358564" y="821508"/>
                    <a:pt x="353561" y="817756"/>
                    <a:pt x="348558" y="812753"/>
                  </a:cubicBezTo>
                  <a:cubicBezTo>
                    <a:pt x="354812" y="812753"/>
                    <a:pt x="361066" y="812127"/>
                    <a:pt x="367320" y="812753"/>
                  </a:cubicBezTo>
                  <a:cubicBezTo>
                    <a:pt x="370446" y="812753"/>
                    <a:pt x="372323" y="811502"/>
                    <a:pt x="372948" y="808375"/>
                  </a:cubicBezTo>
                  <a:cubicBezTo>
                    <a:pt x="374824" y="802121"/>
                    <a:pt x="376700" y="796493"/>
                    <a:pt x="379202" y="788988"/>
                  </a:cubicBezTo>
                  <a:close/>
                  <a:moveTo>
                    <a:pt x="905463" y="749300"/>
                  </a:moveTo>
                  <a:cubicBezTo>
                    <a:pt x="907921" y="756799"/>
                    <a:pt x="909150" y="762422"/>
                    <a:pt x="911608" y="767421"/>
                  </a:cubicBezTo>
                  <a:cubicBezTo>
                    <a:pt x="912222" y="769296"/>
                    <a:pt x="914681" y="771171"/>
                    <a:pt x="916524" y="771795"/>
                  </a:cubicBezTo>
                  <a:cubicBezTo>
                    <a:pt x="922055" y="771795"/>
                    <a:pt x="928200" y="771795"/>
                    <a:pt x="934345" y="773045"/>
                  </a:cubicBezTo>
                  <a:cubicBezTo>
                    <a:pt x="930043" y="776170"/>
                    <a:pt x="925127" y="779919"/>
                    <a:pt x="920826" y="782418"/>
                  </a:cubicBezTo>
                  <a:cubicBezTo>
                    <a:pt x="917753" y="784918"/>
                    <a:pt x="917139" y="786792"/>
                    <a:pt x="918368" y="789917"/>
                  </a:cubicBezTo>
                  <a:cubicBezTo>
                    <a:pt x="920211" y="795541"/>
                    <a:pt x="922055" y="801164"/>
                    <a:pt x="923898" y="808038"/>
                  </a:cubicBezTo>
                  <a:cubicBezTo>
                    <a:pt x="917753" y="803664"/>
                    <a:pt x="913452" y="799915"/>
                    <a:pt x="908535" y="796790"/>
                  </a:cubicBezTo>
                  <a:cubicBezTo>
                    <a:pt x="906692" y="795541"/>
                    <a:pt x="903619" y="795541"/>
                    <a:pt x="902390" y="796790"/>
                  </a:cubicBezTo>
                  <a:cubicBezTo>
                    <a:pt x="897474" y="799915"/>
                    <a:pt x="893172" y="803664"/>
                    <a:pt x="888256" y="806788"/>
                  </a:cubicBezTo>
                  <a:cubicBezTo>
                    <a:pt x="887642" y="806788"/>
                    <a:pt x="887642" y="806163"/>
                    <a:pt x="887027" y="806163"/>
                  </a:cubicBezTo>
                  <a:cubicBezTo>
                    <a:pt x="888871" y="801164"/>
                    <a:pt x="890100" y="795541"/>
                    <a:pt x="891943" y="791167"/>
                  </a:cubicBezTo>
                  <a:cubicBezTo>
                    <a:pt x="893787" y="786792"/>
                    <a:pt x="892558" y="784293"/>
                    <a:pt x="888871" y="781793"/>
                  </a:cubicBezTo>
                  <a:cubicBezTo>
                    <a:pt x="884569" y="779294"/>
                    <a:pt x="880882" y="776170"/>
                    <a:pt x="877195" y="771795"/>
                  </a:cubicBezTo>
                  <a:cubicBezTo>
                    <a:pt x="882111" y="771795"/>
                    <a:pt x="887642" y="771171"/>
                    <a:pt x="892558" y="771795"/>
                  </a:cubicBezTo>
                  <a:cubicBezTo>
                    <a:pt x="896860" y="772420"/>
                    <a:pt x="898703" y="770546"/>
                    <a:pt x="899932" y="766796"/>
                  </a:cubicBezTo>
                  <a:cubicBezTo>
                    <a:pt x="901161" y="761173"/>
                    <a:pt x="903005" y="756174"/>
                    <a:pt x="905463" y="749300"/>
                  </a:cubicBezTo>
                  <a:close/>
                  <a:moveTo>
                    <a:pt x="312045" y="749300"/>
                  </a:moveTo>
                  <a:cubicBezTo>
                    <a:pt x="313869" y="754924"/>
                    <a:pt x="315085" y="758673"/>
                    <a:pt x="316301" y="763047"/>
                  </a:cubicBezTo>
                  <a:cubicBezTo>
                    <a:pt x="318733" y="771171"/>
                    <a:pt x="318733" y="771171"/>
                    <a:pt x="327852" y="771171"/>
                  </a:cubicBezTo>
                  <a:cubicBezTo>
                    <a:pt x="332108" y="771171"/>
                    <a:pt x="335756" y="771171"/>
                    <a:pt x="340620" y="772420"/>
                  </a:cubicBezTo>
                  <a:cubicBezTo>
                    <a:pt x="335756" y="776170"/>
                    <a:pt x="331500" y="779919"/>
                    <a:pt x="326637" y="783043"/>
                  </a:cubicBezTo>
                  <a:cubicBezTo>
                    <a:pt x="324205" y="784918"/>
                    <a:pt x="323597" y="786168"/>
                    <a:pt x="324205" y="789292"/>
                  </a:cubicBezTo>
                  <a:cubicBezTo>
                    <a:pt x="326637" y="794916"/>
                    <a:pt x="327852" y="800540"/>
                    <a:pt x="330284" y="808038"/>
                  </a:cubicBezTo>
                  <a:cubicBezTo>
                    <a:pt x="323597" y="802414"/>
                    <a:pt x="317517" y="798665"/>
                    <a:pt x="312045" y="794291"/>
                  </a:cubicBezTo>
                  <a:cubicBezTo>
                    <a:pt x="305965" y="798040"/>
                    <a:pt x="300493" y="802414"/>
                    <a:pt x="293198" y="807413"/>
                  </a:cubicBezTo>
                  <a:cubicBezTo>
                    <a:pt x="295630" y="799290"/>
                    <a:pt x="298062" y="792416"/>
                    <a:pt x="299885" y="785543"/>
                  </a:cubicBezTo>
                  <a:cubicBezTo>
                    <a:pt x="294414" y="781169"/>
                    <a:pt x="288942" y="776794"/>
                    <a:pt x="283470" y="772420"/>
                  </a:cubicBezTo>
                  <a:cubicBezTo>
                    <a:pt x="283470" y="772420"/>
                    <a:pt x="283470" y="771795"/>
                    <a:pt x="283470" y="771171"/>
                  </a:cubicBezTo>
                  <a:cubicBezTo>
                    <a:pt x="288942" y="771171"/>
                    <a:pt x="294414" y="771171"/>
                    <a:pt x="299885" y="771795"/>
                  </a:cubicBezTo>
                  <a:cubicBezTo>
                    <a:pt x="303533" y="771795"/>
                    <a:pt x="305357" y="770546"/>
                    <a:pt x="305965" y="766796"/>
                  </a:cubicBezTo>
                  <a:cubicBezTo>
                    <a:pt x="307789" y="761173"/>
                    <a:pt x="309613" y="756174"/>
                    <a:pt x="312045" y="749300"/>
                  </a:cubicBezTo>
                  <a:close/>
                  <a:moveTo>
                    <a:pt x="1107383" y="674688"/>
                  </a:moveTo>
                  <a:cubicBezTo>
                    <a:pt x="1105530" y="679688"/>
                    <a:pt x="1104294" y="682813"/>
                    <a:pt x="1102441" y="685313"/>
                  </a:cubicBezTo>
                  <a:cubicBezTo>
                    <a:pt x="1088851" y="705313"/>
                    <a:pt x="1072172" y="722813"/>
                    <a:pt x="1053023" y="737813"/>
                  </a:cubicBezTo>
                  <a:cubicBezTo>
                    <a:pt x="1036962" y="750938"/>
                    <a:pt x="1017194" y="754063"/>
                    <a:pt x="997427" y="754063"/>
                  </a:cubicBezTo>
                  <a:cubicBezTo>
                    <a:pt x="985072" y="753438"/>
                    <a:pt x="972717" y="752188"/>
                    <a:pt x="959745" y="749688"/>
                  </a:cubicBezTo>
                  <a:cubicBezTo>
                    <a:pt x="964069" y="747188"/>
                    <a:pt x="969011" y="744688"/>
                    <a:pt x="972717" y="741563"/>
                  </a:cubicBezTo>
                  <a:cubicBezTo>
                    <a:pt x="984454" y="732188"/>
                    <a:pt x="996191" y="722188"/>
                    <a:pt x="1007928" y="711563"/>
                  </a:cubicBezTo>
                  <a:cubicBezTo>
                    <a:pt x="1011017" y="708438"/>
                    <a:pt x="1014105" y="704063"/>
                    <a:pt x="1015341" y="699688"/>
                  </a:cubicBezTo>
                  <a:cubicBezTo>
                    <a:pt x="1017812" y="694063"/>
                    <a:pt x="1020901" y="691563"/>
                    <a:pt x="1027078" y="690313"/>
                  </a:cubicBezTo>
                  <a:cubicBezTo>
                    <a:pt x="1048699" y="685938"/>
                    <a:pt x="1070937" y="680313"/>
                    <a:pt x="1093175" y="675938"/>
                  </a:cubicBezTo>
                  <a:cubicBezTo>
                    <a:pt x="1096882" y="675313"/>
                    <a:pt x="1101206" y="675313"/>
                    <a:pt x="1107383" y="674688"/>
                  </a:cubicBezTo>
                  <a:close/>
                  <a:moveTo>
                    <a:pt x="110086" y="674688"/>
                  </a:moveTo>
                  <a:cubicBezTo>
                    <a:pt x="115669" y="675301"/>
                    <a:pt x="121252" y="675301"/>
                    <a:pt x="126834" y="676528"/>
                  </a:cubicBezTo>
                  <a:cubicBezTo>
                    <a:pt x="149166" y="681435"/>
                    <a:pt x="171498" y="686342"/>
                    <a:pt x="193830" y="691249"/>
                  </a:cubicBezTo>
                  <a:cubicBezTo>
                    <a:pt x="195691" y="691862"/>
                    <a:pt x="197552" y="693089"/>
                    <a:pt x="198793" y="694929"/>
                  </a:cubicBezTo>
                  <a:cubicBezTo>
                    <a:pt x="204996" y="709036"/>
                    <a:pt x="215541" y="720076"/>
                    <a:pt x="227328" y="729277"/>
                  </a:cubicBezTo>
                  <a:cubicBezTo>
                    <a:pt x="236633" y="736024"/>
                    <a:pt x="246558" y="742157"/>
                    <a:pt x="256483" y="749518"/>
                  </a:cubicBezTo>
                  <a:cubicBezTo>
                    <a:pt x="232911" y="751971"/>
                    <a:pt x="209338" y="755651"/>
                    <a:pt x="187006" y="748291"/>
                  </a:cubicBezTo>
                  <a:cubicBezTo>
                    <a:pt x="178322" y="745837"/>
                    <a:pt x="169637" y="741544"/>
                    <a:pt x="162813" y="736637"/>
                  </a:cubicBezTo>
                  <a:cubicBezTo>
                    <a:pt x="144204" y="721916"/>
                    <a:pt x="127455" y="704743"/>
                    <a:pt x="113808" y="685728"/>
                  </a:cubicBezTo>
                  <a:cubicBezTo>
                    <a:pt x="111947" y="682662"/>
                    <a:pt x="110706" y="679595"/>
                    <a:pt x="108845" y="676528"/>
                  </a:cubicBezTo>
                  <a:cubicBezTo>
                    <a:pt x="109465" y="675915"/>
                    <a:pt x="109465" y="675301"/>
                    <a:pt x="110086" y="674688"/>
                  </a:cubicBezTo>
                  <a:close/>
                  <a:moveTo>
                    <a:pt x="995136" y="600075"/>
                  </a:moveTo>
                  <a:cubicBezTo>
                    <a:pt x="996971" y="603792"/>
                    <a:pt x="1000030" y="607509"/>
                    <a:pt x="1000641" y="611226"/>
                  </a:cubicBezTo>
                  <a:cubicBezTo>
                    <a:pt x="1005535" y="637246"/>
                    <a:pt x="1007370" y="663885"/>
                    <a:pt x="1004923" y="689904"/>
                  </a:cubicBezTo>
                  <a:cubicBezTo>
                    <a:pt x="1004312" y="694241"/>
                    <a:pt x="1002476" y="697958"/>
                    <a:pt x="1000641" y="701675"/>
                  </a:cubicBezTo>
                  <a:cubicBezTo>
                    <a:pt x="989019" y="720260"/>
                    <a:pt x="974338" y="735129"/>
                    <a:pt x="955987" y="746280"/>
                  </a:cubicBezTo>
                  <a:cubicBezTo>
                    <a:pt x="951706" y="748758"/>
                    <a:pt x="946200" y="750617"/>
                    <a:pt x="940695" y="752475"/>
                  </a:cubicBezTo>
                  <a:cubicBezTo>
                    <a:pt x="943142" y="737607"/>
                    <a:pt x="946200" y="723358"/>
                    <a:pt x="947424" y="709729"/>
                  </a:cubicBezTo>
                  <a:cubicBezTo>
                    <a:pt x="948647" y="693002"/>
                    <a:pt x="947424" y="676275"/>
                    <a:pt x="947424" y="659548"/>
                  </a:cubicBezTo>
                  <a:cubicBezTo>
                    <a:pt x="947424" y="657070"/>
                    <a:pt x="947424" y="653973"/>
                    <a:pt x="948647" y="652114"/>
                  </a:cubicBezTo>
                  <a:cubicBezTo>
                    <a:pt x="960269" y="637246"/>
                    <a:pt x="972503" y="621758"/>
                    <a:pt x="984737" y="606890"/>
                  </a:cubicBezTo>
                  <a:cubicBezTo>
                    <a:pt x="987184" y="603792"/>
                    <a:pt x="991466" y="602553"/>
                    <a:pt x="995136" y="600075"/>
                  </a:cubicBezTo>
                  <a:close/>
                  <a:moveTo>
                    <a:pt x="222003" y="598488"/>
                  </a:moveTo>
                  <a:cubicBezTo>
                    <a:pt x="225653" y="600982"/>
                    <a:pt x="229911" y="602852"/>
                    <a:pt x="232344" y="605969"/>
                  </a:cubicBezTo>
                  <a:cubicBezTo>
                    <a:pt x="244510" y="620932"/>
                    <a:pt x="256067" y="635894"/>
                    <a:pt x="268233" y="651480"/>
                  </a:cubicBezTo>
                  <a:cubicBezTo>
                    <a:pt x="268842" y="652727"/>
                    <a:pt x="269450" y="654597"/>
                    <a:pt x="269450" y="655844"/>
                  </a:cubicBezTo>
                  <a:cubicBezTo>
                    <a:pt x="265192" y="687016"/>
                    <a:pt x="268233" y="716940"/>
                    <a:pt x="274925" y="746865"/>
                  </a:cubicBezTo>
                  <a:cubicBezTo>
                    <a:pt x="275533" y="747489"/>
                    <a:pt x="275533" y="748735"/>
                    <a:pt x="275533" y="749359"/>
                  </a:cubicBezTo>
                  <a:cubicBezTo>
                    <a:pt x="275533" y="749982"/>
                    <a:pt x="275533" y="749982"/>
                    <a:pt x="274925" y="752476"/>
                  </a:cubicBezTo>
                  <a:cubicBezTo>
                    <a:pt x="267625" y="748735"/>
                    <a:pt x="260326" y="745618"/>
                    <a:pt x="254243" y="741254"/>
                  </a:cubicBezTo>
                  <a:cubicBezTo>
                    <a:pt x="240252" y="731903"/>
                    <a:pt x="228694" y="719434"/>
                    <a:pt x="218961" y="705095"/>
                  </a:cubicBezTo>
                  <a:cubicBezTo>
                    <a:pt x="214095" y="698237"/>
                    <a:pt x="211662" y="690756"/>
                    <a:pt x="211662" y="682028"/>
                  </a:cubicBezTo>
                  <a:cubicBezTo>
                    <a:pt x="210445" y="657714"/>
                    <a:pt x="211662" y="634024"/>
                    <a:pt x="216528" y="610333"/>
                  </a:cubicBezTo>
                  <a:cubicBezTo>
                    <a:pt x="217136" y="606593"/>
                    <a:pt x="220178" y="602852"/>
                    <a:pt x="222003" y="598488"/>
                  </a:cubicBezTo>
                  <a:close/>
                  <a:moveTo>
                    <a:pt x="1171408" y="572182"/>
                  </a:moveTo>
                  <a:cubicBezTo>
                    <a:pt x="1172655" y="573356"/>
                    <a:pt x="1172499" y="575859"/>
                    <a:pt x="1170940" y="579928"/>
                  </a:cubicBezTo>
                  <a:cubicBezTo>
                    <a:pt x="1161585" y="608095"/>
                    <a:pt x="1146617" y="632506"/>
                    <a:pt x="1125413" y="652536"/>
                  </a:cubicBezTo>
                  <a:cubicBezTo>
                    <a:pt x="1121671" y="656292"/>
                    <a:pt x="1116681" y="658795"/>
                    <a:pt x="1111692" y="661299"/>
                  </a:cubicBezTo>
                  <a:cubicBezTo>
                    <a:pt x="1087993" y="673192"/>
                    <a:pt x="1061799" y="676947"/>
                    <a:pt x="1034358" y="679451"/>
                  </a:cubicBezTo>
                  <a:cubicBezTo>
                    <a:pt x="1043713" y="669436"/>
                    <a:pt x="1052444" y="660047"/>
                    <a:pt x="1060552" y="650658"/>
                  </a:cubicBezTo>
                  <a:cubicBezTo>
                    <a:pt x="1069283" y="640017"/>
                    <a:pt x="1076143" y="628751"/>
                    <a:pt x="1081133" y="615606"/>
                  </a:cubicBezTo>
                  <a:cubicBezTo>
                    <a:pt x="1081756" y="613102"/>
                    <a:pt x="1083627" y="611225"/>
                    <a:pt x="1085498" y="609973"/>
                  </a:cubicBezTo>
                  <a:cubicBezTo>
                    <a:pt x="1109197" y="593073"/>
                    <a:pt x="1135391" y="579928"/>
                    <a:pt x="1163456" y="572417"/>
                  </a:cubicBezTo>
                  <a:cubicBezTo>
                    <a:pt x="1167510" y="571165"/>
                    <a:pt x="1170160" y="571008"/>
                    <a:pt x="1171408" y="572182"/>
                  </a:cubicBezTo>
                  <a:close/>
                  <a:moveTo>
                    <a:pt x="46933" y="572118"/>
                  </a:moveTo>
                  <a:cubicBezTo>
                    <a:pt x="50640" y="572118"/>
                    <a:pt x="54346" y="571500"/>
                    <a:pt x="58053" y="572737"/>
                  </a:cubicBezTo>
                  <a:cubicBezTo>
                    <a:pt x="83999" y="580776"/>
                    <a:pt x="108091" y="592525"/>
                    <a:pt x="130331" y="607985"/>
                  </a:cubicBezTo>
                  <a:cubicBezTo>
                    <a:pt x="133419" y="609840"/>
                    <a:pt x="135890" y="613551"/>
                    <a:pt x="137744" y="617261"/>
                  </a:cubicBezTo>
                  <a:cubicBezTo>
                    <a:pt x="145157" y="637049"/>
                    <a:pt x="158748" y="652509"/>
                    <a:pt x="172956" y="667350"/>
                  </a:cubicBezTo>
                  <a:cubicBezTo>
                    <a:pt x="176045" y="670442"/>
                    <a:pt x="179134" y="674153"/>
                    <a:pt x="183458" y="677863"/>
                  </a:cubicBezTo>
                  <a:cubicBezTo>
                    <a:pt x="158130" y="676008"/>
                    <a:pt x="134655" y="672298"/>
                    <a:pt x="112416" y="663022"/>
                  </a:cubicBezTo>
                  <a:cubicBezTo>
                    <a:pt x="101914" y="658693"/>
                    <a:pt x="92647" y="652509"/>
                    <a:pt x="84616" y="643852"/>
                  </a:cubicBezTo>
                  <a:cubicBezTo>
                    <a:pt x="68555" y="625918"/>
                    <a:pt x="56817" y="605511"/>
                    <a:pt x="48169" y="582631"/>
                  </a:cubicBezTo>
                  <a:cubicBezTo>
                    <a:pt x="46933" y="579539"/>
                    <a:pt x="47551" y="575829"/>
                    <a:pt x="46933" y="572118"/>
                  </a:cubicBezTo>
                  <a:close/>
                  <a:moveTo>
                    <a:pt x="1040676" y="521453"/>
                  </a:moveTo>
                  <a:cubicBezTo>
                    <a:pt x="1042353" y="521297"/>
                    <a:pt x="1044181" y="523170"/>
                    <a:pt x="1046619" y="527226"/>
                  </a:cubicBezTo>
                  <a:cubicBezTo>
                    <a:pt x="1056371" y="541580"/>
                    <a:pt x="1061856" y="558431"/>
                    <a:pt x="1065513" y="575906"/>
                  </a:cubicBezTo>
                  <a:cubicBezTo>
                    <a:pt x="1074046" y="615224"/>
                    <a:pt x="1058199" y="655790"/>
                    <a:pt x="1025287" y="678881"/>
                  </a:cubicBezTo>
                  <a:cubicBezTo>
                    <a:pt x="1022849" y="680130"/>
                    <a:pt x="1020411" y="681378"/>
                    <a:pt x="1017363" y="682626"/>
                  </a:cubicBezTo>
                  <a:cubicBezTo>
                    <a:pt x="1015535" y="666400"/>
                    <a:pt x="1014925" y="651421"/>
                    <a:pt x="1013097" y="635819"/>
                  </a:cubicBezTo>
                  <a:cubicBezTo>
                    <a:pt x="1011268" y="623337"/>
                    <a:pt x="1008831" y="610855"/>
                    <a:pt x="1006393" y="598373"/>
                  </a:cubicBezTo>
                  <a:cubicBezTo>
                    <a:pt x="1006393" y="595877"/>
                    <a:pt x="1005783" y="593380"/>
                    <a:pt x="1007002" y="590884"/>
                  </a:cubicBezTo>
                  <a:cubicBezTo>
                    <a:pt x="1016144" y="569665"/>
                    <a:pt x="1025896" y="549070"/>
                    <a:pt x="1035648" y="527850"/>
                  </a:cubicBezTo>
                  <a:cubicBezTo>
                    <a:pt x="1037477" y="523794"/>
                    <a:pt x="1039000" y="521609"/>
                    <a:pt x="1040676" y="521453"/>
                  </a:cubicBezTo>
                  <a:close/>
                  <a:moveTo>
                    <a:pt x="177461" y="520700"/>
                  </a:moveTo>
                  <a:cubicBezTo>
                    <a:pt x="178696" y="523186"/>
                    <a:pt x="180548" y="525050"/>
                    <a:pt x="181782" y="526915"/>
                  </a:cubicBezTo>
                  <a:cubicBezTo>
                    <a:pt x="191660" y="548666"/>
                    <a:pt x="200921" y="569796"/>
                    <a:pt x="210798" y="590926"/>
                  </a:cubicBezTo>
                  <a:cubicBezTo>
                    <a:pt x="211416" y="592790"/>
                    <a:pt x="212033" y="594654"/>
                    <a:pt x="211416" y="596519"/>
                  </a:cubicBezTo>
                  <a:cubicBezTo>
                    <a:pt x="204625" y="621999"/>
                    <a:pt x="202773" y="647479"/>
                    <a:pt x="200921" y="673580"/>
                  </a:cubicBezTo>
                  <a:cubicBezTo>
                    <a:pt x="200921" y="676066"/>
                    <a:pt x="200921" y="678552"/>
                    <a:pt x="200303" y="681038"/>
                  </a:cubicBezTo>
                  <a:cubicBezTo>
                    <a:pt x="181165" y="677309"/>
                    <a:pt x="150914" y="633807"/>
                    <a:pt x="148445" y="606462"/>
                  </a:cubicBezTo>
                  <a:cubicBezTo>
                    <a:pt x="145358" y="580361"/>
                    <a:pt x="163262" y="527536"/>
                    <a:pt x="177461" y="520700"/>
                  </a:cubicBezTo>
                  <a:close/>
                  <a:moveTo>
                    <a:pt x="1205189" y="457200"/>
                  </a:moveTo>
                  <a:cubicBezTo>
                    <a:pt x="1205189" y="460311"/>
                    <a:pt x="1205808" y="464043"/>
                    <a:pt x="1205808" y="467154"/>
                  </a:cubicBezTo>
                  <a:cubicBezTo>
                    <a:pt x="1203331" y="488307"/>
                    <a:pt x="1199615" y="509459"/>
                    <a:pt x="1190945" y="528745"/>
                  </a:cubicBezTo>
                  <a:cubicBezTo>
                    <a:pt x="1185990" y="540566"/>
                    <a:pt x="1179178" y="550520"/>
                    <a:pt x="1167411" y="556741"/>
                  </a:cubicBezTo>
                  <a:cubicBezTo>
                    <a:pt x="1145736" y="568561"/>
                    <a:pt x="1124060" y="580382"/>
                    <a:pt x="1103004" y="592202"/>
                  </a:cubicBezTo>
                  <a:cubicBezTo>
                    <a:pt x="1099907" y="593447"/>
                    <a:pt x="1096192" y="594691"/>
                    <a:pt x="1093095" y="595313"/>
                  </a:cubicBezTo>
                  <a:cubicBezTo>
                    <a:pt x="1107958" y="576027"/>
                    <a:pt x="1117867" y="554875"/>
                    <a:pt x="1122822" y="531856"/>
                  </a:cubicBezTo>
                  <a:cubicBezTo>
                    <a:pt x="1122822" y="531234"/>
                    <a:pt x="1123441" y="531234"/>
                    <a:pt x="1123441" y="530611"/>
                  </a:cubicBezTo>
                  <a:cubicBezTo>
                    <a:pt x="1122822" y="517547"/>
                    <a:pt x="1130253" y="509459"/>
                    <a:pt x="1140162" y="501993"/>
                  </a:cubicBezTo>
                  <a:cubicBezTo>
                    <a:pt x="1158741" y="488307"/>
                    <a:pt x="1176701" y="474620"/>
                    <a:pt x="1195280" y="460933"/>
                  </a:cubicBezTo>
                  <a:cubicBezTo>
                    <a:pt x="1197757" y="459066"/>
                    <a:pt x="1201473" y="458444"/>
                    <a:pt x="1205189" y="457200"/>
                  </a:cubicBezTo>
                  <a:close/>
                  <a:moveTo>
                    <a:pt x="16632" y="457137"/>
                  </a:moveTo>
                  <a:cubicBezTo>
                    <a:pt x="30298" y="465851"/>
                    <a:pt x="43343" y="474565"/>
                    <a:pt x="55767" y="483901"/>
                  </a:cubicBezTo>
                  <a:cubicBezTo>
                    <a:pt x="66949" y="492615"/>
                    <a:pt x="77509" y="501951"/>
                    <a:pt x="88069" y="511287"/>
                  </a:cubicBezTo>
                  <a:cubicBezTo>
                    <a:pt x="89933" y="512532"/>
                    <a:pt x="91175" y="515022"/>
                    <a:pt x="91797" y="516889"/>
                  </a:cubicBezTo>
                  <a:cubicBezTo>
                    <a:pt x="95524" y="545520"/>
                    <a:pt x="105463" y="571039"/>
                    <a:pt x="124099" y="592823"/>
                  </a:cubicBezTo>
                  <a:cubicBezTo>
                    <a:pt x="124720" y="593446"/>
                    <a:pt x="124099" y="593446"/>
                    <a:pt x="124720" y="595313"/>
                  </a:cubicBezTo>
                  <a:cubicBezTo>
                    <a:pt x="119750" y="593446"/>
                    <a:pt x="114781" y="592201"/>
                    <a:pt x="110433" y="589711"/>
                  </a:cubicBezTo>
                  <a:cubicBezTo>
                    <a:pt x="88691" y="577263"/>
                    <a:pt x="66328" y="565437"/>
                    <a:pt x="44586" y="552366"/>
                  </a:cubicBezTo>
                  <a:cubicBezTo>
                    <a:pt x="33404" y="546142"/>
                    <a:pt x="28435" y="534316"/>
                    <a:pt x="23465" y="523113"/>
                  </a:cubicBezTo>
                  <a:cubicBezTo>
                    <a:pt x="16011" y="503196"/>
                    <a:pt x="12284" y="482034"/>
                    <a:pt x="10420" y="460872"/>
                  </a:cubicBezTo>
                  <a:cubicBezTo>
                    <a:pt x="10420" y="455270"/>
                    <a:pt x="12284" y="454025"/>
                    <a:pt x="16632" y="457137"/>
                  </a:cubicBezTo>
                  <a:close/>
                  <a:moveTo>
                    <a:pt x="1066223" y="433388"/>
                  </a:moveTo>
                  <a:cubicBezTo>
                    <a:pt x="1068068" y="434625"/>
                    <a:pt x="1069298" y="435243"/>
                    <a:pt x="1070527" y="435861"/>
                  </a:cubicBezTo>
                  <a:cubicBezTo>
                    <a:pt x="1091437" y="455649"/>
                    <a:pt x="1108041" y="478528"/>
                    <a:pt x="1112961" y="507590"/>
                  </a:cubicBezTo>
                  <a:cubicBezTo>
                    <a:pt x="1118496" y="542218"/>
                    <a:pt x="1105581" y="571281"/>
                    <a:pt x="1081597" y="595396"/>
                  </a:cubicBezTo>
                  <a:cubicBezTo>
                    <a:pt x="1080367" y="596633"/>
                    <a:pt x="1077907" y="597870"/>
                    <a:pt x="1076677" y="598488"/>
                  </a:cubicBezTo>
                  <a:cubicBezTo>
                    <a:pt x="1071757" y="578082"/>
                    <a:pt x="1066838" y="558914"/>
                    <a:pt x="1061918" y="539745"/>
                  </a:cubicBezTo>
                  <a:cubicBezTo>
                    <a:pt x="1060688" y="534798"/>
                    <a:pt x="1058228" y="529851"/>
                    <a:pt x="1055153" y="526141"/>
                  </a:cubicBezTo>
                  <a:cubicBezTo>
                    <a:pt x="1050848" y="519957"/>
                    <a:pt x="1050233" y="513774"/>
                    <a:pt x="1051463" y="506972"/>
                  </a:cubicBezTo>
                  <a:cubicBezTo>
                    <a:pt x="1055153" y="485330"/>
                    <a:pt x="1058843" y="464306"/>
                    <a:pt x="1062533" y="442663"/>
                  </a:cubicBezTo>
                  <a:cubicBezTo>
                    <a:pt x="1063148" y="439572"/>
                    <a:pt x="1064993" y="437098"/>
                    <a:pt x="1066223" y="433388"/>
                  </a:cubicBezTo>
                  <a:close/>
                  <a:moveTo>
                    <a:pt x="150758" y="430213"/>
                  </a:moveTo>
                  <a:cubicBezTo>
                    <a:pt x="152628" y="434576"/>
                    <a:pt x="153874" y="437069"/>
                    <a:pt x="154497" y="439562"/>
                  </a:cubicBezTo>
                  <a:cubicBezTo>
                    <a:pt x="158859" y="462622"/>
                    <a:pt x="162598" y="485681"/>
                    <a:pt x="166960" y="508741"/>
                  </a:cubicBezTo>
                  <a:cubicBezTo>
                    <a:pt x="167583" y="514351"/>
                    <a:pt x="166337" y="518713"/>
                    <a:pt x="163221" y="523076"/>
                  </a:cubicBezTo>
                  <a:cubicBezTo>
                    <a:pt x="152005" y="541773"/>
                    <a:pt x="147643" y="562963"/>
                    <a:pt x="144527" y="584154"/>
                  </a:cubicBezTo>
                  <a:cubicBezTo>
                    <a:pt x="143281" y="588516"/>
                    <a:pt x="142658" y="593502"/>
                    <a:pt x="142035" y="597865"/>
                  </a:cubicBezTo>
                  <a:cubicBezTo>
                    <a:pt x="141411" y="597865"/>
                    <a:pt x="140788" y="598488"/>
                    <a:pt x="140165" y="598488"/>
                  </a:cubicBezTo>
                  <a:cubicBezTo>
                    <a:pt x="117109" y="579791"/>
                    <a:pt x="104647" y="555484"/>
                    <a:pt x="102777" y="526192"/>
                  </a:cubicBezTo>
                  <a:cubicBezTo>
                    <a:pt x="100908" y="486305"/>
                    <a:pt x="122718" y="457636"/>
                    <a:pt x="150758" y="430213"/>
                  </a:cubicBezTo>
                  <a:close/>
                  <a:moveTo>
                    <a:pt x="1069062" y="344733"/>
                  </a:moveTo>
                  <a:cubicBezTo>
                    <a:pt x="1071294" y="343645"/>
                    <a:pt x="1074682" y="345044"/>
                    <a:pt x="1079916" y="348774"/>
                  </a:cubicBezTo>
                  <a:cubicBezTo>
                    <a:pt x="1097160" y="359966"/>
                    <a:pt x="1111940" y="373645"/>
                    <a:pt x="1124873" y="389811"/>
                  </a:cubicBezTo>
                  <a:cubicBezTo>
                    <a:pt x="1133495" y="401003"/>
                    <a:pt x="1134726" y="405977"/>
                    <a:pt x="1134726" y="425874"/>
                  </a:cubicBezTo>
                  <a:cubicBezTo>
                    <a:pt x="1134726" y="425874"/>
                    <a:pt x="1135342" y="425874"/>
                    <a:pt x="1135958" y="425874"/>
                  </a:cubicBezTo>
                  <a:cubicBezTo>
                    <a:pt x="1133495" y="443283"/>
                    <a:pt x="1131031" y="460071"/>
                    <a:pt x="1128568" y="477481"/>
                  </a:cubicBezTo>
                  <a:cubicBezTo>
                    <a:pt x="1127952" y="479968"/>
                    <a:pt x="1126720" y="483077"/>
                    <a:pt x="1124873" y="486186"/>
                  </a:cubicBezTo>
                  <a:cubicBezTo>
                    <a:pt x="1122409" y="490538"/>
                    <a:pt x="1119946" y="490538"/>
                    <a:pt x="1116867" y="486186"/>
                  </a:cubicBezTo>
                  <a:cubicBezTo>
                    <a:pt x="1107013" y="471263"/>
                    <a:pt x="1097776" y="456341"/>
                    <a:pt x="1087306" y="442040"/>
                  </a:cubicBezTo>
                  <a:cubicBezTo>
                    <a:pt x="1083611" y="436444"/>
                    <a:pt x="1077453" y="432092"/>
                    <a:pt x="1073758" y="425874"/>
                  </a:cubicBezTo>
                  <a:cubicBezTo>
                    <a:pt x="1070063" y="419656"/>
                    <a:pt x="1066983" y="412817"/>
                    <a:pt x="1066368" y="405355"/>
                  </a:cubicBezTo>
                  <a:cubicBezTo>
                    <a:pt x="1065136" y="389189"/>
                    <a:pt x="1065136" y="373023"/>
                    <a:pt x="1064520" y="356236"/>
                  </a:cubicBezTo>
                  <a:cubicBezTo>
                    <a:pt x="1064520" y="356236"/>
                    <a:pt x="1064520" y="356236"/>
                    <a:pt x="1065136" y="355614"/>
                  </a:cubicBezTo>
                  <a:cubicBezTo>
                    <a:pt x="1065752" y="349396"/>
                    <a:pt x="1066829" y="345821"/>
                    <a:pt x="1069062" y="344733"/>
                  </a:cubicBezTo>
                  <a:close/>
                  <a:moveTo>
                    <a:pt x="147522" y="343889"/>
                  </a:moveTo>
                  <a:cubicBezTo>
                    <a:pt x="149447" y="344747"/>
                    <a:pt x="150525" y="347557"/>
                    <a:pt x="151448" y="352552"/>
                  </a:cubicBezTo>
                  <a:cubicBezTo>
                    <a:pt x="152680" y="361293"/>
                    <a:pt x="152680" y="369410"/>
                    <a:pt x="153296" y="378775"/>
                  </a:cubicBezTo>
                  <a:cubicBezTo>
                    <a:pt x="152064" y="390014"/>
                    <a:pt x="150833" y="401877"/>
                    <a:pt x="148369" y="413740"/>
                  </a:cubicBezTo>
                  <a:cubicBezTo>
                    <a:pt x="147138" y="418735"/>
                    <a:pt x="143442" y="423730"/>
                    <a:pt x="140363" y="428101"/>
                  </a:cubicBezTo>
                  <a:cubicBezTo>
                    <a:pt x="132357" y="438715"/>
                    <a:pt x="123735" y="449329"/>
                    <a:pt x="115729" y="460568"/>
                  </a:cubicBezTo>
                  <a:cubicBezTo>
                    <a:pt x="110187" y="468685"/>
                    <a:pt x="105260" y="476802"/>
                    <a:pt x="100333" y="484294"/>
                  </a:cubicBezTo>
                  <a:cubicBezTo>
                    <a:pt x="96638" y="490538"/>
                    <a:pt x="92943" y="490538"/>
                    <a:pt x="90480" y="483670"/>
                  </a:cubicBezTo>
                  <a:cubicBezTo>
                    <a:pt x="87401" y="473680"/>
                    <a:pt x="84937" y="463690"/>
                    <a:pt x="83706" y="453076"/>
                  </a:cubicBezTo>
                  <a:cubicBezTo>
                    <a:pt x="82474" y="440588"/>
                    <a:pt x="83090" y="427476"/>
                    <a:pt x="82474" y="414989"/>
                  </a:cubicBezTo>
                  <a:cubicBezTo>
                    <a:pt x="81858" y="406872"/>
                    <a:pt x="84321" y="399380"/>
                    <a:pt x="89248" y="392512"/>
                  </a:cubicBezTo>
                  <a:cubicBezTo>
                    <a:pt x="103413" y="374405"/>
                    <a:pt x="119425" y="359420"/>
                    <a:pt x="138516" y="346932"/>
                  </a:cubicBezTo>
                  <a:cubicBezTo>
                    <a:pt x="142827" y="344123"/>
                    <a:pt x="145598" y="343030"/>
                    <a:pt x="147522" y="343889"/>
                  </a:cubicBezTo>
                  <a:close/>
                  <a:moveTo>
                    <a:pt x="1212628" y="331788"/>
                  </a:moveTo>
                  <a:cubicBezTo>
                    <a:pt x="1213854" y="341671"/>
                    <a:pt x="1215694" y="350319"/>
                    <a:pt x="1216921" y="358967"/>
                  </a:cubicBezTo>
                  <a:cubicBezTo>
                    <a:pt x="1216921" y="371321"/>
                    <a:pt x="1216921" y="383675"/>
                    <a:pt x="1216921" y="395412"/>
                  </a:cubicBezTo>
                  <a:cubicBezTo>
                    <a:pt x="1215694" y="402824"/>
                    <a:pt x="1214468" y="410237"/>
                    <a:pt x="1213241" y="417031"/>
                  </a:cubicBezTo>
                  <a:cubicBezTo>
                    <a:pt x="1212014" y="428150"/>
                    <a:pt x="1206494" y="437415"/>
                    <a:pt x="1198520" y="445446"/>
                  </a:cubicBezTo>
                  <a:cubicBezTo>
                    <a:pt x="1180120" y="462124"/>
                    <a:pt x="1159879" y="476331"/>
                    <a:pt x="1138411" y="489920"/>
                  </a:cubicBezTo>
                  <a:cubicBezTo>
                    <a:pt x="1137798" y="489920"/>
                    <a:pt x="1137185" y="489920"/>
                    <a:pt x="1135958" y="490538"/>
                  </a:cubicBezTo>
                  <a:cubicBezTo>
                    <a:pt x="1135958" y="483743"/>
                    <a:pt x="1135958" y="476949"/>
                    <a:pt x="1137185" y="470772"/>
                  </a:cubicBezTo>
                  <a:cubicBezTo>
                    <a:pt x="1139638" y="452240"/>
                    <a:pt x="1142705" y="433709"/>
                    <a:pt x="1146385" y="415178"/>
                  </a:cubicBezTo>
                  <a:cubicBezTo>
                    <a:pt x="1146998" y="411472"/>
                    <a:pt x="1148225" y="407148"/>
                    <a:pt x="1150679" y="404059"/>
                  </a:cubicBezTo>
                  <a:cubicBezTo>
                    <a:pt x="1169079" y="381822"/>
                    <a:pt x="1188093" y="359585"/>
                    <a:pt x="1206494" y="336730"/>
                  </a:cubicBezTo>
                  <a:cubicBezTo>
                    <a:pt x="1207721" y="335494"/>
                    <a:pt x="1209561" y="334259"/>
                    <a:pt x="1212628" y="331788"/>
                  </a:cubicBezTo>
                  <a:close/>
                  <a:moveTo>
                    <a:pt x="4894" y="331788"/>
                  </a:moveTo>
                  <a:cubicBezTo>
                    <a:pt x="7377" y="333637"/>
                    <a:pt x="9860" y="334870"/>
                    <a:pt x="11101" y="336719"/>
                  </a:cubicBezTo>
                  <a:cubicBezTo>
                    <a:pt x="29721" y="358290"/>
                    <a:pt x="48962" y="380478"/>
                    <a:pt x="66341" y="402665"/>
                  </a:cubicBezTo>
                  <a:cubicBezTo>
                    <a:pt x="71307" y="409445"/>
                    <a:pt x="72548" y="418690"/>
                    <a:pt x="73789" y="426702"/>
                  </a:cubicBezTo>
                  <a:cubicBezTo>
                    <a:pt x="76893" y="443959"/>
                    <a:pt x="79375" y="461216"/>
                    <a:pt x="81237" y="478474"/>
                  </a:cubicBezTo>
                  <a:cubicBezTo>
                    <a:pt x="81858" y="482171"/>
                    <a:pt x="81237" y="485253"/>
                    <a:pt x="81237" y="488951"/>
                  </a:cubicBezTo>
                  <a:cubicBezTo>
                    <a:pt x="80617" y="488951"/>
                    <a:pt x="80617" y="488951"/>
                    <a:pt x="80617" y="488951"/>
                  </a:cubicBezTo>
                  <a:cubicBezTo>
                    <a:pt x="56410" y="474159"/>
                    <a:pt x="32204" y="458751"/>
                    <a:pt x="12963" y="438412"/>
                  </a:cubicBezTo>
                  <a:cubicBezTo>
                    <a:pt x="4274" y="429167"/>
                    <a:pt x="3032" y="416841"/>
                    <a:pt x="1791" y="405131"/>
                  </a:cubicBezTo>
                  <a:cubicBezTo>
                    <a:pt x="-692" y="383559"/>
                    <a:pt x="-692" y="362604"/>
                    <a:pt x="2411" y="341033"/>
                  </a:cubicBezTo>
                  <a:cubicBezTo>
                    <a:pt x="3032" y="337951"/>
                    <a:pt x="4274" y="335486"/>
                    <a:pt x="4894" y="331788"/>
                  </a:cubicBezTo>
                  <a:close/>
                  <a:moveTo>
                    <a:pt x="1055266" y="260314"/>
                  </a:moveTo>
                  <a:cubicBezTo>
                    <a:pt x="1056504" y="259538"/>
                    <a:pt x="1058672" y="260004"/>
                    <a:pt x="1062077" y="261244"/>
                  </a:cubicBezTo>
                  <a:cubicBezTo>
                    <a:pt x="1085609" y="269307"/>
                    <a:pt x="1107282" y="281712"/>
                    <a:pt x="1125240" y="299078"/>
                  </a:cubicBezTo>
                  <a:cubicBezTo>
                    <a:pt x="1133909" y="307761"/>
                    <a:pt x="1140102" y="317065"/>
                    <a:pt x="1140102" y="330090"/>
                  </a:cubicBezTo>
                  <a:cubicBezTo>
                    <a:pt x="1140721" y="346836"/>
                    <a:pt x="1140721" y="364203"/>
                    <a:pt x="1140721" y="381569"/>
                  </a:cubicBezTo>
                  <a:cubicBezTo>
                    <a:pt x="1140721" y="385291"/>
                    <a:pt x="1138863" y="388392"/>
                    <a:pt x="1138244" y="392113"/>
                  </a:cubicBezTo>
                  <a:cubicBezTo>
                    <a:pt x="1130813" y="384670"/>
                    <a:pt x="1124002" y="378468"/>
                    <a:pt x="1117190" y="372266"/>
                  </a:cubicBezTo>
                  <a:cubicBezTo>
                    <a:pt x="1102947" y="359241"/>
                    <a:pt x="1089324" y="345596"/>
                    <a:pt x="1075701" y="332571"/>
                  </a:cubicBezTo>
                  <a:cubicBezTo>
                    <a:pt x="1074462" y="330710"/>
                    <a:pt x="1072605" y="329470"/>
                    <a:pt x="1071985" y="327609"/>
                  </a:cubicBezTo>
                  <a:cubicBezTo>
                    <a:pt x="1062077" y="308382"/>
                    <a:pt x="1055885" y="288534"/>
                    <a:pt x="1054027" y="266826"/>
                  </a:cubicBezTo>
                  <a:cubicBezTo>
                    <a:pt x="1053718" y="263105"/>
                    <a:pt x="1054027" y="261089"/>
                    <a:pt x="1055266" y="260314"/>
                  </a:cubicBezTo>
                  <a:close/>
                  <a:moveTo>
                    <a:pt x="162705" y="260075"/>
                  </a:moveTo>
                  <a:cubicBezTo>
                    <a:pt x="163789" y="260770"/>
                    <a:pt x="164098" y="262467"/>
                    <a:pt x="163789" y="265554"/>
                  </a:cubicBezTo>
                  <a:cubicBezTo>
                    <a:pt x="162550" y="287779"/>
                    <a:pt x="156358" y="308769"/>
                    <a:pt x="145831" y="327908"/>
                  </a:cubicBezTo>
                  <a:cubicBezTo>
                    <a:pt x="143354" y="332229"/>
                    <a:pt x="139019" y="334698"/>
                    <a:pt x="135304" y="337785"/>
                  </a:cubicBezTo>
                  <a:cubicBezTo>
                    <a:pt x="119823" y="353219"/>
                    <a:pt x="103722" y="369271"/>
                    <a:pt x="88241" y="385322"/>
                  </a:cubicBezTo>
                  <a:cubicBezTo>
                    <a:pt x="85764" y="387174"/>
                    <a:pt x="83907" y="389644"/>
                    <a:pt x="82049" y="392113"/>
                  </a:cubicBezTo>
                  <a:cubicBezTo>
                    <a:pt x="80810" y="392113"/>
                    <a:pt x="80191" y="391496"/>
                    <a:pt x="79572" y="391496"/>
                  </a:cubicBezTo>
                  <a:cubicBezTo>
                    <a:pt x="78953" y="387792"/>
                    <a:pt x="77095" y="384087"/>
                    <a:pt x="77095" y="380383"/>
                  </a:cubicBezTo>
                  <a:cubicBezTo>
                    <a:pt x="77714" y="361245"/>
                    <a:pt x="77095" y="342107"/>
                    <a:pt x="78953" y="322969"/>
                  </a:cubicBezTo>
                  <a:cubicBezTo>
                    <a:pt x="79572" y="316178"/>
                    <a:pt x="84526" y="308152"/>
                    <a:pt x="89480" y="303213"/>
                  </a:cubicBezTo>
                  <a:cubicBezTo>
                    <a:pt x="108057" y="282840"/>
                    <a:pt x="130969" y="269876"/>
                    <a:pt x="156977" y="260615"/>
                  </a:cubicBezTo>
                  <a:cubicBezTo>
                    <a:pt x="159764" y="259689"/>
                    <a:pt x="161621" y="259380"/>
                    <a:pt x="162705" y="260075"/>
                  </a:cubicBezTo>
                  <a:close/>
                  <a:moveTo>
                    <a:pt x="1187878" y="222250"/>
                  </a:moveTo>
                  <a:cubicBezTo>
                    <a:pt x="1188496" y="222868"/>
                    <a:pt x="1189732" y="222868"/>
                    <a:pt x="1190351" y="222868"/>
                  </a:cubicBezTo>
                  <a:cubicBezTo>
                    <a:pt x="1192206" y="229670"/>
                    <a:pt x="1195297" y="235854"/>
                    <a:pt x="1195915" y="243274"/>
                  </a:cubicBezTo>
                  <a:cubicBezTo>
                    <a:pt x="1199007" y="263680"/>
                    <a:pt x="1202098" y="284085"/>
                    <a:pt x="1204571" y="305109"/>
                  </a:cubicBezTo>
                  <a:cubicBezTo>
                    <a:pt x="1205808" y="315003"/>
                    <a:pt x="1203335" y="324278"/>
                    <a:pt x="1197152" y="332317"/>
                  </a:cubicBezTo>
                  <a:cubicBezTo>
                    <a:pt x="1183549" y="349012"/>
                    <a:pt x="1169947" y="365089"/>
                    <a:pt x="1156344" y="381785"/>
                  </a:cubicBezTo>
                  <a:cubicBezTo>
                    <a:pt x="1153871" y="384258"/>
                    <a:pt x="1150780" y="386113"/>
                    <a:pt x="1147070" y="387350"/>
                  </a:cubicBezTo>
                  <a:cubicBezTo>
                    <a:pt x="1148307" y="377456"/>
                    <a:pt x="1149543" y="368181"/>
                    <a:pt x="1150162" y="358288"/>
                  </a:cubicBezTo>
                  <a:cubicBezTo>
                    <a:pt x="1151398" y="342210"/>
                    <a:pt x="1153253" y="326133"/>
                    <a:pt x="1148925" y="310056"/>
                  </a:cubicBezTo>
                  <a:cubicBezTo>
                    <a:pt x="1148307" y="308201"/>
                    <a:pt x="1148925" y="305728"/>
                    <a:pt x="1149543" y="303254"/>
                  </a:cubicBezTo>
                  <a:cubicBezTo>
                    <a:pt x="1156963" y="278520"/>
                    <a:pt x="1167474" y="254404"/>
                    <a:pt x="1181076" y="231525"/>
                  </a:cubicBezTo>
                  <a:cubicBezTo>
                    <a:pt x="1182931" y="228434"/>
                    <a:pt x="1185404" y="225342"/>
                    <a:pt x="1187878" y="222250"/>
                  </a:cubicBezTo>
                  <a:close/>
                  <a:moveTo>
                    <a:pt x="29077" y="220663"/>
                  </a:moveTo>
                  <a:cubicBezTo>
                    <a:pt x="31565" y="223142"/>
                    <a:pt x="33431" y="225620"/>
                    <a:pt x="35296" y="228099"/>
                  </a:cubicBezTo>
                  <a:cubicBezTo>
                    <a:pt x="49600" y="251026"/>
                    <a:pt x="60173" y="276432"/>
                    <a:pt x="68257" y="302458"/>
                  </a:cubicBezTo>
                  <a:cubicBezTo>
                    <a:pt x="68879" y="304317"/>
                    <a:pt x="69501" y="306796"/>
                    <a:pt x="68879" y="308655"/>
                  </a:cubicBezTo>
                  <a:cubicBezTo>
                    <a:pt x="63904" y="328484"/>
                    <a:pt x="66392" y="348313"/>
                    <a:pt x="68257" y="368142"/>
                  </a:cubicBezTo>
                  <a:cubicBezTo>
                    <a:pt x="68879" y="373719"/>
                    <a:pt x="69501" y="379915"/>
                    <a:pt x="70745" y="387351"/>
                  </a:cubicBezTo>
                  <a:cubicBezTo>
                    <a:pt x="67014" y="384872"/>
                    <a:pt x="65148" y="383633"/>
                    <a:pt x="62660" y="381774"/>
                  </a:cubicBezTo>
                  <a:cubicBezTo>
                    <a:pt x="45869" y="365043"/>
                    <a:pt x="30321" y="346454"/>
                    <a:pt x="17261" y="326625"/>
                  </a:cubicBezTo>
                  <a:cubicBezTo>
                    <a:pt x="10420" y="315471"/>
                    <a:pt x="11664" y="303697"/>
                    <a:pt x="12908" y="292543"/>
                  </a:cubicBezTo>
                  <a:cubicBezTo>
                    <a:pt x="16017" y="272095"/>
                    <a:pt x="19749" y="251646"/>
                    <a:pt x="23480" y="231817"/>
                  </a:cubicBezTo>
                  <a:cubicBezTo>
                    <a:pt x="24102" y="228099"/>
                    <a:pt x="25968" y="225001"/>
                    <a:pt x="27212" y="221283"/>
                  </a:cubicBezTo>
                  <a:cubicBezTo>
                    <a:pt x="27833" y="221283"/>
                    <a:pt x="28455" y="221283"/>
                    <a:pt x="29077" y="220663"/>
                  </a:cubicBezTo>
                  <a:close/>
                  <a:moveTo>
                    <a:pt x="1018483" y="176213"/>
                  </a:moveTo>
                  <a:cubicBezTo>
                    <a:pt x="1026521" y="176830"/>
                    <a:pt x="1032704" y="176830"/>
                    <a:pt x="1038887" y="178681"/>
                  </a:cubicBezTo>
                  <a:cubicBezTo>
                    <a:pt x="1053107" y="182382"/>
                    <a:pt x="1068565" y="186700"/>
                    <a:pt x="1082167" y="192253"/>
                  </a:cubicBezTo>
                  <a:cubicBezTo>
                    <a:pt x="1101952" y="200272"/>
                    <a:pt x="1114936" y="215078"/>
                    <a:pt x="1122974" y="234819"/>
                  </a:cubicBezTo>
                  <a:cubicBezTo>
                    <a:pt x="1130393" y="253943"/>
                    <a:pt x="1135958" y="273684"/>
                    <a:pt x="1134103" y="295276"/>
                  </a:cubicBezTo>
                  <a:cubicBezTo>
                    <a:pt x="1132248" y="294042"/>
                    <a:pt x="1131012" y="293425"/>
                    <a:pt x="1129775" y="292808"/>
                  </a:cubicBezTo>
                  <a:cubicBezTo>
                    <a:pt x="1107517" y="277386"/>
                    <a:pt x="1084640" y="261963"/>
                    <a:pt x="1061763" y="246540"/>
                  </a:cubicBezTo>
                  <a:cubicBezTo>
                    <a:pt x="1059290" y="244690"/>
                    <a:pt x="1056817" y="242839"/>
                    <a:pt x="1054962" y="240371"/>
                  </a:cubicBezTo>
                  <a:cubicBezTo>
                    <a:pt x="1041978" y="224332"/>
                    <a:pt x="1030849" y="206441"/>
                    <a:pt x="1022193" y="187934"/>
                  </a:cubicBezTo>
                  <a:cubicBezTo>
                    <a:pt x="1020956" y="184850"/>
                    <a:pt x="1020338" y="181765"/>
                    <a:pt x="1018483" y="176213"/>
                  </a:cubicBezTo>
                  <a:close/>
                  <a:moveTo>
                    <a:pt x="191853" y="175250"/>
                  </a:moveTo>
                  <a:cubicBezTo>
                    <a:pt x="198086" y="174625"/>
                    <a:pt x="199333" y="175875"/>
                    <a:pt x="196840" y="182127"/>
                  </a:cubicBezTo>
                  <a:cubicBezTo>
                    <a:pt x="187489" y="204631"/>
                    <a:pt x="175022" y="224635"/>
                    <a:pt x="158814" y="242764"/>
                  </a:cubicBezTo>
                  <a:cubicBezTo>
                    <a:pt x="155697" y="246515"/>
                    <a:pt x="151334" y="248390"/>
                    <a:pt x="147594" y="250891"/>
                  </a:cubicBezTo>
                  <a:cubicBezTo>
                    <a:pt x="128269" y="264019"/>
                    <a:pt x="108322" y="277771"/>
                    <a:pt x="88374" y="291524"/>
                  </a:cubicBezTo>
                  <a:cubicBezTo>
                    <a:pt x="86504" y="292775"/>
                    <a:pt x="85257" y="293400"/>
                    <a:pt x="82140" y="295275"/>
                  </a:cubicBezTo>
                  <a:cubicBezTo>
                    <a:pt x="80270" y="275896"/>
                    <a:pt x="85257" y="258392"/>
                    <a:pt x="90867" y="240889"/>
                  </a:cubicBezTo>
                  <a:cubicBezTo>
                    <a:pt x="99594" y="214008"/>
                    <a:pt x="118295" y="195879"/>
                    <a:pt x="145100" y="185877"/>
                  </a:cubicBezTo>
                  <a:cubicBezTo>
                    <a:pt x="160061" y="180251"/>
                    <a:pt x="175645" y="175875"/>
                    <a:pt x="191853" y="175250"/>
                  </a:cubicBezTo>
                  <a:close/>
                  <a:moveTo>
                    <a:pt x="1144104" y="112345"/>
                  </a:moveTo>
                  <a:cubicBezTo>
                    <a:pt x="1146359" y="112189"/>
                    <a:pt x="1148691" y="114839"/>
                    <a:pt x="1151800" y="120140"/>
                  </a:cubicBezTo>
                  <a:cubicBezTo>
                    <a:pt x="1167348" y="143839"/>
                    <a:pt x="1177920" y="170033"/>
                    <a:pt x="1179164" y="199345"/>
                  </a:cubicBezTo>
                  <a:cubicBezTo>
                    <a:pt x="1180408" y="217431"/>
                    <a:pt x="1172323" y="234270"/>
                    <a:pt x="1166726" y="251733"/>
                  </a:cubicBezTo>
                  <a:cubicBezTo>
                    <a:pt x="1163617" y="259840"/>
                    <a:pt x="1159263" y="267948"/>
                    <a:pt x="1154910" y="275432"/>
                  </a:cubicBezTo>
                  <a:cubicBezTo>
                    <a:pt x="1153666" y="278550"/>
                    <a:pt x="1151178" y="281045"/>
                    <a:pt x="1148069" y="284163"/>
                  </a:cubicBezTo>
                  <a:cubicBezTo>
                    <a:pt x="1143716" y="267948"/>
                    <a:pt x="1139984" y="252980"/>
                    <a:pt x="1135631" y="238012"/>
                  </a:cubicBezTo>
                  <a:cubicBezTo>
                    <a:pt x="1131277" y="225539"/>
                    <a:pt x="1125680" y="213066"/>
                    <a:pt x="1121949" y="199969"/>
                  </a:cubicBezTo>
                  <a:cubicBezTo>
                    <a:pt x="1120083" y="192485"/>
                    <a:pt x="1120083" y="184377"/>
                    <a:pt x="1121327" y="176893"/>
                  </a:cubicBezTo>
                  <a:cubicBezTo>
                    <a:pt x="1123193" y="157560"/>
                    <a:pt x="1128790" y="138850"/>
                    <a:pt x="1136875" y="121388"/>
                  </a:cubicBezTo>
                  <a:cubicBezTo>
                    <a:pt x="1139673" y="115463"/>
                    <a:pt x="1141850" y="112500"/>
                    <a:pt x="1144104" y="112345"/>
                  </a:cubicBezTo>
                  <a:close/>
                  <a:moveTo>
                    <a:pt x="74677" y="111476"/>
                  </a:moveTo>
                  <a:cubicBezTo>
                    <a:pt x="76465" y="111709"/>
                    <a:pt x="78175" y="113569"/>
                    <a:pt x="80041" y="116981"/>
                  </a:cubicBezTo>
                  <a:cubicBezTo>
                    <a:pt x="89370" y="134346"/>
                    <a:pt x="93723" y="153573"/>
                    <a:pt x="97454" y="173419"/>
                  </a:cubicBezTo>
                  <a:cubicBezTo>
                    <a:pt x="99320" y="185203"/>
                    <a:pt x="97454" y="195747"/>
                    <a:pt x="93101" y="207531"/>
                  </a:cubicBezTo>
                  <a:cubicBezTo>
                    <a:pt x="85016" y="229858"/>
                    <a:pt x="79419" y="253426"/>
                    <a:pt x="72578" y="276374"/>
                  </a:cubicBezTo>
                  <a:cubicBezTo>
                    <a:pt x="71956" y="277614"/>
                    <a:pt x="71334" y="279475"/>
                    <a:pt x="71334" y="280715"/>
                  </a:cubicBezTo>
                  <a:cubicBezTo>
                    <a:pt x="70090" y="281336"/>
                    <a:pt x="69468" y="281956"/>
                    <a:pt x="68225" y="282576"/>
                  </a:cubicBezTo>
                  <a:cubicBezTo>
                    <a:pt x="66981" y="280715"/>
                    <a:pt x="65737" y="278235"/>
                    <a:pt x="64493" y="276374"/>
                  </a:cubicBezTo>
                  <a:cubicBezTo>
                    <a:pt x="50811" y="251566"/>
                    <a:pt x="38995" y="225517"/>
                    <a:pt x="39617" y="197608"/>
                  </a:cubicBezTo>
                  <a:cubicBezTo>
                    <a:pt x="39617" y="167217"/>
                    <a:pt x="52055" y="140548"/>
                    <a:pt x="68847" y="115740"/>
                  </a:cubicBezTo>
                  <a:cubicBezTo>
                    <a:pt x="71023" y="112639"/>
                    <a:pt x="72889" y="111244"/>
                    <a:pt x="74677" y="111476"/>
                  </a:cubicBezTo>
                  <a:close/>
                  <a:moveTo>
                    <a:pt x="1004323" y="101701"/>
                  </a:moveTo>
                  <a:cubicBezTo>
                    <a:pt x="1014188" y="101701"/>
                    <a:pt x="1024053" y="103082"/>
                    <a:pt x="1033918" y="106151"/>
                  </a:cubicBezTo>
                  <a:cubicBezTo>
                    <a:pt x="1039468" y="107993"/>
                    <a:pt x="1045633" y="111062"/>
                    <a:pt x="1049949" y="114131"/>
                  </a:cubicBezTo>
                  <a:cubicBezTo>
                    <a:pt x="1070913" y="130091"/>
                    <a:pt x="1086944" y="150347"/>
                    <a:pt x="1098659" y="173673"/>
                  </a:cubicBezTo>
                  <a:cubicBezTo>
                    <a:pt x="1101742" y="179198"/>
                    <a:pt x="1102358" y="185336"/>
                    <a:pt x="1104208" y="191474"/>
                  </a:cubicBezTo>
                  <a:cubicBezTo>
                    <a:pt x="1103591" y="191474"/>
                    <a:pt x="1102975" y="192088"/>
                    <a:pt x="1101742" y="192088"/>
                  </a:cubicBezTo>
                  <a:cubicBezTo>
                    <a:pt x="1090027" y="186564"/>
                    <a:pt x="1078312" y="181039"/>
                    <a:pt x="1066597" y="174901"/>
                  </a:cubicBezTo>
                  <a:cubicBezTo>
                    <a:pt x="1053649" y="169376"/>
                    <a:pt x="1040701" y="164466"/>
                    <a:pt x="1026520" y="165079"/>
                  </a:cubicBezTo>
                  <a:cubicBezTo>
                    <a:pt x="1022203" y="165693"/>
                    <a:pt x="1016654" y="163852"/>
                    <a:pt x="1013571" y="160783"/>
                  </a:cubicBezTo>
                  <a:cubicBezTo>
                    <a:pt x="999390" y="146051"/>
                    <a:pt x="985209" y="130705"/>
                    <a:pt x="971644" y="114745"/>
                  </a:cubicBezTo>
                  <a:cubicBezTo>
                    <a:pt x="966095" y="109221"/>
                    <a:pt x="967328" y="107379"/>
                    <a:pt x="974727" y="105538"/>
                  </a:cubicBezTo>
                  <a:cubicBezTo>
                    <a:pt x="984592" y="103082"/>
                    <a:pt x="994458" y="101701"/>
                    <a:pt x="1004323" y="101701"/>
                  </a:cubicBezTo>
                  <a:close/>
                  <a:moveTo>
                    <a:pt x="222612" y="101262"/>
                  </a:moveTo>
                  <a:cubicBezTo>
                    <a:pt x="230044" y="101262"/>
                    <a:pt x="237476" y="103135"/>
                    <a:pt x="244908" y="105008"/>
                  </a:cubicBezTo>
                  <a:cubicBezTo>
                    <a:pt x="251102" y="106257"/>
                    <a:pt x="251721" y="108131"/>
                    <a:pt x="247386" y="113126"/>
                  </a:cubicBezTo>
                  <a:cubicBezTo>
                    <a:pt x="239334" y="123117"/>
                    <a:pt x="231283" y="133107"/>
                    <a:pt x="222612" y="142474"/>
                  </a:cubicBezTo>
                  <a:cubicBezTo>
                    <a:pt x="220135" y="145596"/>
                    <a:pt x="217038" y="148718"/>
                    <a:pt x="213941" y="151840"/>
                  </a:cubicBezTo>
                  <a:cubicBezTo>
                    <a:pt x="205890" y="161831"/>
                    <a:pt x="195980" y="166202"/>
                    <a:pt x="182355" y="166202"/>
                  </a:cubicBezTo>
                  <a:cubicBezTo>
                    <a:pt x="172445" y="165577"/>
                    <a:pt x="162536" y="170573"/>
                    <a:pt x="152626" y="174943"/>
                  </a:cubicBezTo>
                  <a:cubicBezTo>
                    <a:pt x="140240" y="179939"/>
                    <a:pt x="127853" y="186807"/>
                    <a:pt x="113608" y="193676"/>
                  </a:cubicBezTo>
                  <a:cubicBezTo>
                    <a:pt x="114847" y="187432"/>
                    <a:pt x="114847" y="183061"/>
                    <a:pt x="116705" y="179314"/>
                  </a:cubicBezTo>
                  <a:cubicBezTo>
                    <a:pt x="129091" y="150591"/>
                    <a:pt x="147052" y="127488"/>
                    <a:pt x="172445" y="110004"/>
                  </a:cubicBezTo>
                  <a:cubicBezTo>
                    <a:pt x="187310" y="100013"/>
                    <a:pt x="205270" y="100013"/>
                    <a:pt x="222612" y="101262"/>
                  </a:cubicBezTo>
                  <a:close/>
                  <a:moveTo>
                    <a:pt x="1069124" y="11113"/>
                  </a:moveTo>
                  <a:cubicBezTo>
                    <a:pt x="1071601" y="12979"/>
                    <a:pt x="1074077" y="14223"/>
                    <a:pt x="1075935" y="16089"/>
                  </a:cubicBezTo>
                  <a:cubicBezTo>
                    <a:pt x="1092032" y="29772"/>
                    <a:pt x="1105653" y="45943"/>
                    <a:pt x="1116178" y="63980"/>
                  </a:cubicBezTo>
                  <a:cubicBezTo>
                    <a:pt x="1121750" y="73932"/>
                    <a:pt x="1124227" y="83884"/>
                    <a:pt x="1124227" y="95079"/>
                  </a:cubicBezTo>
                  <a:cubicBezTo>
                    <a:pt x="1124846" y="118714"/>
                    <a:pt x="1123608" y="141727"/>
                    <a:pt x="1117417" y="164118"/>
                  </a:cubicBezTo>
                  <a:cubicBezTo>
                    <a:pt x="1116178" y="169093"/>
                    <a:pt x="1113702" y="173447"/>
                    <a:pt x="1111844" y="177801"/>
                  </a:cubicBezTo>
                  <a:cubicBezTo>
                    <a:pt x="1110606" y="177801"/>
                    <a:pt x="1109987" y="177801"/>
                    <a:pt x="1109368" y="177801"/>
                  </a:cubicBezTo>
                  <a:cubicBezTo>
                    <a:pt x="1106891" y="173447"/>
                    <a:pt x="1103796" y="169715"/>
                    <a:pt x="1101938" y="165362"/>
                  </a:cubicBezTo>
                  <a:cubicBezTo>
                    <a:pt x="1094509" y="151678"/>
                    <a:pt x="1087698" y="137995"/>
                    <a:pt x="1080269" y="124312"/>
                  </a:cubicBezTo>
                  <a:cubicBezTo>
                    <a:pt x="1077792" y="119336"/>
                    <a:pt x="1073458" y="114360"/>
                    <a:pt x="1070363" y="109384"/>
                  </a:cubicBezTo>
                  <a:cubicBezTo>
                    <a:pt x="1068505" y="105652"/>
                    <a:pt x="1067267" y="101921"/>
                    <a:pt x="1066648" y="98189"/>
                  </a:cubicBezTo>
                  <a:cubicBezTo>
                    <a:pt x="1063552" y="72066"/>
                    <a:pt x="1062933" y="45943"/>
                    <a:pt x="1066029" y="20443"/>
                  </a:cubicBezTo>
                  <a:cubicBezTo>
                    <a:pt x="1066648" y="17333"/>
                    <a:pt x="1067886" y="14845"/>
                    <a:pt x="1069124" y="11113"/>
                  </a:cubicBezTo>
                  <a:close/>
                  <a:moveTo>
                    <a:pt x="149334" y="11113"/>
                  </a:moveTo>
                  <a:cubicBezTo>
                    <a:pt x="150567" y="16060"/>
                    <a:pt x="151800" y="20388"/>
                    <a:pt x="152417" y="24098"/>
                  </a:cubicBezTo>
                  <a:cubicBezTo>
                    <a:pt x="154266" y="48833"/>
                    <a:pt x="154883" y="73567"/>
                    <a:pt x="151184" y="98301"/>
                  </a:cubicBezTo>
                  <a:cubicBezTo>
                    <a:pt x="149951" y="102629"/>
                    <a:pt x="147485" y="106958"/>
                    <a:pt x="145019" y="111286"/>
                  </a:cubicBezTo>
                  <a:cubicBezTo>
                    <a:pt x="140703" y="118706"/>
                    <a:pt x="136388" y="125508"/>
                    <a:pt x="132072" y="132928"/>
                  </a:cubicBezTo>
                  <a:cubicBezTo>
                    <a:pt x="125907" y="144677"/>
                    <a:pt x="120359" y="155807"/>
                    <a:pt x="114194" y="166938"/>
                  </a:cubicBezTo>
                  <a:cubicBezTo>
                    <a:pt x="112961" y="170648"/>
                    <a:pt x="110495" y="173121"/>
                    <a:pt x="108645" y="176213"/>
                  </a:cubicBezTo>
                  <a:cubicBezTo>
                    <a:pt x="107412" y="176213"/>
                    <a:pt x="106796" y="176213"/>
                    <a:pt x="105563" y="176213"/>
                  </a:cubicBezTo>
                  <a:cubicBezTo>
                    <a:pt x="103713" y="170648"/>
                    <a:pt x="100631" y="165701"/>
                    <a:pt x="99398" y="159518"/>
                  </a:cubicBezTo>
                  <a:cubicBezTo>
                    <a:pt x="94466" y="134783"/>
                    <a:pt x="91383" y="110049"/>
                    <a:pt x="94466" y="84697"/>
                  </a:cubicBezTo>
                  <a:cubicBezTo>
                    <a:pt x="95699" y="77895"/>
                    <a:pt x="98165" y="71093"/>
                    <a:pt x="101247" y="64910"/>
                  </a:cubicBezTo>
                  <a:cubicBezTo>
                    <a:pt x="111111" y="46359"/>
                    <a:pt x="125291" y="30282"/>
                    <a:pt x="141320" y="16678"/>
                  </a:cubicBezTo>
                  <a:cubicBezTo>
                    <a:pt x="143169" y="14823"/>
                    <a:pt x="145635" y="13586"/>
                    <a:pt x="149334" y="11113"/>
                  </a:cubicBezTo>
                  <a:close/>
                  <a:moveTo>
                    <a:pt x="970191" y="0"/>
                  </a:moveTo>
                  <a:cubicBezTo>
                    <a:pt x="972656" y="0"/>
                    <a:pt x="975738" y="0"/>
                    <a:pt x="978204" y="0"/>
                  </a:cubicBezTo>
                  <a:cubicBezTo>
                    <a:pt x="985601" y="1258"/>
                    <a:pt x="992382" y="1888"/>
                    <a:pt x="999163" y="3146"/>
                  </a:cubicBezTo>
                  <a:cubicBezTo>
                    <a:pt x="1017039" y="6921"/>
                    <a:pt x="1030600" y="16988"/>
                    <a:pt x="1041696" y="30831"/>
                  </a:cubicBezTo>
                  <a:cubicBezTo>
                    <a:pt x="1048477" y="39010"/>
                    <a:pt x="1052792" y="49077"/>
                    <a:pt x="1052792" y="59774"/>
                  </a:cubicBezTo>
                  <a:cubicBezTo>
                    <a:pt x="1053408" y="74245"/>
                    <a:pt x="1052792" y="88717"/>
                    <a:pt x="1052792" y="103188"/>
                  </a:cubicBezTo>
                  <a:cubicBezTo>
                    <a:pt x="1040463" y="99413"/>
                    <a:pt x="1027518" y="95638"/>
                    <a:pt x="1013957" y="92492"/>
                  </a:cubicBezTo>
                  <a:cubicBezTo>
                    <a:pt x="1005943" y="90604"/>
                    <a:pt x="997313" y="89346"/>
                    <a:pt x="988683" y="89346"/>
                  </a:cubicBezTo>
                  <a:cubicBezTo>
                    <a:pt x="983752" y="89346"/>
                    <a:pt x="980670" y="87458"/>
                    <a:pt x="980053" y="83054"/>
                  </a:cubicBezTo>
                  <a:cubicBezTo>
                    <a:pt x="978204" y="75503"/>
                    <a:pt x="976971" y="68582"/>
                    <a:pt x="975122" y="61032"/>
                  </a:cubicBezTo>
                  <a:cubicBezTo>
                    <a:pt x="972040" y="51594"/>
                    <a:pt x="969574" y="42156"/>
                    <a:pt x="965259" y="33347"/>
                  </a:cubicBezTo>
                  <a:cubicBezTo>
                    <a:pt x="960328" y="23280"/>
                    <a:pt x="952314" y="16359"/>
                    <a:pt x="942451" y="11955"/>
                  </a:cubicBezTo>
                  <a:cubicBezTo>
                    <a:pt x="941219" y="10696"/>
                    <a:pt x="939369" y="10067"/>
                    <a:pt x="938136" y="9438"/>
                  </a:cubicBezTo>
                  <a:cubicBezTo>
                    <a:pt x="938136" y="9438"/>
                    <a:pt x="938136" y="8809"/>
                    <a:pt x="937520" y="8180"/>
                  </a:cubicBezTo>
                  <a:cubicBezTo>
                    <a:pt x="947383" y="1258"/>
                    <a:pt x="959095" y="1888"/>
                    <a:pt x="970191" y="0"/>
                  </a:cubicBezTo>
                  <a:close/>
                  <a:moveTo>
                    <a:pt x="232637" y="0"/>
                  </a:moveTo>
                  <a:cubicBezTo>
                    <a:pt x="240117" y="0"/>
                    <a:pt x="248221" y="0"/>
                    <a:pt x="256325" y="0"/>
                  </a:cubicBezTo>
                  <a:cubicBezTo>
                    <a:pt x="262559" y="1258"/>
                    <a:pt x="268169" y="2517"/>
                    <a:pt x="274403" y="3775"/>
                  </a:cubicBezTo>
                  <a:cubicBezTo>
                    <a:pt x="276896" y="4404"/>
                    <a:pt x="278766" y="6292"/>
                    <a:pt x="281883" y="7550"/>
                  </a:cubicBezTo>
                  <a:cubicBezTo>
                    <a:pt x="280636" y="8809"/>
                    <a:pt x="280013" y="9438"/>
                    <a:pt x="279390" y="9438"/>
                  </a:cubicBezTo>
                  <a:cubicBezTo>
                    <a:pt x="260689" y="17617"/>
                    <a:pt x="250715" y="32718"/>
                    <a:pt x="245728" y="51594"/>
                  </a:cubicBezTo>
                  <a:cubicBezTo>
                    <a:pt x="243234" y="60403"/>
                    <a:pt x="241988" y="69211"/>
                    <a:pt x="239494" y="78020"/>
                  </a:cubicBezTo>
                  <a:cubicBezTo>
                    <a:pt x="237001" y="88087"/>
                    <a:pt x="236377" y="86829"/>
                    <a:pt x="226403" y="88717"/>
                  </a:cubicBezTo>
                  <a:cubicBezTo>
                    <a:pt x="209573" y="91233"/>
                    <a:pt x="192742" y="95638"/>
                    <a:pt x="175911" y="99413"/>
                  </a:cubicBezTo>
                  <a:cubicBezTo>
                    <a:pt x="172171" y="100042"/>
                    <a:pt x="168430" y="101930"/>
                    <a:pt x="163443" y="103188"/>
                  </a:cubicBezTo>
                  <a:cubicBezTo>
                    <a:pt x="164067" y="85571"/>
                    <a:pt x="162820" y="67953"/>
                    <a:pt x="165937" y="50965"/>
                  </a:cubicBezTo>
                  <a:cubicBezTo>
                    <a:pt x="170300" y="28314"/>
                    <a:pt x="187755" y="14472"/>
                    <a:pt x="208326" y="6292"/>
                  </a:cubicBezTo>
                  <a:cubicBezTo>
                    <a:pt x="215806" y="3146"/>
                    <a:pt x="224533" y="1888"/>
                    <a:pt x="232637" y="0"/>
                  </a:cubicBezTo>
                  <a:close/>
                </a:path>
              </a:pathLst>
            </a:cu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cs typeface="思源黑体 CN Bold" panose="020B0800000000000000" pitchFamily="34" charset="-122"/>
              </a:endParaRPr>
            </a:p>
          </p:txBody>
        </p:sp>
        <p:sp>
          <p:nvSpPr>
            <p:cNvPr id="13" name="PPT世界-8-2"/>
            <p:cNvSpPr txBox="1"/>
            <p:nvPr/>
          </p:nvSpPr>
          <p:spPr>
            <a:xfrm>
              <a:off x="1422369" y="3310576"/>
              <a:ext cx="2368612" cy="705129"/>
            </a:xfrm>
            <a:prstGeom prst="rect">
              <a:avLst/>
            </a:prstGeom>
            <a:noFill/>
          </p:spPr>
          <p:txBody>
            <a:bodyPr wrap="square">
              <a:noAutofit/>
            </a:bodyPr>
            <a:lstStyle>
              <a:defPPr>
                <a:defRPr lang="zh-CN"/>
              </a:defPPr>
              <a:lvl1pPr marR="0" lvl="0" indent="0" algn="ctr" fontAlgn="auto">
                <a:lnSpc>
                  <a:spcPct val="130000"/>
                </a:lnSpc>
                <a:spcBef>
                  <a:spcPts val="0"/>
                </a:spcBef>
                <a:spcAft>
                  <a:spcPts val="0"/>
                </a:spcAft>
                <a:buClr>
                  <a:srgbClr val="01673B"/>
                </a:buClr>
                <a:buSzTx/>
                <a:buFontTx/>
                <a:buNone/>
                <a:defRPr kumimoji="0" sz="1600" b="0" i="0" u="none" strike="noStrike" cap="none" spc="0" normalizeH="0" baseline="0">
                  <a:ln>
                    <a:noFill/>
                  </a:ln>
                  <a:solidFill>
                    <a:schemeClr val="tx1">
                      <a:lumMod val="85000"/>
                      <a:lumOff val="15000"/>
                    </a:schemeClr>
                  </a:solidFill>
                  <a:effectLst/>
                  <a:uLnTx/>
                  <a:uFillTx/>
                  <a:latin typeface="+mn-ea"/>
                </a:defRPr>
              </a:lvl1p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p>
          </p:txBody>
        </p:sp>
        <p:sp>
          <p:nvSpPr>
            <p:cNvPr id="14" name="PPT世界-8-3"/>
            <p:cNvSpPr txBox="1"/>
            <p:nvPr/>
          </p:nvSpPr>
          <p:spPr>
            <a:xfrm>
              <a:off x="1790958" y="1957762"/>
              <a:ext cx="16314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algn="ctr">
                <a:spcBef>
                  <a:spcPct val="0"/>
                </a:spcBef>
                <a:buFontTx/>
                <a:buNone/>
                <a:defRPr sz="2400" b="0">
                  <a:gradFill>
                    <a:gsLst>
                      <a:gs pos="52000">
                        <a:schemeClr val="accent1">
                          <a:lumMod val="100000"/>
                        </a:schemeClr>
                      </a:gs>
                      <a:gs pos="100000">
                        <a:schemeClr val="accent2"/>
                      </a:gs>
                    </a:gsLst>
                    <a:lin ang="18900000" scaled="1"/>
                  </a:gradFill>
                  <a:effectLst>
                    <a:outerShdw blurRad="127000" dist="101600" dir="5400000" algn="t" rotWithShape="0">
                      <a:schemeClr val="accent1">
                        <a:alpha val="40000"/>
                      </a:schemeClr>
                    </a:outerShdw>
                  </a:effectLst>
                  <a:latin typeface="+mj-ea"/>
                  <a:ea typeface="+mj-ea"/>
                  <a:cs typeface="阿里巴巴普惠体 B" panose="00020600040101010101" pitchFamily="18" charset="-122"/>
                </a:defRPr>
              </a:lvl1pPr>
              <a:lvl2pPr marL="742950" indent="-285750">
                <a:spcBef>
                  <a:spcPct val="20000"/>
                </a:spcBef>
                <a:buChar char="–"/>
                <a:defRPr sz="2800">
                  <a:latin typeface="Arial" panose="020B0604020202020204" pitchFamily="34" charset="0"/>
                  <a:ea typeface="宋体" panose="02010600030101010101" pitchFamily="2" charset="-122"/>
                </a:defRPr>
              </a:lvl2pPr>
              <a:lvl3pPr marL="1143000" indent="-228600">
                <a:spcBef>
                  <a:spcPct val="20000"/>
                </a:spcBef>
                <a:buChar char="•"/>
                <a:defRPr sz="2400">
                  <a:latin typeface="Arial" panose="020B0604020202020204" pitchFamily="34" charset="0"/>
                  <a:ea typeface="宋体" panose="02010600030101010101" pitchFamily="2" charset="-122"/>
                </a:defRPr>
              </a:lvl3pPr>
              <a:lvl4pPr marL="1600200" indent="-228600">
                <a:spcBef>
                  <a:spcPct val="20000"/>
                </a:spcBef>
                <a:buChar char="–"/>
                <a:defRPr sz="2000">
                  <a:latin typeface="Arial" panose="020B0604020202020204" pitchFamily="34" charset="0"/>
                  <a:ea typeface="宋体" panose="02010600030101010101" pitchFamily="2" charset="-122"/>
                </a:defRPr>
              </a:lvl4pPr>
              <a:lvl5pPr marL="2057400" indent="-22860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标题</a:t>
              </a:r>
              <a:endParaRPr lang="en-US" altLang="zh-CN"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endParaRPr>
            </a:p>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文字添加</a:t>
              </a:r>
            </a:p>
          </p:txBody>
        </p:sp>
        <p:sp>
          <p:nvSpPr>
            <p:cNvPr id="16" name="PPT世界-8-4"/>
            <p:cNvSpPr/>
            <p:nvPr/>
          </p:nvSpPr>
          <p:spPr>
            <a:xfrm>
              <a:off x="1274875" y="2784545"/>
              <a:ext cx="2663600" cy="503849"/>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 name="PPT世界-8-5"/>
            <p:cNvSpPr/>
            <p:nvPr/>
          </p:nvSpPr>
          <p:spPr>
            <a:xfrm>
              <a:off x="1523560" y="2717939"/>
              <a:ext cx="2166230" cy="409766"/>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43" name="PPT世界-9">
            <a:extLst>
              <a:ext uri="{FF2B5EF4-FFF2-40B4-BE49-F238E27FC236}">
                <a16:creationId xmlns:a16="http://schemas.microsoft.com/office/drawing/2014/main" id="{17F9C818-7210-4155-8EA8-CB2E77AF528D}"/>
              </a:ext>
            </a:extLst>
          </p:cNvPr>
          <p:cNvGrpSpPr/>
          <p:nvPr/>
        </p:nvGrpSpPr>
        <p:grpSpPr>
          <a:xfrm>
            <a:off x="4764200" y="1789992"/>
            <a:ext cx="2663600" cy="2225713"/>
            <a:chOff x="1274875" y="1789992"/>
            <a:chExt cx="2663600" cy="2225713"/>
          </a:xfrm>
        </p:grpSpPr>
        <p:sp>
          <p:nvSpPr>
            <p:cNvPr id="44" name="PPT世界-9-1">
              <a:extLst>
                <a:ext uri="{FF2B5EF4-FFF2-40B4-BE49-F238E27FC236}">
                  <a16:creationId xmlns:a16="http://schemas.microsoft.com/office/drawing/2014/main" id="{A0F4ABD6-B4B9-467F-8427-1558F0DB0355}"/>
                </a:ext>
              </a:extLst>
            </p:cNvPr>
            <p:cNvSpPr/>
            <p:nvPr/>
          </p:nvSpPr>
          <p:spPr bwMode="auto">
            <a:xfrm>
              <a:off x="1768513" y="1789992"/>
              <a:ext cx="1676324" cy="1246478"/>
            </a:xfrm>
            <a:custGeom>
              <a:avLst/>
              <a:gdLst>
                <a:gd name="connsiteX0" fmla="*/ 607497 w 1216921"/>
                <a:gd name="connsiteY0" fmla="*/ 830263 h 904876"/>
                <a:gd name="connsiteX1" fmla="*/ 608731 w 1216921"/>
                <a:gd name="connsiteY1" fmla="*/ 830263 h 904876"/>
                <a:gd name="connsiteX2" fmla="*/ 616140 w 1216921"/>
                <a:gd name="connsiteY2" fmla="*/ 853269 h 904876"/>
                <a:gd name="connsiteX3" fmla="*/ 622313 w 1216921"/>
                <a:gd name="connsiteY3" fmla="*/ 857621 h 904876"/>
                <a:gd name="connsiteX4" fmla="*/ 647008 w 1216921"/>
                <a:gd name="connsiteY4" fmla="*/ 858865 h 904876"/>
                <a:gd name="connsiteX5" fmla="*/ 629104 w 1216921"/>
                <a:gd name="connsiteY5" fmla="*/ 872544 h 904876"/>
                <a:gd name="connsiteX6" fmla="*/ 626018 w 1216921"/>
                <a:gd name="connsiteY6" fmla="*/ 883114 h 904876"/>
                <a:gd name="connsiteX7" fmla="*/ 631574 w 1216921"/>
                <a:gd name="connsiteY7" fmla="*/ 904876 h 904876"/>
                <a:gd name="connsiteX8" fmla="*/ 616757 w 1216921"/>
                <a:gd name="connsiteY8" fmla="*/ 894306 h 904876"/>
                <a:gd name="connsiteX9" fmla="*/ 599471 w 1216921"/>
                <a:gd name="connsiteY9" fmla="*/ 894306 h 904876"/>
                <a:gd name="connsiteX10" fmla="*/ 583419 w 1216921"/>
                <a:gd name="connsiteY10" fmla="*/ 904254 h 904876"/>
                <a:gd name="connsiteX11" fmla="*/ 591445 w 1216921"/>
                <a:gd name="connsiteY11" fmla="*/ 880627 h 904876"/>
                <a:gd name="connsiteX12" fmla="*/ 588976 w 1216921"/>
                <a:gd name="connsiteY12" fmla="*/ 873787 h 904876"/>
                <a:gd name="connsiteX13" fmla="*/ 569220 w 1216921"/>
                <a:gd name="connsiteY13" fmla="*/ 857621 h 904876"/>
                <a:gd name="connsiteX14" fmla="*/ 591445 w 1216921"/>
                <a:gd name="connsiteY14" fmla="*/ 858243 h 904876"/>
                <a:gd name="connsiteX15" fmla="*/ 600706 w 1216921"/>
                <a:gd name="connsiteY15" fmla="*/ 850782 h 904876"/>
                <a:gd name="connsiteX16" fmla="*/ 607497 w 1216921"/>
                <a:gd name="connsiteY16" fmla="*/ 830263 h 904876"/>
                <a:gd name="connsiteX17" fmla="*/ 691458 w 1216921"/>
                <a:gd name="connsiteY17" fmla="*/ 828675 h 904876"/>
                <a:gd name="connsiteX18" fmla="*/ 696408 w 1216921"/>
                <a:gd name="connsiteY18" fmla="*/ 844189 h 904876"/>
                <a:gd name="connsiteX19" fmla="*/ 710023 w 1216921"/>
                <a:gd name="connsiteY19" fmla="*/ 854119 h 904876"/>
                <a:gd name="connsiteX20" fmla="*/ 727970 w 1216921"/>
                <a:gd name="connsiteY20" fmla="*/ 854119 h 904876"/>
                <a:gd name="connsiteX21" fmla="*/ 708786 w 1216921"/>
                <a:gd name="connsiteY21" fmla="*/ 867771 h 904876"/>
                <a:gd name="connsiteX22" fmla="*/ 706310 w 1216921"/>
                <a:gd name="connsiteY22" fmla="*/ 875218 h 904876"/>
                <a:gd name="connsiteX23" fmla="*/ 713118 w 1216921"/>
                <a:gd name="connsiteY23" fmla="*/ 895697 h 904876"/>
                <a:gd name="connsiteX24" fmla="*/ 711880 w 1216921"/>
                <a:gd name="connsiteY24" fmla="*/ 896938 h 904876"/>
                <a:gd name="connsiteX25" fmla="*/ 694552 w 1216921"/>
                <a:gd name="connsiteY25" fmla="*/ 883906 h 904876"/>
                <a:gd name="connsiteX26" fmla="*/ 685888 w 1216921"/>
                <a:gd name="connsiteY26" fmla="*/ 884527 h 904876"/>
                <a:gd name="connsiteX27" fmla="*/ 667941 w 1216921"/>
                <a:gd name="connsiteY27" fmla="*/ 896317 h 904876"/>
                <a:gd name="connsiteX28" fmla="*/ 674748 w 1216921"/>
                <a:gd name="connsiteY28" fmla="*/ 875839 h 904876"/>
                <a:gd name="connsiteX29" fmla="*/ 671654 w 1216921"/>
                <a:gd name="connsiteY29" fmla="*/ 867771 h 904876"/>
                <a:gd name="connsiteX30" fmla="*/ 654945 w 1216921"/>
                <a:gd name="connsiteY30" fmla="*/ 854119 h 904876"/>
                <a:gd name="connsiteX31" fmla="*/ 677224 w 1216921"/>
                <a:gd name="connsiteY31" fmla="*/ 854119 h 904876"/>
                <a:gd name="connsiteX32" fmla="*/ 682794 w 1216921"/>
                <a:gd name="connsiteY32" fmla="*/ 849775 h 904876"/>
                <a:gd name="connsiteX33" fmla="*/ 691458 w 1216921"/>
                <a:gd name="connsiteY33" fmla="*/ 828675 h 904876"/>
                <a:gd name="connsiteX34" fmla="*/ 526180 w 1216921"/>
                <a:gd name="connsiteY34" fmla="*/ 828675 h 904876"/>
                <a:gd name="connsiteX35" fmla="*/ 531722 w 1216921"/>
                <a:gd name="connsiteY35" fmla="*/ 846510 h 904876"/>
                <a:gd name="connsiteX36" fmla="*/ 541576 w 1216921"/>
                <a:gd name="connsiteY36" fmla="*/ 853889 h 904876"/>
                <a:gd name="connsiteX37" fmla="*/ 561283 w 1216921"/>
                <a:gd name="connsiteY37" fmla="*/ 855119 h 904876"/>
                <a:gd name="connsiteX38" fmla="*/ 543424 w 1216921"/>
                <a:gd name="connsiteY38" fmla="*/ 868034 h 904876"/>
                <a:gd name="connsiteX39" fmla="*/ 540960 w 1216921"/>
                <a:gd name="connsiteY39" fmla="*/ 875414 h 904876"/>
                <a:gd name="connsiteX40" fmla="*/ 547119 w 1216921"/>
                <a:gd name="connsiteY40" fmla="*/ 896938 h 904876"/>
                <a:gd name="connsiteX41" fmla="*/ 529875 w 1216921"/>
                <a:gd name="connsiteY41" fmla="*/ 884023 h 904876"/>
                <a:gd name="connsiteX42" fmla="*/ 521253 w 1216921"/>
                <a:gd name="connsiteY42" fmla="*/ 884023 h 904876"/>
                <a:gd name="connsiteX43" fmla="*/ 502778 w 1216921"/>
                <a:gd name="connsiteY43" fmla="*/ 895708 h 904876"/>
                <a:gd name="connsiteX44" fmla="*/ 509552 w 1216921"/>
                <a:gd name="connsiteY44" fmla="*/ 876029 h 904876"/>
                <a:gd name="connsiteX45" fmla="*/ 507089 w 1216921"/>
                <a:gd name="connsiteY45" fmla="*/ 867419 h 904876"/>
                <a:gd name="connsiteX46" fmla="*/ 489845 w 1216921"/>
                <a:gd name="connsiteY46" fmla="*/ 855119 h 904876"/>
                <a:gd name="connsiteX47" fmla="*/ 489845 w 1216921"/>
                <a:gd name="connsiteY47" fmla="*/ 853889 h 904876"/>
                <a:gd name="connsiteX48" fmla="*/ 512015 w 1216921"/>
                <a:gd name="connsiteY48" fmla="*/ 853889 h 904876"/>
                <a:gd name="connsiteX49" fmla="*/ 518174 w 1216921"/>
                <a:gd name="connsiteY49" fmla="*/ 849584 h 904876"/>
                <a:gd name="connsiteX50" fmla="*/ 526180 w 1216921"/>
                <a:gd name="connsiteY50" fmla="*/ 828675 h 904876"/>
                <a:gd name="connsiteX51" fmla="*/ 448600 w 1216921"/>
                <a:gd name="connsiteY51" fmla="*/ 817563 h 904876"/>
                <a:gd name="connsiteX52" fmla="*/ 450469 w 1216921"/>
                <a:gd name="connsiteY52" fmla="*/ 817563 h 904876"/>
                <a:gd name="connsiteX53" fmla="*/ 456077 w 1216921"/>
                <a:gd name="connsiteY53" fmla="*/ 835953 h 904876"/>
                <a:gd name="connsiteX54" fmla="*/ 462309 w 1216921"/>
                <a:gd name="connsiteY54" fmla="*/ 840244 h 904876"/>
                <a:gd name="connsiteX55" fmla="*/ 483495 w 1216921"/>
                <a:gd name="connsiteY55" fmla="*/ 840244 h 904876"/>
                <a:gd name="connsiteX56" fmla="*/ 467917 w 1216921"/>
                <a:gd name="connsiteY56" fmla="*/ 851278 h 904876"/>
                <a:gd name="connsiteX57" fmla="*/ 464801 w 1216921"/>
                <a:gd name="connsiteY57" fmla="*/ 861699 h 904876"/>
                <a:gd name="connsiteX58" fmla="*/ 470409 w 1216921"/>
                <a:gd name="connsiteY58" fmla="*/ 879476 h 904876"/>
                <a:gd name="connsiteX59" fmla="*/ 449223 w 1216921"/>
                <a:gd name="connsiteY59" fmla="*/ 864764 h 904876"/>
                <a:gd name="connsiteX60" fmla="*/ 429906 w 1216921"/>
                <a:gd name="connsiteY60" fmla="*/ 878863 h 904876"/>
                <a:gd name="connsiteX61" fmla="*/ 428660 w 1216921"/>
                <a:gd name="connsiteY61" fmla="*/ 878250 h 904876"/>
                <a:gd name="connsiteX62" fmla="*/ 434891 w 1216921"/>
                <a:gd name="connsiteY62" fmla="*/ 859860 h 904876"/>
                <a:gd name="connsiteX63" fmla="*/ 432398 w 1216921"/>
                <a:gd name="connsiteY63" fmla="*/ 852504 h 904876"/>
                <a:gd name="connsiteX64" fmla="*/ 416820 w 1216921"/>
                <a:gd name="connsiteY64" fmla="*/ 840244 h 904876"/>
                <a:gd name="connsiteX65" fmla="*/ 436137 w 1216921"/>
                <a:gd name="connsiteY65" fmla="*/ 840244 h 904876"/>
                <a:gd name="connsiteX66" fmla="*/ 442992 w 1216921"/>
                <a:gd name="connsiteY66" fmla="*/ 835340 h 904876"/>
                <a:gd name="connsiteX67" fmla="*/ 448600 w 1216921"/>
                <a:gd name="connsiteY67" fmla="*/ 817563 h 904876"/>
                <a:gd name="connsiteX68" fmla="*/ 766864 w 1216921"/>
                <a:gd name="connsiteY68" fmla="*/ 814388 h 904876"/>
                <a:gd name="connsiteX69" fmla="*/ 773123 w 1216921"/>
                <a:gd name="connsiteY69" fmla="*/ 834415 h 904876"/>
                <a:gd name="connsiteX70" fmla="*/ 780007 w 1216921"/>
                <a:gd name="connsiteY70" fmla="*/ 839422 h 904876"/>
                <a:gd name="connsiteX71" fmla="*/ 799408 w 1216921"/>
                <a:gd name="connsiteY71" fmla="*/ 840674 h 904876"/>
                <a:gd name="connsiteX72" fmla="*/ 784388 w 1216921"/>
                <a:gd name="connsiteY72" fmla="*/ 851939 h 904876"/>
                <a:gd name="connsiteX73" fmla="*/ 781884 w 1216921"/>
                <a:gd name="connsiteY73" fmla="*/ 860075 h 904876"/>
                <a:gd name="connsiteX74" fmla="*/ 788143 w 1216921"/>
                <a:gd name="connsiteY74" fmla="*/ 879476 h 904876"/>
                <a:gd name="connsiteX75" fmla="*/ 770619 w 1216921"/>
                <a:gd name="connsiteY75" fmla="*/ 866959 h 904876"/>
                <a:gd name="connsiteX76" fmla="*/ 763109 w 1216921"/>
                <a:gd name="connsiteY76" fmla="*/ 866959 h 904876"/>
                <a:gd name="connsiteX77" fmla="*/ 746837 w 1216921"/>
                <a:gd name="connsiteY77" fmla="*/ 878850 h 904876"/>
                <a:gd name="connsiteX78" fmla="*/ 746211 w 1216921"/>
                <a:gd name="connsiteY78" fmla="*/ 878224 h 904876"/>
                <a:gd name="connsiteX79" fmla="*/ 751218 w 1216921"/>
                <a:gd name="connsiteY79" fmla="*/ 861952 h 904876"/>
                <a:gd name="connsiteX80" fmla="*/ 748089 w 1216921"/>
                <a:gd name="connsiteY80" fmla="*/ 850687 h 904876"/>
                <a:gd name="connsiteX81" fmla="*/ 734320 w 1216921"/>
                <a:gd name="connsiteY81" fmla="*/ 839422 h 904876"/>
                <a:gd name="connsiteX82" fmla="*/ 752470 w 1216921"/>
                <a:gd name="connsiteY82" fmla="*/ 839422 h 904876"/>
                <a:gd name="connsiteX83" fmla="*/ 760606 w 1216921"/>
                <a:gd name="connsiteY83" fmla="*/ 833789 h 904876"/>
                <a:gd name="connsiteX84" fmla="*/ 766864 w 1216921"/>
                <a:gd name="connsiteY84" fmla="*/ 814388 h 904876"/>
                <a:gd name="connsiteX85" fmla="*/ 837995 w 1216921"/>
                <a:gd name="connsiteY85" fmla="*/ 790575 h 904876"/>
                <a:gd name="connsiteX86" fmla="*/ 842899 w 1216921"/>
                <a:gd name="connsiteY86" fmla="*/ 806197 h 904876"/>
                <a:gd name="connsiteX87" fmla="*/ 851481 w 1216921"/>
                <a:gd name="connsiteY87" fmla="*/ 812446 h 904876"/>
                <a:gd name="connsiteX88" fmla="*/ 869258 w 1216921"/>
                <a:gd name="connsiteY88" fmla="*/ 812446 h 904876"/>
                <a:gd name="connsiteX89" fmla="*/ 853320 w 1216921"/>
                <a:gd name="connsiteY89" fmla="*/ 823693 h 904876"/>
                <a:gd name="connsiteX90" fmla="*/ 850868 w 1216921"/>
                <a:gd name="connsiteY90" fmla="*/ 831192 h 904876"/>
                <a:gd name="connsiteX91" fmla="*/ 855772 w 1216921"/>
                <a:gd name="connsiteY91" fmla="*/ 849313 h 904876"/>
                <a:gd name="connsiteX92" fmla="*/ 840447 w 1216921"/>
                <a:gd name="connsiteY92" fmla="*/ 838065 h 904876"/>
                <a:gd name="connsiteX93" fmla="*/ 834317 w 1216921"/>
                <a:gd name="connsiteY93" fmla="*/ 838065 h 904876"/>
                <a:gd name="connsiteX94" fmla="*/ 818379 w 1216921"/>
                <a:gd name="connsiteY94" fmla="*/ 848688 h 904876"/>
                <a:gd name="connsiteX95" fmla="*/ 823283 w 1216921"/>
                <a:gd name="connsiteY95" fmla="*/ 831817 h 904876"/>
                <a:gd name="connsiteX96" fmla="*/ 820831 w 1216921"/>
                <a:gd name="connsiteY96" fmla="*/ 823693 h 904876"/>
                <a:gd name="connsiteX97" fmla="*/ 807345 w 1216921"/>
                <a:gd name="connsiteY97" fmla="*/ 813695 h 904876"/>
                <a:gd name="connsiteX98" fmla="*/ 807345 w 1216921"/>
                <a:gd name="connsiteY98" fmla="*/ 812446 h 904876"/>
                <a:gd name="connsiteX99" fmla="*/ 825735 w 1216921"/>
                <a:gd name="connsiteY99" fmla="*/ 812446 h 904876"/>
                <a:gd name="connsiteX100" fmla="*/ 831252 w 1216921"/>
                <a:gd name="connsiteY100" fmla="*/ 808071 h 904876"/>
                <a:gd name="connsiteX101" fmla="*/ 837995 w 1216921"/>
                <a:gd name="connsiteY101" fmla="*/ 790575 h 904876"/>
                <a:gd name="connsiteX102" fmla="*/ 379202 w 1216921"/>
                <a:gd name="connsiteY102" fmla="*/ 788988 h 904876"/>
                <a:gd name="connsiteX103" fmla="*/ 384830 w 1216921"/>
                <a:gd name="connsiteY103" fmla="*/ 806499 h 904876"/>
                <a:gd name="connsiteX104" fmla="*/ 392960 w 1216921"/>
                <a:gd name="connsiteY104" fmla="*/ 812753 h 904876"/>
                <a:gd name="connsiteX105" fmla="*/ 410471 w 1216921"/>
                <a:gd name="connsiteY105" fmla="*/ 813378 h 904876"/>
                <a:gd name="connsiteX106" fmla="*/ 396087 w 1216921"/>
                <a:gd name="connsiteY106" fmla="*/ 824010 h 904876"/>
                <a:gd name="connsiteX107" fmla="*/ 393586 w 1216921"/>
                <a:gd name="connsiteY107" fmla="*/ 832140 h 904876"/>
                <a:gd name="connsiteX108" fmla="*/ 399214 w 1216921"/>
                <a:gd name="connsiteY108" fmla="*/ 849025 h 904876"/>
                <a:gd name="connsiteX109" fmla="*/ 397963 w 1216921"/>
                <a:gd name="connsiteY109" fmla="*/ 850276 h 904876"/>
                <a:gd name="connsiteX110" fmla="*/ 379202 w 1216921"/>
                <a:gd name="connsiteY110" fmla="*/ 836517 h 904876"/>
                <a:gd name="connsiteX111" fmla="*/ 359190 w 1216921"/>
                <a:gd name="connsiteY111" fmla="*/ 850901 h 904876"/>
                <a:gd name="connsiteX112" fmla="*/ 365443 w 1216921"/>
                <a:gd name="connsiteY112" fmla="*/ 831514 h 904876"/>
                <a:gd name="connsiteX113" fmla="*/ 363567 w 1216921"/>
                <a:gd name="connsiteY113" fmla="*/ 824635 h 904876"/>
                <a:gd name="connsiteX114" fmla="*/ 348558 w 1216921"/>
                <a:gd name="connsiteY114" fmla="*/ 812753 h 904876"/>
                <a:gd name="connsiteX115" fmla="*/ 367320 w 1216921"/>
                <a:gd name="connsiteY115" fmla="*/ 812753 h 904876"/>
                <a:gd name="connsiteX116" fmla="*/ 372948 w 1216921"/>
                <a:gd name="connsiteY116" fmla="*/ 808375 h 904876"/>
                <a:gd name="connsiteX117" fmla="*/ 379202 w 1216921"/>
                <a:gd name="connsiteY117" fmla="*/ 788988 h 904876"/>
                <a:gd name="connsiteX118" fmla="*/ 905463 w 1216921"/>
                <a:gd name="connsiteY118" fmla="*/ 749300 h 904876"/>
                <a:gd name="connsiteX119" fmla="*/ 911608 w 1216921"/>
                <a:gd name="connsiteY119" fmla="*/ 767421 h 904876"/>
                <a:gd name="connsiteX120" fmla="*/ 916524 w 1216921"/>
                <a:gd name="connsiteY120" fmla="*/ 771795 h 904876"/>
                <a:gd name="connsiteX121" fmla="*/ 934345 w 1216921"/>
                <a:gd name="connsiteY121" fmla="*/ 773045 h 904876"/>
                <a:gd name="connsiteX122" fmla="*/ 920826 w 1216921"/>
                <a:gd name="connsiteY122" fmla="*/ 782418 h 904876"/>
                <a:gd name="connsiteX123" fmla="*/ 918368 w 1216921"/>
                <a:gd name="connsiteY123" fmla="*/ 789917 h 904876"/>
                <a:gd name="connsiteX124" fmla="*/ 923898 w 1216921"/>
                <a:gd name="connsiteY124" fmla="*/ 808038 h 904876"/>
                <a:gd name="connsiteX125" fmla="*/ 908535 w 1216921"/>
                <a:gd name="connsiteY125" fmla="*/ 796790 h 904876"/>
                <a:gd name="connsiteX126" fmla="*/ 902390 w 1216921"/>
                <a:gd name="connsiteY126" fmla="*/ 796790 h 904876"/>
                <a:gd name="connsiteX127" fmla="*/ 888256 w 1216921"/>
                <a:gd name="connsiteY127" fmla="*/ 806788 h 904876"/>
                <a:gd name="connsiteX128" fmla="*/ 887027 w 1216921"/>
                <a:gd name="connsiteY128" fmla="*/ 806163 h 904876"/>
                <a:gd name="connsiteX129" fmla="*/ 891943 w 1216921"/>
                <a:gd name="connsiteY129" fmla="*/ 791167 h 904876"/>
                <a:gd name="connsiteX130" fmla="*/ 888871 w 1216921"/>
                <a:gd name="connsiteY130" fmla="*/ 781793 h 904876"/>
                <a:gd name="connsiteX131" fmla="*/ 877195 w 1216921"/>
                <a:gd name="connsiteY131" fmla="*/ 771795 h 904876"/>
                <a:gd name="connsiteX132" fmla="*/ 892558 w 1216921"/>
                <a:gd name="connsiteY132" fmla="*/ 771795 h 904876"/>
                <a:gd name="connsiteX133" fmla="*/ 899932 w 1216921"/>
                <a:gd name="connsiteY133" fmla="*/ 766796 h 904876"/>
                <a:gd name="connsiteX134" fmla="*/ 905463 w 1216921"/>
                <a:gd name="connsiteY134" fmla="*/ 749300 h 904876"/>
                <a:gd name="connsiteX135" fmla="*/ 312045 w 1216921"/>
                <a:gd name="connsiteY135" fmla="*/ 749300 h 904876"/>
                <a:gd name="connsiteX136" fmla="*/ 316301 w 1216921"/>
                <a:gd name="connsiteY136" fmla="*/ 763047 h 904876"/>
                <a:gd name="connsiteX137" fmla="*/ 327852 w 1216921"/>
                <a:gd name="connsiteY137" fmla="*/ 771171 h 904876"/>
                <a:gd name="connsiteX138" fmla="*/ 340620 w 1216921"/>
                <a:gd name="connsiteY138" fmla="*/ 772420 h 904876"/>
                <a:gd name="connsiteX139" fmla="*/ 326637 w 1216921"/>
                <a:gd name="connsiteY139" fmla="*/ 783043 h 904876"/>
                <a:gd name="connsiteX140" fmla="*/ 324205 w 1216921"/>
                <a:gd name="connsiteY140" fmla="*/ 789292 h 904876"/>
                <a:gd name="connsiteX141" fmla="*/ 330284 w 1216921"/>
                <a:gd name="connsiteY141" fmla="*/ 808038 h 904876"/>
                <a:gd name="connsiteX142" fmla="*/ 312045 w 1216921"/>
                <a:gd name="connsiteY142" fmla="*/ 794291 h 904876"/>
                <a:gd name="connsiteX143" fmla="*/ 293198 w 1216921"/>
                <a:gd name="connsiteY143" fmla="*/ 807413 h 904876"/>
                <a:gd name="connsiteX144" fmla="*/ 299885 w 1216921"/>
                <a:gd name="connsiteY144" fmla="*/ 785543 h 904876"/>
                <a:gd name="connsiteX145" fmla="*/ 283470 w 1216921"/>
                <a:gd name="connsiteY145" fmla="*/ 772420 h 904876"/>
                <a:gd name="connsiteX146" fmla="*/ 283470 w 1216921"/>
                <a:gd name="connsiteY146" fmla="*/ 771171 h 904876"/>
                <a:gd name="connsiteX147" fmla="*/ 299885 w 1216921"/>
                <a:gd name="connsiteY147" fmla="*/ 771795 h 904876"/>
                <a:gd name="connsiteX148" fmla="*/ 305965 w 1216921"/>
                <a:gd name="connsiteY148" fmla="*/ 766796 h 904876"/>
                <a:gd name="connsiteX149" fmla="*/ 312045 w 1216921"/>
                <a:gd name="connsiteY149" fmla="*/ 749300 h 904876"/>
                <a:gd name="connsiteX150" fmla="*/ 1107383 w 1216921"/>
                <a:gd name="connsiteY150" fmla="*/ 674688 h 904876"/>
                <a:gd name="connsiteX151" fmla="*/ 1102441 w 1216921"/>
                <a:gd name="connsiteY151" fmla="*/ 685313 h 904876"/>
                <a:gd name="connsiteX152" fmla="*/ 1053023 w 1216921"/>
                <a:gd name="connsiteY152" fmla="*/ 737813 h 904876"/>
                <a:gd name="connsiteX153" fmla="*/ 997427 w 1216921"/>
                <a:gd name="connsiteY153" fmla="*/ 754063 h 904876"/>
                <a:gd name="connsiteX154" fmla="*/ 959745 w 1216921"/>
                <a:gd name="connsiteY154" fmla="*/ 749688 h 904876"/>
                <a:gd name="connsiteX155" fmla="*/ 972717 w 1216921"/>
                <a:gd name="connsiteY155" fmla="*/ 741563 h 904876"/>
                <a:gd name="connsiteX156" fmla="*/ 1007928 w 1216921"/>
                <a:gd name="connsiteY156" fmla="*/ 711563 h 904876"/>
                <a:gd name="connsiteX157" fmla="*/ 1015341 w 1216921"/>
                <a:gd name="connsiteY157" fmla="*/ 699688 h 904876"/>
                <a:gd name="connsiteX158" fmla="*/ 1027078 w 1216921"/>
                <a:gd name="connsiteY158" fmla="*/ 690313 h 904876"/>
                <a:gd name="connsiteX159" fmla="*/ 1093175 w 1216921"/>
                <a:gd name="connsiteY159" fmla="*/ 675938 h 904876"/>
                <a:gd name="connsiteX160" fmla="*/ 1107383 w 1216921"/>
                <a:gd name="connsiteY160" fmla="*/ 674688 h 904876"/>
                <a:gd name="connsiteX161" fmla="*/ 110086 w 1216921"/>
                <a:gd name="connsiteY161" fmla="*/ 674688 h 904876"/>
                <a:gd name="connsiteX162" fmla="*/ 126834 w 1216921"/>
                <a:gd name="connsiteY162" fmla="*/ 676528 h 904876"/>
                <a:gd name="connsiteX163" fmla="*/ 193830 w 1216921"/>
                <a:gd name="connsiteY163" fmla="*/ 691249 h 904876"/>
                <a:gd name="connsiteX164" fmla="*/ 198793 w 1216921"/>
                <a:gd name="connsiteY164" fmla="*/ 694929 h 904876"/>
                <a:gd name="connsiteX165" fmla="*/ 227328 w 1216921"/>
                <a:gd name="connsiteY165" fmla="*/ 729277 h 904876"/>
                <a:gd name="connsiteX166" fmla="*/ 256483 w 1216921"/>
                <a:gd name="connsiteY166" fmla="*/ 749518 h 904876"/>
                <a:gd name="connsiteX167" fmla="*/ 187006 w 1216921"/>
                <a:gd name="connsiteY167" fmla="*/ 748291 h 904876"/>
                <a:gd name="connsiteX168" fmla="*/ 162813 w 1216921"/>
                <a:gd name="connsiteY168" fmla="*/ 736637 h 904876"/>
                <a:gd name="connsiteX169" fmla="*/ 113808 w 1216921"/>
                <a:gd name="connsiteY169" fmla="*/ 685728 h 904876"/>
                <a:gd name="connsiteX170" fmla="*/ 108845 w 1216921"/>
                <a:gd name="connsiteY170" fmla="*/ 676528 h 904876"/>
                <a:gd name="connsiteX171" fmla="*/ 110086 w 1216921"/>
                <a:gd name="connsiteY171" fmla="*/ 674688 h 904876"/>
                <a:gd name="connsiteX172" fmla="*/ 995136 w 1216921"/>
                <a:gd name="connsiteY172" fmla="*/ 600075 h 904876"/>
                <a:gd name="connsiteX173" fmla="*/ 1000641 w 1216921"/>
                <a:gd name="connsiteY173" fmla="*/ 611226 h 904876"/>
                <a:gd name="connsiteX174" fmla="*/ 1004923 w 1216921"/>
                <a:gd name="connsiteY174" fmla="*/ 689904 h 904876"/>
                <a:gd name="connsiteX175" fmla="*/ 1000641 w 1216921"/>
                <a:gd name="connsiteY175" fmla="*/ 701675 h 904876"/>
                <a:gd name="connsiteX176" fmla="*/ 955987 w 1216921"/>
                <a:gd name="connsiteY176" fmla="*/ 746280 h 904876"/>
                <a:gd name="connsiteX177" fmla="*/ 940695 w 1216921"/>
                <a:gd name="connsiteY177" fmla="*/ 752475 h 904876"/>
                <a:gd name="connsiteX178" fmla="*/ 947424 w 1216921"/>
                <a:gd name="connsiteY178" fmla="*/ 709729 h 904876"/>
                <a:gd name="connsiteX179" fmla="*/ 947424 w 1216921"/>
                <a:gd name="connsiteY179" fmla="*/ 659548 h 904876"/>
                <a:gd name="connsiteX180" fmla="*/ 948647 w 1216921"/>
                <a:gd name="connsiteY180" fmla="*/ 652114 h 904876"/>
                <a:gd name="connsiteX181" fmla="*/ 984737 w 1216921"/>
                <a:gd name="connsiteY181" fmla="*/ 606890 h 904876"/>
                <a:gd name="connsiteX182" fmla="*/ 995136 w 1216921"/>
                <a:gd name="connsiteY182" fmla="*/ 600075 h 904876"/>
                <a:gd name="connsiteX183" fmla="*/ 222003 w 1216921"/>
                <a:gd name="connsiteY183" fmla="*/ 598488 h 904876"/>
                <a:gd name="connsiteX184" fmla="*/ 232344 w 1216921"/>
                <a:gd name="connsiteY184" fmla="*/ 605969 h 904876"/>
                <a:gd name="connsiteX185" fmla="*/ 268233 w 1216921"/>
                <a:gd name="connsiteY185" fmla="*/ 651480 h 904876"/>
                <a:gd name="connsiteX186" fmla="*/ 269450 w 1216921"/>
                <a:gd name="connsiteY186" fmla="*/ 655844 h 904876"/>
                <a:gd name="connsiteX187" fmla="*/ 274925 w 1216921"/>
                <a:gd name="connsiteY187" fmla="*/ 746865 h 904876"/>
                <a:gd name="connsiteX188" fmla="*/ 275533 w 1216921"/>
                <a:gd name="connsiteY188" fmla="*/ 749359 h 904876"/>
                <a:gd name="connsiteX189" fmla="*/ 274925 w 1216921"/>
                <a:gd name="connsiteY189" fmla="*/ 752476 h 904876"/>
                <a:gd name="connsiteX190" fmla="*/ 254243 w 1216921"/>
                <a:gd name="connsiteY190" fmla="*/ 741254 h 904876"/>
                <a:gd name="connsiteX191" fmla="*/ 218961 w 1216921"/>
                <a:gd name="connsiteY191" fmla="*/ 705095 h 904876"/>
                <a:gd name="connsiteX192" fmla="*/ 211662 w 1216921"/>
                <a:gd name="connsiteY192" fmla="*/ 682028 h 904876"/>
                <a:gd name="connsiteX193" fmla="*/ 216528 w 1216921"/>
                <a:gd name="connsiteY193" fmla="*/ 610333 h 904876"/>
                <a:gd name="connsiteX194" fmla="*/ 222003 w 1216921"/>
                <a:gd name="connsiteY194" fmla="*/ 598488 h 904876"/>
                <a:gd name="connsiteX195" fmla="*/ 1171408 w 1216921"/>
                <a:gd name="connsiteY195" fmla="*/ 572182 h 904876"/>
                <a:gd name="connsiteX196" fmla="*/ 1170940 w 1216921"/>
                <a:gd name="connsiteY196" fmla="*/ 579928 h 904876"/>
                <a:gd name="connsiteX197" fmla="*/ 1125413 w 1216921"/>
                <a:gd name="connsiteY197" fmla="*/ 652536 h 904876"/>
                <a:gd name="connsiteX198" fmla="*/ 1111692 w 1216921"/>
                <a:gd name="connsiteY198" fmla="*/ 661299 h 904876"/>
                <a:gd name="connsiteX199" fmla="*/ 1034358 w 1216921"/>
                <a:gd name="connsiteY199" fmla="*/ 679451 h 904876"/>
                <a:gd name="connsiteX200" fmla="*/ 1060552 w 1216921"/>
                <a:gd name="connsiteY200" fmla="*/ 650658 h 904876"/>
                <a:gd name="connsiteX201" fmla="*/ 1081133 w 1216921"/>
                <a:gd name="connsiteY201" fmla="*/ 615606 h 904876"/>
                <a:gd name="connsiteX202" fmla="*/ 1085498 w 1216921"/>
                <a:gd name="connsiteY202" fmla="*/ 609973 h 904876"/>
                <a:gd name="connsiteX203" fmla="*/ 1163456 w 1216921"/>
                <a:gd name="connsiteY203" fmla="*/ 572417 h 904876"/>
                <a:gd name="connsiteX204" fmla="*/ 1171408 w 1216921"/>
                <a:gd name="connsiteY204" fmla="*/ 572182 h 904876"/>
                <a:gd name="connsiteX205" fmla="*/ 46933 w 1216921"/>
                <a:gd name="connsiteY205" fmla="*/ 572118 h 904876"/>
                <a:gd name="connsiteX206" fmla="*/ 58053 w 1216921"/>
                <a:gd name="connsiteY206" fmla="*/ 572737 h 904876"/>
                <a:gd name="connsiteX207" fmla="*/ 130331 w 1216921"/>
                <a:gd name="connsiteY207" fmla="*/ 607985 h 904876"/>
                <a:gd name="connsiteX208" fmla="*/ 137744 w 1216921"/>
                <a:gd name="connsiteY208" fmla="*/ 617261 h 904876"/>
                <a:gd name="connsiteX209" fmla="*/ 172956 w 1216921"/>
                <a:gd name="connsiteY209" fmla="*/ 667350 h 904876"/>
                <a:gd name="connsiteX210" fmla="*/ 183458 w 1216921"/>
                <a:gd name="connsiteY210" fmla="*/ 677863 h 904876"/>
                <a:gd name="connsiteX211" fmla="*/ 112416 w 1216921"/>
                <a:gd name="connsiteY211" fmla="*/ 663022 h 904876"/>
                <a:gd name="connsiteX212" fmla="*/ 84616 w 1216921"/>
                <a:gd name="connsiteY212" fmla="*/ 643852 h 904876"/>
                <a:gd name="connsiteX213" fmla="*/ 48169 w 1216921"/>
                <a:gd name="connsiteY213" fmla="*/ 582631 h 904876"/>
                <a:gd name="connsiteX214" fmla="*/ 46933 w 1216921"/>
                <a:gd name="connsiteY214" fmla="*/ 572118 h 904876"/>
                <a:gd name="connsiteX215" fmla="*/ 1040676 w 1216921"/>
                <a:gd name="connsiteY215" fmla="*/ 521453 h 904876"/>
                <a:gd name="connsiteX216" fmla="*/ 1046619 w 1216921"/>
                <a:gd name="connsiteY216" fmla="*/ 527226 h 904876"/>
                <a:gd name="connsiteX217" fmla="*/ 1065513 w 1216921"/>
                <a:gd name="connsiteY217" fmla="*/ 575906 h 904876"/>
                <a:gd name="connsiteX218" fmla="*/ 1025287 w 1216921"/>
                <a:gd name="connsiteY218" fmla="*/ 678881 h 904876"/>
                <a:gd name="connsiteX219" fmla="*/ 1017363 w 1216921"/>
                <a:gd name="connsiteY219" fmla="*/ 682626 h 904876"/>
                <a:gd name="connsiteX220" fmla="*/ 1013097 w 1216921"/>
                <a:gd name="connsiteY220" fmla="*/ 635819 h 904876"/>
                <a:gd name="connsiteX221" fmla="*/ 1006393 w 1216921"/>
                <a:gd name="connsiteY221" fmla="*/ 598373 h 904876"/>
                <a:gd name="connsiteX222" fmla="*/ 1007002 w 1216921"/>
                <a:gd name="connsiteY222" fmla="*/ 590884 h 904876"/>
                <a:gd name="connsiteX223" fmla="*/ 1035648 w 1216921"/>
                <a:gd name="connsiteY223" fmla="*/ 527850 h 904876"/>
                <a:gd name="connsiteX224" fmla="*/ 1040676 w 1216921"/>
                <a:gd name="connsiteY224" fmla="*/ 521453 h 904876"/>
                <a:gd name="connsiteX225" fmla="*/ 177461 w 1216921"/>
                <a:gd name="connsiteY225" fmla="*/ 520700 h 904876"/>
                <a:gd name="connsiteX226" fmla="*/ 181782 w 1216921"/>
                <a:gd name="connsiteY226" fmla="*/ 526915 h 904876"/>
                <a:gd name="connsiteX227" fmla="*/ 210798 w 1216921"/>
                <a:gd name="connsiteY227" fmla="*/ 590926 h 904876"/>
                <a:gd name="connsiteX228" fmla="*/ 211416 w 1216921"/>
                <a:gd name="connsiteY228" fmla="*/ 596519 h 904876"/>
                <a:gd name="connsiteX229" fmla="*/ 200921 w 1216921"/>
                <a:gd name="connsiteY229" fmla="*/ 673580 h 904876"/>
                <a:gd name="connsiteX230" fmla="*/ 200303 w 1216921"/>
                <a:gd name="connsiteY230" fmla="*/ 681038 h 904876"/>
                <a:gd name="connsiteX231" fmla="*/ 148445 w 1216921"/>
                <a:gd name="connsiteY231" fmla="*/ 606462 h 904876"/>
                <a:gd name="connsiteX232" fmla="*/ 177461 w 1216921"/>
                <a:gd name="connsiteY232" fmla="*/ 520700 h 904876"/>
                <a:gd name="connsiteX233" fmla="*/ 1205189 w 1216921"/>
                <a:gd name="connsiteY233" fmla="*/ 457200 h 904876"/>
                <a:gd name="connsiteX234" fmla="*/ 1205808 w 1216921"/>
                <a:gd name="connsiteY234" fmla="*/ 467154 h 904876"/>
                <a:gd name="connsiteX235" fmla="*/ 1190945 w 1216921"/>
                <a:gd name="connsiteY235" fmla="*/ 528745 h 904876"/>
                <a:gd name="connsiteX236" fmla="*/ 1167411 w 1216921"/>
                <a:gd name="connsiteY236" fmla="*/ 556741 h 904876"/>
                <a:gd name="connsiteX237" fmla="*/ 1103004 w 1216921"/>
                <a:gd name="connsiteY237" fmla="*/ 592202 h 904876"/>
                <a:gd name="connsiteX238" fmla="*/ 1093095 w 1216921"/>
                <a:gd name="connsiteY238" fmla="*/ 595313 h 904876"/>
                <a:gd name="connsiteX239" fmla="*/ 1122822 w 1216921"/>
                <a:gd name="connsiteY239" fmla="*/ 531856 h 904876"/>
                <a:gd name="connsiteX240" fmla="*/ 1123441 w 1216921"/>
                <a:gd name="connsiteY240" fmla="*/ 530611 h 904876"/>
                <a:gd name="connsiteX241" fmla="*/ 1140162 w 1216921"/>
                <a:gd name="connsiteY241" fmla="*/ 501993 h 904876"/>
                <a:gd name="connsiteX242" fmla="*/ 1195280 w 1216921"/>
                <a:gd name="connsiteY242" fmla="*/ 460933 h 904876"/>
                <a:gd name="connsiteX243" fmla="*/ 1205189 w 1216921"/>
                <a:gd name="connsiteY243" fmla="*/ 457200 h 904876"/>
                <a:gd name="connsiteX244" fmla="*/ 16632 w 1216921"/>
                <a:gd name="connsiteY244" fmla="*/ 457137 h 904876"/>
                <a:gd name="connsiteX245" fmla="*/ 55767 w 1216921"/>
                <a:gd name="connsiteY245" fmla="*/ 483901 h 904876"/>
                <a:gd name="connsiteX246" fmla="*/ 88069 w 1216921"/>
                <a:gd name="connsiteY246" fmla="*/ 511287 h 904876"/>
                <a:gd name="connsiteX247" fmla="*/ 91797 w 1216921"/>
                <a:gd name="connsiteY247" fmla="*/ 516889 h 904876"/>
                <a:gd name="connsiteX248" fmla="*/ 124099 w 1216921"/>
                <a:gd name="connsiteY248" fmla="*/ 592823 h 904876"/>
                <a:gd name="connsiteX249" fmla="*/ 124720 w 1216921"/>
                <a:gd name="connsiteY249" fmla="*/ 595313 h 904876"/>
                <a:gd name="connsiteX250" fmla="*/ 110433 w 1216921"/>
                <a:gd name="connsiteY250" fmla="*/ 589711 h 904876"/>
                <a:gd name="connsiteX251" fmla="*/ 44586 w 1216921"/>
                <a:gd name="connsiteY251" fmla="*/ 552366 h 904876"/>
                <a:gd name="connsiteX252" fmla="*/ 23465 w 1216921"/>
                <a:gd name="connsiteY252" fmla="*/ 523113 h 904876"/>
                <a:gd name="connsiteX253" fmla="*/ 10420 w 1216921"/>
                <a:gd name="connsiteY253" fmla="*/ 460872 h 904876"/>
                <a:gd name="connsiteX254" fmla="*/ 16632 w 1216921"/>
                <a:gd name="connsiteY254" fmla="*/ 457137 h 904876"/>
                <a:gd name="connsiteX255" fmla="*/ 1066223 w 1216921"/>
                <a:gd name="connsiteY255" fmla="*/ 433388 h 904876"/>
                <a:gd name="connsiteX256" fmla="*/ 1070527 w 1216921"/>
                <a:gd name="connsiteY256" fmla="*/ 435861 h 904876"/>
                <a:gd name="connsiteX257" fmla="*/ 1112961 w 1216921"/>
                <a:gd name="connsiteY257" fmla="*/ 507590 h 904876"/>
                <a:gd name="connsiteX258" fmla="*/ 1081597 w 1216921"/>
                <a:gd name="connsiteY258" fmla="*/ 595396 h 904876"/>
                <a:gd name="connsiteX259" fmla="*/ 1076677 w 1216921"/>
                <a:gd name="connsiteY259" fmla="*/ 598488 h 904876"/>
                <a:gd name="connsiteX260" fmla="*/ 1061918 w 1216921"/>
                <a:gd name="connsiteY260" fmla="*/ 539745 h 904876"/>
                <a:gd name="connsiteX261" fmla="*/ 1055153 w 1216921"/>
                <a:gd name="connsiteY261" fmla="*/ 526141 h 904876"/>
                <a:gd name="connsiteX262" fmla="*/ 1051463 w 1216921"/>
                <a:gd name="connsiteY262" fmla="*/ 506972 h 904876"/>
                <a:gd name="connsiteX263" fmla="*/ 1062533 w 1216921"/>
                <a:gd name="connsiteY263" fmla="*/ 442663 h 904876"/>
                <a:gd name="connsiteX264" fmla="*/ 1066223 w 1216921"/>
                <a:gd name="connsiteY264" fmla="*/ 433388 h 904876"/>
                <a:gd name="connsiteX265" fmla="*/ 150758 w 1216921"/>
                <a:gd name="connsiteY265" fmla="*/ 430213 h 904876"/>
                <a:gd name="connsiteX266" fmla="*/ 154497 w 1216921"/>
                <a:gd name="connsiteY266" fmla="*/ 439562 h 904876"/>
                <a:gd name="connsiteX267" fmla="*/ 166960 w 1216921"/>
                <a:gd name="connsiteY267" fmla="*/ 508741 h 904876"/>
                <a:gd name="connsiteX268" fmla="*/ 163221 w 1216921"/>
                <a:gd name="connsiteY268" fmla="*/ 523076 h 904876"/>
                <a:gd name="connsiteX269" fmla="*/ 144527 w 1216921"/>
                <a:gd name="connsiteY269" fmla="*/ 584154 h 904876"/>
                <a:gd name="connsiteX270" fmla="*/ 142035 w 1216921"/>
                <a:gd name="connsiteY270" fmla="*/ 597865 h 904876"/>
                <a:gd name="connsiteX271" fmla="*/ 140165 w 1216921"/>
                <a:gd name="connsiteY271" fmla="*/ 598488 h 904876"/>
                <a:gd name="connsiteX272" fmla="*/ 102777 w 1216921"/>
                <a:gd name="connsiteY272" fmla="*/ 526192 h 904876"/>
                <a:gd name="connsiteX273" fmla="*/ 150758 w 1216921"/>
                <a:gd name="connsiteY273" fmla="*/ 430213 h 904876"/>
                <a:gd name="connsiteX274" fmla="*/ 1069062 w 1216921"/>
                <a:gd name="connsiteY274" fmla="*/ 344733 h 904876"/>
                <a:gd name="connsiteX275" fmla="*/ 1079916 w 1216921"/>
                <a:gd name="connsiteY275" fmla="*/ 348774 h 904876"/>
                <a:gd name="connsiteX276" fmla="*/ 1124873 w 1216921"/>
                <a:gd name="connsiteY276" fmla="*/ 389811 h 904876"/>
                <a:gd name="connsiteX277" fmla="*/ 1134726 w 1216921"/>
                <a:gd name="connsiteY277" fmla="*/ 425874 h 904876"/>
                <a:gd name="connsiteX278" fmla="*/ 1135958 w 1216921"/>
                <a:gd name="connsiteY278" fmla="*/ 425874 h 904876"/>
                <a:gd name="connsiteX279" fmla="*/ 1128568 w 1216921"/>
                <a:gd name="connsiteY279" fmla="*/ 477481 h 904876"/>
                <a:gd name="connsiteX280" fmla="*/ 1124873 w 1216921"/>
                <a:gd name="connsiteY280" fmla="*/ 486186 h 904876"/>
                <a:gd name="connsiteX281" fmla="*/ 1116867 w 1216921"/>
                <a:gd name="connsiteY281" fmla="*/ 486186 h 904876"/>
                <a:gd name="connsiteX282" fmla="*/ 1087306 w 1216921"/>
                <a:gd name="connsiteY282" fmla="*/ 442040 h 904876"/>
                <a:gd name="connsiteX283" fmla="*/ 1073758 w 1216921"/>
                <a:gd name="connsiteY283" fmla="*/ 425874 h 904876"/>
                <a:gd name="connsiteX284" fmla="*/ 1066368 w 1216921"/>
                <a:gd name="connsiteY284" fmla="*/ 405355 h 904876"/>
                <a:gd name="connsiteX285" fmla="*/ 1064520 w 1216921"/>
                <a:gd name="connsiteY285" fmla="*/ 356236 h 904876"/>
                <a:gd name="connsiteX286" fmla="*/ 1065136 w 1216921"/>
                <a:gd name="connsiteY286" fmla="*/ 355614 h 904876"/>
                <a:gd name="connsiteX287" fmla="*/ 1069062 w 1216921"/>
                <a:gd name="connsiteY287" fmla="*/ 344733 h 904876"/>
                <a:gd name="connsiteX288" fmla="*/ 147522 w 1216921"/>
                <a:gd name="connsiteY288" fmla="*/ 343889 h 904876"/>
                <a:gd name="connsiteX289" fmla="*/ 151448 w 1216921"/>
                <a:gd name="connsiteY289" fmla="*/ 352552 h 904876"/>
                <a:gd name="connsiteX290" fmla="*/ 153296 w 1216921"/>
                <a:gd name="connsiteY290" fmla="*/ 378775 h 904876"/>
                <a:gd name="connsiteX291" fmla="*/ 148369 w 1216921"/>
                <a:gd name="connsiteY291" fmla="*/ 413740 h 904876"/>
                <a:gd name="connsiteX292" fmla="*/ 140363 w 1216921"/>
                <a:gd name="connsiteY292" fmla="*/ 428101 h 904876"/>
                <a:gd name="connsiteX293" fmla="*/ 115729 w 1216921"/>
                <a:gd name="connsiteY293" fmla="*/ 460568 h 904876"/>
                <a:gd name="connsiteX294" fmla="*/ 100333 w 1216921"/>
                <a:gd name="connsiteY294" fmla="*/ 484294 h 904876"/>
                <a:gd name="connsiteX295" fmla="*/ 90480 w 1216921"/>
                <a:gd name="connsiteY295" fmla="*/ 483670 h 904876"/>
                <a:gd name="connsiteX296" fmla="*/ 83706 w 1216921"/>
                <a:gd name="connsiteY296" fmla="*/ 453076 h 904876"/>
                <a:gd name="connsiteX297" fmla="*/ 82474 w 1216921"/>
                <a:gd name="connsiteY297" fmla="*/ 414989 h 904876"/>
                <a:gd name="connsiteX298" fmla="*/ 89248 w 1216921"/>
                <a:gd name="connsiteY298" fmla="*/ 392512 h 904876"/>
                <a:gd name="connsiteX299" fmla="*/ 138516 w 1216921"/>
                <a:gd name="connsiteY299" fmla="*/ 346932 h 904876"/>
                <a:gd name="connsiteX300" fmla="*/ 147522 w 1216921"/>
                <a:gd name="connsiteY300" fmla="*/ 343889 h 904876"/>
                <a:gd name="connsiteX301" fmla="*/ 1212628 w 1216921"/>
                <a:gd name="connsiteY301" fmla="*/ 331788 h 904876"/>
                <a:gd name="connsiteX302" fmla="*/ 1216921 w 1216921"/>
                <a:gd name="connsiteY302" fmla="*/ 358967 h 904876"/>
                <a:gd name="connsiteX303" fmla="*/ 1216921 w 1216921"/>
                <a:gd name="connsiteY303" fmla="*/ 395412 h 904876"/>
                <a:gd name="connsiteX304" fmla="*/ 1213241 w 1216921"/>
                <a:gd name="connsiteY304" fmla="*/ 417031 h 904876"/>
                <a:gd name="connsiteX305" fmla="*/ 1198520 w 1216921"/>
                <a:gd name="connsiteY305" fmla="*/ 445446 h 904876"/>
                <a:gd name="connsiteX306" fmla="*/ 1138411 w 1216921"/>
                <a:gd name="connsiteY306" fmla="*/ 489920 h 904876"/>
                <a:gd name="connsiteX307" fmla="*/ 1135958 w 1216921"/>
                <a:gd name="connsiteY307" fmla="*/ 490538 h 904876"/>
                <a:gd name="connsiteX308" fmla="*/ 1137185 w 1216921"/>
                <a:gd name="connsiteY308" fmla="*/ 470772 h 904876"/>
                <a:gd name="connsiteX309" fmla="*/ 1146385 w 1216921"/>
                <a:gd name="connsiteY309" fmla="*/ 415178 h 904876"/>
                <a:gd name="connsiteX310" fmla="*/ 1150679 w 1216921"/>
                <a:gd name="connsiteY310" fmla="*/ 404059 h 904876"/>
                <a:gd name="connsiteX311" fmla="*/ 1206494 w 1216921"/>
                <a:gd name="connsiteY311" fmla="*/ 336730 h 904876"/>
                <a:gd name="connsiteX312" fmla="*/ 1212628 w 1216921"/>
                <a:gd name="connsiteY312" fmla="*/ 331788 h 904876"/>
                <a:gd name="connsiteX313" fmla="*/ 4894 w 1216921"/>
                <a:gd name="connsiteY313" fmla="*/ 331788 h 904876"/>
                <a:gd name="connsiteX314" fmla="*/ 11101 w 1216921"/>
                <a:gd name="connsiteY314" fmla="*/ 336719 h 904876"/>
                <a:gd name="connsiteX315" fmla="*/ 66341 w 1216921"/>
                <a:gd name="connsiteY315" fmla="*/ 402665 h 904876"/>
                <a:gd name="connsiteX316" fmla="*/ 73789 w 1216921"/>
                <a:gd name="connsiteY316" fmla="*/ 426702 h 904876"/>
                <a:gd name="connsiteX317" fmla="*/ 81237 w 1216921"/>
                <a:gd name="connsiteY317" fmla="*/ 478474 h 904876"/>
                <a:gd name="connsiteX318" fmla="*/ 81237 w 1216921"/>
                <a:gd name="connsiteY318" fmla="*/ 488951 h 904876"/>
                <a:gd name="connsiteX319" fmla="*/ 80617 w 1216921"/>
                <a:gd name="connsiteY319" fmla="*/ 488951 h 904876"/>
                <a:gd name="connsiteX320" fmla="*/ 12963 w 1216921"/>
                <a:gd name="connsiteY320" fmla="*/ 438412 h 904876"/>
                <a:gd name="connsiteX321" fmla="*/ 1791 w 1216921"/>
                <a:gd name="connsiteY321" fmla="*/ 405131 h 904876"/>
                <a:gd name="connsiteX322" fmla="*/ 2411 w 1216921"/>
                <a:gd name="connsiteY322" fmla="*/ 341033 h 904876"/>
                <a:gd name="connsiteX323" fmla="*/ 4894 w 1216921"/>
                <a:gd name="connsiteY323" fmla="*/ 331788 h 904876"/>
                <a:gd name="connsiteX324" fmla="*/ 1055266 w 1216921"/>
                <a:gd name="connsiteY324" fmla="*/ 260314 h 904876"/>
                <a:gd name="connsiteX325" fmla="*/ 1062077 w 1216921"/>
                <a:gd name="connsiteY325" fmla="*/ 261244 h 904876"/>
                <a:gd name="connsiteX326" fmla="*/ 1125240 w 1216921"/>
                <a:gd name="connsiteY326" fmla="*/ 299078 h 904876"/>
                <a:gd name="connsiteX327" fmla="*/ 1140102 w 1216921"/>
                <a:gd name="connsiteY327" fmla="*/ 330090 h 904876"/>
                <a:gd name="connsiteX328" fmla="*/ 1140721 w 1216921"/>
                <a:gd name="connsiteY328" fmla="*/ 381569 h 904876"/>
                <a:gd name="connsiteX329" fmla="*/ 1138244 w 1216921"/>
                <a:gd name="connsiteY329" fmla="*/ 392113 h 904876"/>
                <a:gd name="connsiteX330" fmla="*/ 1117190 w 1216921"/>
                <a:gd name="connsiteY330" fmla="*/ 372266 h 904876"/>
                <a:gd name="connsiteX331" fmla="*/ 1075701 w 1216921"/>
                <a:gd name="connsiteY331" fmla="*/ 332571 h 904876"/>
                <a:gd name="connsiteX332" fmla="*/ 1071985 w 1216921"/>
                <a:gd name="connsiteY332" fmla="*/ 327609 h 904876"/>
                <a:gd name="connsiteX333" fmla="*/ 1054027 w 1216921"/>
                <a:gd name="connsiteY333" fmla="*/ 266826 h 904876"/>
                <a:gd name="connsiteX334" fmla="*/ 1055266 w 1216921"/>
                <a:gd name="connsiteY334" fmla="*/ 260314 h 904876"/>
                <a:gd name="connsiteX335" fmla="*/ 162705 w 1216921"/>
                <a:gd name="connsiteY335" fmla="*/ 260075 h 904876"/>
                <a:gd name="connsiteX336" fmla="*/ 163789 w 1216921"/>
                <a:gd name="connsiteY336" fmla="*/ 265554 h 904876"/>
                <a:gd name="connsiteX337" fmla="*/ 145831 w 1216921"/>
                <a:gd name="connsiteY337" fmla="*/ 327908 h 904876"/>
                <a:gd name="connsiteX338" fmla="*/ 135304 w 1216921"/>
                <a:gd name="connsiteY338" fmla="*/ 337785 h 904876"/>
                <a:gd name="connsiteX339" fmla="*/ 88241 w 1216921"/>
                <a:gd name="connsiteY339" fmla="*/ 385322 h 904876"/>
                <a:gd name="connsiteX340" fmla="*/ 82049 w 1216921"/>
                <a:gd name="connsiteY340" fmla="*/ 392113 h 904876"/>
                <a:gd name="connsiteX341" fmla="*/ 79572 w 1216921"/>
                <a:gd name="connsiteY341" fmla="*/ 391496 h 904876"/>
                <a:gd name="connsiteX342" fmla="*/ 77095 w 1216921"/>
                <a:gd name="connsiteY342" fmla="*/ 380383 h 904876"/>
                <a:gd name="connsiteX343" fmla="*/ 78953 w 1216921"/>
                <a:gd name="connsiteY343" fmla="*/ 322969 h 904876"/>
                <a:gd name="connsiteX344" fmla="*/ 89480 w 1216921"/>
                <a:gd name="connsiteY344" fmla="*/ 303213 h 904876"/>
                <a:gd name="connsiteX345" fmla="*/ 156977 w 1216921"/>
                <a:gd name="connsiteY345" fmla="*/ 260615 h 904876"/>
                <a:gd name="connsiteX346" fmla="*/ 162705 w 1216921"/>
                <a:gd name="connsiteY346" fmla="*/ 260075 h 904876"/>
                <a:gd name="connsiteX347" fmla="*/ 1187878 w 1216921"/>
                <a:gd name="connsiteY347" fmla="*/ 222250 h 904876"/>
                <a:gd name="connsiteX348" fmla="*/ 1190351 w 1216921"/>
                <a:gd name="connsiteY348" fmla="*/ 222868 h 904876"/>
                <a:gd name="connsiteX349" fmla="*/ 1195915 w 1216921"/>
                <a:gd name="connsiteY349" fmla="*/ 243274 h 904876"/>
                <a:gd name="connsiteX350" fmla="*/ 1204571 w 1216921"/>
                <a:gd name="connsiteY350" fmla="*/ 305109 h 904876"/>
                <a:gd name="connsiteX351" fmla="*/ 1197152 w 1216921"/>
                <a:gd name="connsiteY351" fmla="*/ 332317 h 904876"/>
                <a:gd name="connsiteX352" fmla="*/ 1156344 w 1216921"/>
                <a:gd name="connsiteY352" fmla="*/ 381785 h 904876"/>
                <a:gd name="connsiteX353" fmla="*/ 1147070 w 1216921"/>
                <a:gd name="connsiteY353" fmla="*/ 387350 h 904876"/>
                <a:gd name="connsiteX354" fmla="*/ 1150162 w 1216921"/>
                <a:gd name="connsiteY354" fmla="*/ 358288 h 904876"/>
                <a:gd name="connsiteX355" fmla="*/ 1148925 w 1216921"/>
                <a:gd name="connsiteY355" fmla="*/ 310056 h 904876"/>
                <a:gd name="connsiteX356" fmla="*/ 1149543 w 1216921"/>
                <a:gd name="connsiteY356" fmla="*/ 303254 h 904876"/>
                <a:gd name="connsiteX357" fmla="*/ 1181076 w 1216921"/>
                <a:gd name="connsiteY357" fmla="*/ 231525 h 904876"/>
                <a:gd name="connsiteX358" fmla="*/ 1187878 w 1216921"/>
                <a:gd name="connsiteY358" fmla="*/ 222250 h 904876"/>
                <a:gd name="connsiteX359" fmla="*/ 29077 w 1216921"/>
                <a:gd name="connsiteY359" fmla="*/ 220663 h 904876"/>
                <a:gd name="connsiteX360" fmla="*/ 35296 w 1216921"/>
                <a:gd name="connsiteY360" fmla="*/ 228099 h 904876"/>
                <a:gd name="connsiteX361" fmla="*/ 68257 w 1216921"/>
                <a:gd name="connsiteY361" fmla="*/ 302458 h 904876"/>
                <a:gd name="connsiteX362" fmla="*/ 68879 w 1216921"/>
                <a:gd name="connsiteY362" fmla="*/ 308655 h 904876"/>
                <a:gd name="connsiteX363" fmla="*/ 68257 w 1216921"/>
                <a:gd name="connsiteY363" fmla="*/ 368142 h 904876"/>
                <a:gd name="connsiteX364" fmla="*/ 70745 w 1216921"/>
                <a:gd name="connsiteY364" fmla="*/ 387351 h 904876"/>
                <a:gd name="connsiteX365" fmla="*/ 62660 w 1216921"/>
                <a:gd name="connsiteY365" fmla="*/ 381774 h 904876"/>
                <a:gd name="connsiteX366" fmla="*/ 17261 w 1216921"/>
                <a:gd name="connsiteY366" fmla="*/ 326625 h 904876"/>
                <a:gd name="connsiteX367" fmla="*/ 12908 w 1216921"/>
                <a:gd name="connsiteY367" fmla="*/ 292543 h 904876"/>
                <a:gd name="connsiteX368" fmla="*/ 23480 w 1216921"/>
                <a:gd name="connsiteY368" fmla="*/ 231817 h 904876"/>
                <a:gd name="connsiteX369" fmla="*/ 27212 w 1216921"/>
                <a:gd name="connsiteY369" fmla="*/ 221283 h 904876"/>
                <a:gd name="connsiteX370" fmla="*/ 29077 w 1216921"/>
                <a:gd name="connsiteY370" fmla="*/ 220663 h 904876"/>
                <a:gd name="connsiteX371" fmla="*/ 1018483 w 1216921"/>
                <a:gd name="connsiteY371" fmla="*/ 176213 h 904876"/>
                <a:gd name="connsiteX372" fmla="*/ 1038887 w 1216921"/>
                <a:gd name="connsiteY372" fmla="*/ 178681 h 904876"/>
                <a:gd name="connsiteX373" fmla="*/ 1082167 w 1216921"/>
                <a:gd name="connsiteY373" fmla="*/ 192253 h 904876"/>
                <a:gd name="connsiteX374" fmla="*/ 1122974 w 1216921"/>
                <a:gd name="connsiteY374" fmla="*/ 234819 h 904876"/>
                <a:gd name="connsiteX375" fmla="*/ 1134103 w 1216921"/>
                <a:gd name="connsiteY375" fmla="*/ 295276 h 904876"/>
                <a:gd name="connsiteX376" fmla="*/ 1129775 w 1216921"/>
                <a:gd name="connsiteY376" fmla="*/ 292808 h 904876"/>
                <a:gd name="connsiteX377" fmla="*/ 1061763 w 1216921"/>
                <a:gd name="connsiteY377" fmla="*/ 246540 h 904876"/>
                <a:gd name="connsiteX378" fmla="*/ 1054962 w 1216921"/>
                <a:gd name="connsiteY378" fmla="*/ 240371 h 904876"/>
                <a:gd name="connsiteX379" fmla="*/ 1022193 w 1216921"/>
                <a:gd name="connsiteY379" fmla="*/ 187934 h 904876"/>
                <a:gd name="connsiteX380" fmla="*/ 1018483 w 1216921"/>
                <a:gd name="connsiteY380" fmla="*/ 176213 h 904876"/>
                <a:gd name="connsiteX381" fmla="*/ 191853 w 1216921"/>
                <a:gd name="connsiteY381" fmla="*/ 175250 h 904876"/>
                <a:gd name="connsiteX382" fmla="*/ 196840 w 1216921"/>
                <a:gd name="connsiteY382" fmla="*/ 182127 h 904876"/>
                <a:gd name="connsiteX383" fmla="*/ 158814 w 1216921"/>
                <a:gd name="connsiteY383" fmla="*/ 242764 h 904876"/>
                <a:gd name="connsiteX384" fmla="*/ 147594 w 1216921"/>
                <a:gd name="connsiteY384" fmla="*/ 250891 h 904876"/>
                <a:gd name="connsiteX385" fmla="*/ 88374 w 1216921"/>
                <a:gd name="connsiteY385" fmla="*/ 291524 h 904876"/>
                <a:gd name="connsiteX386" fmla="*/ 82140 w 1216921"/>
                <a:gd name="connsiteY386" fmla="*/ 295275 h 904876"/>
                <a:gd name="connsiteX387" fmla="*/ 90867 w 1216921"/>
                <a:gd name="connsiteY387" fmla="*/ 240889 h 904876"/>
                <a:gd name="connsiteX388" fmla="*/ 145100 w 1216921"/>
                <a:gd name="connsiteY388" fmla="*/ 185877 h 904876"/>
                <a:gd name="connsiteX389" fmla="*/ 191853 w 1216921"/>
                <a:gd name="connsiteY389" fmla="*/ 175250 h 904876"/>
                <a:gd name="connsiteX390" fmla="*/ 1144104 w 1216921"/>
                <a:gd name="connsiteY390" fmla="*/ 112345 h 904876"/>
                <a:gd name="connsiteX391" fmla="*/ 1151800 w 1216921"/>
                <a:gd name="connsiteY391" fmla="*/ 120140 h 904876"/>
                <a:gd name="connsiteX392" fmla="*/ 1179164 w 1216921"/>
                <a:gd name="connsiteY392" fmla="*/ 199345 h 904876"/>
                <a:gd name="connsiteX393" fmla="*/ 1166726 w 1216921"/>
                <a:gd name="connsiteY393" fmla="*/ 251733 h 904876"/>
                <a:gd name="connsiteX394" fmla="*/ 1154910 w 1216921"/>
                <a:gd name="connsiteY394" fmla="*/ 275432 h 904876"/>
                <a:gd name="connsiteX395" fmla="*/ 1148069 w 1216921"/>
                <a:gd name="connsiteY395" fmla="*/ 284163 h 904876"/>
                <a:gd name="connsiteX396" fmla="*/ 1135631 w 1216921"/>
                <a:gd name="connsiteY396" fmla="*/ 238012 h 904876"/>
                <a:gd name="connsiteX397" fmla="*/ 1121949 w 1216921"/>
                <a:gd name="connsiteY397" fmla="*/ 199969 h 904876"/>
                <a:gd name="connsiteX398" fmla="*/ 1121327 w 1216921"/>
                <a:gd name="connsiteY398" fmla="*/ 176893 h 904876"/>
                <a:gd name="connsiteX399" fmla="*/ 1136875 w 1216921"/>
                <a:gd name="connsiteY399" fmla="*/ 121388 h 904876"/>
                <a:gd name="connsiteX400" fmla="*/ 1144104 w 1216921"/>
                <a:gd name="connsiteY400" fmla="*/ 112345 h 904876"/>
                <a:gd name="connsiteX401" fmla="*/ 74677 w 1216921"/>
                <a:gd name="connsiteY401" fmla="*/ 111476 h 904876"/>
                <a:gd name="connsiteX402" fmla="*/ 80041 w 1216921"/>
                <a:gd name="connsiteY402" fmla="*/ 116981 h 904876"/>
                <a:gd name="connsiteX403" fmla="*/ 97454 w 1216921"/>
                <a:gd name="connsiteY403" fmla="*/ 173419 h 904876"/>
                <a:gd name="connsiteX404" fmla="*/ 93101 w 1216921"/>
                <a:gd name="connsiteY404" fmla="*/ 207531 h 904876"/>
                <a:gd name="connsiteX405" fmla="*/ 72578 w 1216921"/>
                <a:gd name="connsiteY405" fmla="*/ 276374 h 904876"/>
                <a:gd name="connsiteX406" fmla="*/ 71334 w 1216921"/>
                <a:gd name="connsiteY406" fmla="*/ 280715 h 904876"/>
                <a:gd name="connsiteX407" fmla="*/ 68225 w 1216921"/>
                <a:gd name="connsiteY407" fmla="*/ 282576 h 904876"/>
                <a:gd name="connsiteX408" fmla="*/ 64493 w 1216921"/>
                <a:gd name="connsiteY408" fmla="*/ 276374 h 904876"/>
                <a:gd name="connsiteX409" fmla="*/ 39617 w 1216921"/>
                <a:gd name="connsiteY409" fmla="*/ 197608 h 904876"/>
                <a:gd name="connsiteX410" fmla="*/ 68847 w 1216921"/>
                <a:gd name="connsiteY410" fmla="*/ 115740 h 904876"/>
                <a:gd name="connsiteX411" fmla="*/ 74677 w 1216921"/>
                <a:gd name="connsiteY411" fmla="*/ 111476 h 904876"/>
                <a:gd name="connsiteX412" fmla="*/ 1004323 w 1216921"/>
                <a:gd name="connsiteY412" fmla="*/ 101701 h 904876"/>
                <a:gd name="connsiteX413" fmla="*/ 1033918 w 1216921"/>
                <a:gd name="connsiteY413" fmla="*/ 106151 h 904876"/>
                <a:gd name="connsiteX414" fmla="*/ 1049949 w 1216921"/>
                <a:gd name="connsiteY414" fmla="*/ 114131 h 904876"/>
                <a:gd name="connsiteX415" fmla="*/ 1098659 w 1216921"/>
                <a:gd name="connsiteY415" fmla="*/ 173673 h 904876"/>
                <a:gd name="connsiteX416" fmla="*/ 1104208 w 1216921"/>
                <a:gd name="connsiteY416" fmla="*/ 191474 h 904876"/>
                <a:gd name="connsiteX417" fmla="*/ 1101742 w 1216921"/>
                <a:gd name="connsiteY417" fmla="*/ 192088 h 904876"/>
                <a:gd name="connsiteX418" fmla="*/ 1066597 w 1216921"/>
                <a:gd name="connsiteY418" fmla="*/ 174901 h 904876"/>
                <a:gd name="connsiteX419" fmla="*/ 1026520 w 1216921"/>
                <a:gd name="connsiteY419" fmla="*/ 165079 h 904876"/>
                <a:gd name="connsiteX420" fmla="*/ 1013571 w 1216921"/>
                <a:gd name="connsiteY420" fmla="*/ 160783 h 904876"/>
                <a:gd name="connsiteX421" fmla="*/ 971644 w 1216921"/>
                <a:gd name="connsiteY421" fmla="*/ 114745 h 904876"/>
                <a:gd name="connsiteX422" fmla="*/ 974727 w 1216921"/>
                <a:gd name="connsiteY422" fmla="*/ 105538 h 904876"/>
                <a:gd name="connsiteX423" fmla="*/ 1004323 w 1216921"/>
                <a:gd name="connsiteY423" fmla="*/ 101701 h 904876"/>
                <a:gd name="connsiteX424" fmla="*/ 222612 w 1216921"/>
                <a:gd name="connsiteY424" fmla="*/ 101262 h 904876"/>
                <a:gd name="connsiteX425" fmla="*/ 244908 w 1216921"/>
                <a:gd name="connsiteY425" fmla="*/ 105008 h 904876"/>
                <a:gd name="connsiteX426" fmla="*/ 247386 w 1216921"/>
                <a:gd name="connsiteY426" fmla="*/ 113126 h 904876"/>
                <a:gd name="connsiteX427" fmla="*/ 222612 w 1216921"/>
                <a:gd name="connsiteY427" fmla="*/ 142474 h 904876"/>
                <a:gd name="connsiteX428" fmla="*/ 213941 w 1216921"/>
                <a:gd name="connsiteY428" fmla="*/ 151840 h 904876"/>
                <a:gd name="connsiteX429" fmla="*/ 182355 w 1216921"/>
                <a:gd name="connsiteY429" fmla="*/ 166202 h 904876"/>
                <a:gd name="connsiteX430" fmla="*/ 152626 w 1216921"/>
                <a:gd name="connsiteY430" fmla="*/ 174943 h 904876"/>
                <a:gd name="connsiteX431" fmla="*/ 113608 w 1216921"/>
                <a:gd name="connsiteY431" fmla="*/ 193676 h 904876"/>
                <a:gd name="connsiteX432" fmla="*/ 116705 w 1216921"/>
                <a:gd name="connsiteY432" fmla="*/ 179314 h 904876"/>
                <a:gd name="connsiteX433" fmla="*/ 172445 w 1216921"/>
                <a:gd name="connsiteY433" fmla="*/ 110004 h 904876"/>
                <a:gd name="connsiteX434" fmla="*/ 222612 w 1216921"/>
                <a:gd name="connsiteY434" fmla="*/ 101262 h 904876"/>
                <a:gd name="connsiteX435" fmla="*/ 1069124 w 1216921"/>
                <a:gd name="connsiteY435" fmla="*/ 11113 h 904876"/>
                <a:gd name="connsiteX436" fmla="*/ 1075935 w 1216921"/>
                <a:gd name="connsiteY436" fmla="*/ 16089 h 904876"/>
                <a:gd name="connsiteX437" fmla="*/ 1116178 w 1216921"/>
                <a:gd name="connsiteY437" fmla="*/ 63980 h 904876"/>
                <a:gd name="connsiteX438" fmla="*/ 1124227 w 1216921"/>
                <a:gd name="connsiteY438" fmla="*/ 95079 h 904876"/>
                <a:gd name="connsiteX439" fmla="*/ 1117417 w 1216921"/>
                <a:gd name="connsiteY439" fmla="*/ 164118 h 904876"/>
                <a:gd name="connsiteX440" fmla="*/ 1111844 w 1216921"/>
                <a:gd name="connsiteY440" fmla="*/ 177801 h 904876"/>
                <a:gd name="connsiteX441" fmla="*/ 1109368 w 1216921"/>
                <a:gd name="connsiteY441" fmla="*/ 177801 h 904876"/>
                <a:gd name="connsiteX442" fmla="*/ 1101938 w 1216921"/>
                <a:gd name="connsiteY442" fmla="*/ 165362 h 904876"/>
                <a:gd name="connsiteX443" fmla="*/ 1080269 w 1216921"/>
                <a:gd name="connsiteY443" fmla="*/ 124312 h 904876"/>
                <a:gd name="connsiteX444" fmla="*/ 1070363 w 1216921"/>
                <a:gd name="connsiteY444" fmla="*/ 109384 h 904876"/>
                <a:gd name="connsiteX445" fmla="*/ 1066648 w 1216921"/>
                <a:gd name="connsiteY445" fmla="*/ 98189 h 904876"/>
                <a:gd name="connsiteX446" fmla="*/ 1066029 w 1216921"/>
                <a:gd name="connsiteY446" fmla="*/ 20443 h 904876"/>
                <a:gd name="connsiteX447" fmla="*/ 1069124 w 1216921"/>
                <a:gd name="connsiteY447" fmla="*/ 11113 h 904876"/>
                <a:gd name="connsiteX448" fmla="*/ 149334 w 1216921"/>
                <a:gd name="connsiteY448" fmla="*/ 11113 h 904876"/>
                <a:gd name="connsiteX449" fmla="*/ 152417 w 1216921"/>
                <a:gd name="connsiteY449" fmla="*/ 24098 h 904876"/>
                <a:gd name="connsiteX450" fmla="*/ 151184 w 1216921"/>
                <a:gd name="connsiteY450" fmla="*/ 98301 h 904876"/>
                <a:gd name="connsiteX451" fmla="*/ 145019 w 1216921"/>
                <a:gd name="connsiteY451" fmla="*/ 111286 h 904876"/>
                <a:gd name="connsiteX452" fmla="*/ 132072 w 1216921"/>
                <a:gd name="connsiteY452" fmla="*/ 132928 h 904876"/>
                <a:gd name="connsiteX453" fmla="*/ 114194 w 1216921"/>
                <a:gd name="connsiteY453" fmla="*/ 166938 h 904876"/>
                <a:gd name="connsiteX454" fmla="*/ 108645 w 1216921"/>
                <a:gd name="connsiteY454" fmla="*/ 176213 h 904876"/>
                <a:gd name="connsiteX455" fmla="*/ 105563 w 1216921"/>
                <a:gd name="connsiteY455" fmla="*/ 176213 h 904876"/>
                <a:gd name="connsiteX456" fmla="*/ 99398 w 1216921"/>
                <a:gd name="connsiteY456" fmla="*/ 159518 h 904876"/>
                <a:gd name="connsiteX457" fmla="*/ 94466 w 1216921"/>
                <a:gd name="connsiteY457" fmla="*/ 84697 h 904876"/>
                <a:gd name="connsiteX458" fmla="*/ 101247 w 1216921"/>
                <a:gd name="connsiteY458" fmla="*/ 64910 h 904876"/>
                <a:gd name="connsiteX459" fmla="*/ 141320 w 1216921"/>
                <a:gd name="connsiteY459" fmla="*/ 16678 h 904876"/>
                <a:gd name="connsiteX460" fmla="*/ 149334 w 1216921"/>
                <a:gd name="connsiteY460" fmla="*/ 11113 h 904876"/>
                <a:gd name="connsiteX461" fmla="*/ 970191 w 1216921"/>
                <a:gd name="connsiteY461" fmla="*/ 0 h 904876"/>
                <a:gd name="connsiteX462" fmla="*/ 978204 w 1216921"/>
                <a:gd name="connsiteY462" fmla="*/ 0 h 904876"/>
                <a:gd name="connsiteX463" fmla="*/ 999163 w 1216921"/>
                <a:gd name="connsiteY463" fmla="*/ 3146 h 904876"/>
                <a:gd name="connsiteX464" fmla="*/ 1041696 w 1216921"/>
                <a:gd name="connsiteY464" fmla="*/ 30831 h 904876"/>
                <a:gd name="connsiteX465" fmla="*/ 1052792 w 1216921"/>
                <a:gd name="connsiteY465" fmla="*/ 59774 h 904876"/>
                <a:gd name="connsiteX466" fmla="*/ 1052792 w 1216921"/>
                <a:gd name="connsiteY466" fmla="*/ 103188 h 904876"/>
                <a:gd name="connsiteX467" fmla="*/ 1013957 w 1216921"/>
                <a:gd name="connsiteY467" fmla="*/ 92492 h 904876"/>
                <a:gd name="connsiteX468" fmla="*/ 988683 w 1216921"/>
                <a:gd name="connsiteY468" fmla="*/ 89346 h 904876"/>
                <a:gd name="connsiteX469" fmla="*/ 980053 w 1216921"/>
                <a:gd name="connsiteY469" fmla="*/ 83054 h 904876"/>
                <a:gd name="connsiteX470" fmla="*/ 975122 w 1216921"/>
                <a:gd name="connsiteY470" fmla="*/ 61032 h 904876"/>
                <a:gd name="connsiteX471" fmla="*/ 965259 w 1216921"/>
                <a:gd name="connsiteY471" fmla="*/ 33347 h 904876"/>
                <a:gd name="connsiteX472" fmla="*/ 942451 w 1216921"/>
                <a:gd name="connsiteY472" fmla="*/ 11955 h 904876"/>
                <a:gd name="connsiteX473" fmla="*/ 938136 w 1216921"/>
                <a:gd name="connsiteY473" fmla="*/ 9438 h 904876"/>
                <a:gd name="connsiteX474" fmla="*/ 937520 w 1216921"/>
                <a:gd name="connsiteY474" fmla="*/ 8180 h 904876"/>
                <a:gd name="connsiteX475" fmla="*/ 970191 w 1216921"/>
                <a:gd name="connsiteY475" fmla="*/ 0 h 904876"/>
                <a:gd name="connsiteX476" fmla="*/ 232637 w 1216921"/>
                <a:gd name="connsiteY476" fmla="*/ 0 h 904876"/>
                <a:gd name="connsiteX477" fmla="*/ 256325 w 1216921"/>
                <a:gd name="connsiteY477" fmla="*/ 0 h 904876"/>
                <a:gd name="connsiteX478" fmla="*/ 274403 w 1216921"/>
                <a:gd name="connsiteY478" fmla="*/ 3775 h 904876"/>
                <a:gd name="connsiteX479" fmla="*/ 281883 w 1216921"/>
                <a:gd name="connsiteY479" fmla="*/ 7550 h 904876"/>
                <a:gd name="connsiteX480" fmla="*/ 279390 w 1216921"/>
                <a:gd name="connsiteY480" fmla="*/ 9438 h 904876"/>
                <a:gd name="connsiteX481" fmla="*/ 245728 w 1216921"/>
                <a:gd name="connsiteY481" fmla="*/ 51594 h 904876"/>
                <a:gd name="connsiteX482" fmla="*/ 239494 w 1216921"/>
                <a:gd name="connsiteY482" fmla="*/ 78020 h 904876"/>
                <a:gd name="connsiteX483" fmla="*/ 226403 w 1216921"/>
                <a:gd name="connsiteY483" fmla="*/ 88717 h 904876"/>
                <a:gd name="connsiteX484" fmla="*/ 175911 w 1216921"/>
                <a:gd name="connsiteY484" fmla="*/ 99413 h 904876"/>
                <a:gd name="connsiteX485" fmla="*/ 163443 w 1216921"/>
                <a:gd name="connsiteY485" fmla="*/ 103188 h 904876"/>
                <a:gd name="connsiteX486" fmla="*/ 165937 w 1216921"/>
                <a:gd name="connsiteY486" fmla="*/ 50965 h 904876"/>
                <a:gd name="connsiteX487" fmla="*/ 208326 w 1216921"/>
                <a:gd name="connsiteY487" fmla="*/ 6292 h 904876"/>
                <a:gd name="connsiteX488" fmla="*/ 232637 w 1216921"/>
                <a:gd name="connsiteY488"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Lst>
              <a:rect l="l" t="t" r="r" b="b"/>
              <a:pathLst>
                <a:path w="1216921" h="904876">
                  <a:moveTo>
                    <a:pt x="607497" y="830263"/>
                  </a:moveTo>
                  <a:cubicBezTo>
                    <a:pt x="608114" y="830263"/>
                    <a:pt x="608114" y="830263"/>
                    <a:pt x="608731" y="830263"/>
                  </a:cubicBezTo>
                  <a:cubicBezTo>
                    <a:pt x="611201" y="837724"/>
                    <a:pt x="614288" y="845186"/>
                    <a:pt x="616140" y="853269"/>
                  </a:cubicBezTo>
                  <a:cubicBezTo>
                    <a:pt x="617375" y="856999"/>
                    <a:pt x="619227" y="858243"/>
                    <a:pt x="622313" y="857621"/>
                  </a:cubicBezTo>
                  <a:cubicBezTo>
                    <a:pt x="630339" y="857621"/>
                    <a:pt x="638365" y="857621"/>
                    <a:pt x="647008" y="858865"/>
                  </a:cubicBezTo>
                  <a:cubicBezTo>
                    <a:pt x="641452" y="863217"/>
                    <a:pt x="635278" y="868191"/>
                    <a:pt x="629104" y="872544"/>
                  </a:cubicBezTo>
                  <a:cubicBezTo>
                    <a:pt x="624783" y="875031"/>
                    <a:pt x="623548" y="878140"/>
                    <a:pt x="626018" y="883114"/>
                  </a:cubicBezTo>
                  <a:cubicBezTo>
                    <a:pt x="628487" y="889953"/>
                    <a:pt x="630339" y="897415"/>
                    <a:pt x="631574" y="904876"/>
                  </a:cubicBezTo>
                  <a:cubicBezTo>
                    <a:pt x="626635" y="901145"/>
                    <a:pt x="621696" y="898037"/>
                    <a:pt x="616757" y="894306"/>
                  </a:cubicBezTo>
                  <a:cubicBezTo>
                    <a:pt x="608114" y="887466"/>
                    <a:pt x="608114" y="887466"/>
                    <a:pt x="599471" y="894306"/>
                  </a:cubicBezTo>
                  <a:cubicBezTo>
                    <a:pt x="594532" y="898037"/>
                    <a:pt x="589593" y="901767"/>
                    <a:pt x="583419" y="904254"/>
                  </a:cubicBezTo>
                  <a:cubicBezTo>
                    <a:pt x="585889" y="896793"/>
                    <a:pt x="588358" y="888710"/>
                    <a:pt x="591445" y="880627"/>
                  </a:cubicBezTo>
                  <a:cubicBezTo>
                    <a:pt x="592680" y="877518"/>
                    <a:pt x="592063" y="875653"/>
                    <a:pt x="588976" y="873787"/>
                  </a:cubicBezTo>
                  <a:cubicBezTo>
                    <a:pt x="582185" y="868813"/>
                    <a:pt x="576011" y="863839"/>
                    <a:pt x="569220" y="857621"/>
                  </a:cubicBezTo>
                  <a:cubicBezTo>
                    <a:pt x="576628" y="857621"/>
                    <a:pt x="584037" y="857621"/>
                    <a:pt x="591445" y="858243"/>
                  </a:cubicBezTo>
                  <a:cubicBezTo>
                    <a:pt x="597001" y="858243"/>
                    <a:pt x="599471" y="856378"/>
                    <a:pt x="600706" y="850782"/>
                  </a:cubicBezTo>
                  <a:cubicBezTo>
                    <a:pt x="602558" y="843942"/>
                    <a:pt x="605027" y="837103"/>
                    <a:pt x="607497" y="830263"/>
                  </a:cubicBezTo>
                  <a:close/>
                  <a:moveTo>
                    <a:pt x="691458" y="828675"/>
                  </a:moveTo>
                  <a:cubicBezTo>
                    <a:pt x="692695" y="833640"/>
                    <a:pt x="694552" y="838604"/>
                    <a:pt x="696408" y="844189"/>
                  </a:cubicBezTo>
                  <a:cubicBezTo>
                    <a:pt x="699503" y="854119"/>
                    <a:pt x="699503" y="854119"/>
                    <a:pt x="710023" y="854119"/>
                  </a:cubicBezTo>
                  <a:cubicBezTo>
                    <a:pt x="715593" y="854119"/>
                    <a:pt x="720544" y="854119"/>
                    <a:pt x="727970" y="854119"/>
                  </a:cubicBezTo>
                  <a:cubicBezTo>
                    <a:pt x="720544" y="859083"/>
                    <a:pt x="714974" y="864048"/>
                    <a:pt x="708786" y="867771"/>
                  </a:cubicBezTo>
                  <a:cubicBezTo>
                    <a:pt x="705691" y="870253"/>
                    <a:pt x="705072" y="872115"/>
                    <a:pt x="706310" y="875218"/>
                  </a:cubicBezTo>
                  <a:cubicBezTo>
                    <a:pt x="708786" y="882044"/>
                    <a:pt x="710642" y="888871"/>
                    <a:pt x="713118" y="895697"/>
                  </a:cubicBezTo>
                  <a:cubicBezTo>
                    <a:pt x="712499" y="896317"/>
                    <a:pt x="712499" y="896317"/>
                    <a:pt x="711880" y="896938"/>
                  </a:cubicBezTo>
                  <a:cubicBezTo>
                    <a:pt x="706310" y="892594"/>
                    <a:pt x="700122" y="888871"/>
                    <a:pt x="694552" y="883906"/>
                  </a:cubicBezTo>
                  <a:cubicBezTo>
                    <a:pt x="691458" y="881424"/>
                    <a:pt x="688982" y="882044"/>
                    <a:pt x="685888" y="884527"/>
                  </a:cubicBezTo>
                  <a:cubicBezTo>
                    <a:pt x="680937" y="888871"/>
                    <a:pt x="674748" y="892594"/>
                    <a:pt x="667941" y="896317"/>
                  </a:cubicBezTo>
                  <a:cubicBezTo>
                    <a:pt x="670416" y="889491"/>
                    <a:pt x="672273" y="882665"/>
                    <a:pt x="674748" y="875839"/>
                  </a:cubicBezTo>
                  <a:cubicBezTo>
                    <a:pt x="675986" y="871495"/>
                    <a:pt x="675367" y="869633"/>
                    <a:pt x="671654" y="867771"/>
                  </a:cubicBezTo>
                  <a:cubicBezTo>
                    <a:pt x="666084" y="863427"/>
                    <a:pt x="660515" y="859083"/>
                    <a:pt x="654945" y="854119"/>
                  </a:cubicBezTo>
                  <a:cubicBezTo>
                    <a:pt x="662371" y="854119"/>
                    <a:pt x="669798" y="853498"/>
                    <a:pt x="677224" y="854119"/>
                  </a:cubicBezTo>
                  <a:cubicBezTo>
                    <a:pt x="680318" y="854119"/>
                    <a:pt x="682175" y="852877"/>
                    <a:pt x="682794" y="849775"/>
                  </a:cubicBezTo>
                  <a:cubicBezTo>
                    <a:pt x="685269" y="842328"/>
                    <a:pt x="687744" y="835501"/>
                    <a:pt x="691458" y="828675"/>
                  </a:cubicBezTo>
                  <a:close/>
                  <a:moveTo>
                    <a:pt x="526180" y="828675"/>
                  </a:moveTo>
                  <a:cubicBezTo>
                    <a:pt x="528027" y="834825"/>
                    <a:pt x="530491" y="840360"/>
                    <a:pt x="531722" y="846510"/>
                  </a:cubicBezTo>
                  <a:cubicBezTo>
                    <a:pt x="532954" y="852044"/>
                    <a:pt x="535418" y="854504"/>
                    <a:pt x="541576" y="853889"/>
                  </a:cubicBezTo>
                  <a:cubicBezTo>
                    <a:pt x="548350" y="853274"/>
                    <a:pt x="554509" y="853889"/>
                    <a:pt x="561283" y="855119"/>
                  </a:cubicBezTo>
                  <a:cubicBezTo>
                    <a:pt x="555125" y="859424"/>
                    <a:pt x="549582" y="863729"/>
                    <a:pt x="543424" y="868034"/>
                  </a:cubicBezTo>
                  <a:cubicBezTo>
                    <a:pt x="540344" y="869879"/>
                    <a:pt x="539728" y="871724"/>
                    <a:pt x="540960" y="875414"/>
                  </a:cubicBezTo>
                  <a:cubicBezTo>
                    <a:pt x="543424" y="882178"/>
                    <a:pt x="545887" y="888943"/>
                    <a:pt x="547119" y="896938"/>
                  </a:cubicBezTo>
                  <a:cubicBezTo>
                    <a:pt x="540960" y="892633"/>
                    <a:pt x="535418" y="888328"/>
                    <a:pt x="529875" y="884023"/>
                  </a:cubicBezTo>
                  <a:cubicBezTo>
                    <a:pt x="526796" y="881564"/>
                    <a:pt x="524332" y="881564"/>
                    <a:pt x="521253" y="884023"/>
                  </a:cubicBezTo>
                  <a:cubicBezTo>
                    <a:pt x="515711" y="888328"/>
                    <a:pt x="509552" y="892633"/>
                    <a:pt x="502778" y="895708"/>
                  </a:cubicBezTo>
                  <a:cubicBezTo>
                    <a:pt x="505241" y="888943"/>
                    <a:pt x="507089" y="882178"/>
                    <a:pt x="509552" y="876029"/>
                  </a:cubicBezTo>
                  <a:cubicBezTo>
                    <a:pt x="510784" y="871724"/>
                    <a:pt x="510168" y="869879"/>
                    <a:pt x="507089" y="867419"/>
                  </a:cubicBezTo>
                  <a:cubicBezTo>
                    <a:pt x="500930" y="863729"/>
                    <a:pt x="495388" y="859424"/>
                    <a:pt x="489845" y="855119"/>
                  </a:cubicBezTo>
                  <a:cubicBezTo>
                    <a:pt x="489845" y="854504"/>
                    <a:pt x="489845" y="854504"/>
                    <a:pt x="489845" y="853889"/>
                  </a:cubicBezTo>
                  <a:cubicBezTo>
                    <a:pt x="497235" y="853889"/>
                    <a:pt x="504625" y="853889"/>
                    <a:pt x="512015" y="853889"/>
                  </a:cubicBezTo>
                  <a:cubicBezTo>
                    <a:pt x="515711" y="853889"/>
                    <a:pt x="516942" y="852659"/>
                    <a:pt x="518174" y="849584"/>
                  </a:cubicBezTo>
                  <a:cubicBezTo>
                    <a:pt x="520021" y="842820"/>
                    <a:pt x="522485" y="836055"/>
                    <a:pt x="526180" y="828675"/>
                  </a:cubicBezTo>
                  <a:close/>
                  <a:moveTo>
                    <a:pt x="448600" y="817563"/>
                  </a:moveTo>
                  <a:cubicBezTo>
                    <a:pt x="449223" y="817563"/>
                    <a:pt x="449846" y="817563"/>
                    <a:pt x="450469" y="817563"/>
                  </a:cubicBezTo>
                  <a:cubicBezTo>
                    <a:pt x="452338" y="823693"/>
                    <a:pt x="454208" y="829823"/>
                    <a:pt x="456077" y="835953"/>
                  </a:cubicBezTo>
                  <a:cubicBezTo>
                    <a:pt x="457324" y="839018"/>
                    <a:pt x="458570" y="840244"/>
                    <a:pt x="462309" y="840244"/>
                  </a:cubicBezTo>
                  <a:cubicBezTo>
                    <a:pt x="468540" y="839631"/>
                    <a:pt x="475394" y="840244"/>
                    <a:pt x="483495" y="840244"/>
                  </a:cubicBezTo>
                  <a:cubicBezTo>
                    <a:pt x="477264" y="844535"/>
                    <a:pt x="472902" y="848213"/>
                    <a:pt x="467917" y="851278"/>
                  </a:cubicBezTo>
                  <a:cubicBezTo>
                    <a:pt x="462932" y="854343"/>
                    <a:pt x="462932" y="856795"/>
                    <a:pt x="464801" y="861699"/>
                  </a:cubicBezTo>
                  <a:cubicBezTo>
                    <a:pt x="466671" y="866603"/>
                    <a:pt x="468540" y="872733"/>
                    <a:pt x="470409" y="879476"/>
                  </a:cubicBezTo>
                  <a:cubicBezTo>
                    <a:pt x="462932" y="873959"/>
                    <a:pt x="456077" y="869668"/>
                    <a:pt x="449223" y="864764"/>
                  </a:cubicBezTo>
                  <a:cubicBezTo>
                    <a:pt x="442992" y="869055"/>
                    <a:pt x="436760" y="873959"/>
                    <a:pt x="429906" y="878863"/>
                  </a:cubicBezTo>
                  <a:cubicBezTo>
                    <a:pt x="429283" y="878250"/>
                    <a:pt x="429283" y="878250"/>
                    <a:pt x="428660" y="878250"/>
                  </a:cubicBezTo>
                  <a:cubicBezTo>
                    <a:pt x="430529" y="872120"/>
                    <a:pt x="432398" y="865990"/>
                    <a:pt x="434891" y="859860"/>
                  </a:cubicBezTo>
                  <a:cubicBezTo>
                    <a:pt x="436137" y="856795"/>
                    <a:pt x="435514" y="854343"/>
                    <a:pt x="432398" y="852504"/>
                  </a:cubicBezTo>
                  <a:cubicBezTo>
                    <a:pt x="426790" y="848826"/>
                    <a:pt x="421805" y="845148"/>
                    <a:pt x="416820" y="840244"/>
                  </a:cubicBezTo>
                  <a:cubicBezTo>
                    <a:pt x="423674" y="840244"/>
                    <a:pt x="429906" y="839631"/>
                    <a:pt x="436137" y="840244"/>
                  </a:cubicBezTo>
                  <a:cubicBezTo>
                    <a:pt x="440499" y="840244"/>
                    <a:pt x="441745" y="839018"/>
                    <a:pt x="442992" y="835340"/>
                  </a:cubicBezTo>
                  <a:cubicBezTo>
                    <a:pt x="444861" y="829210"/>
                    <a:pt x="446730" y="823693"/>
                    <a:pt x="448600" y="817563"/>
                  </a:cubicBezTo>
                  <a:close/>
                  <a:moveTo>
                    <a:pt x="766864" y="814388"/>
                  </a:moveTo>
                  <a:cubicBezTo>
                    <a:pt x="769367" y="822524"/>
                    <a:pt x="771871" y="828157"/>
                    <a:pt x="773123" y="834415"/>
                  </a:cubicBezTo>
                  <a:cubicBezTo>
                    <a:pt x="774374" y="838170"/>
                    <a:pt x="776252" y="839422"/>
                    <a:pt x="780007" y="839422"/>
                  </a:cubicBezTo>
                  <a:cubicBezTo>
                    <a:pt x="786265" y="838796"/>
                    <a:pt x="792524" y="839422"/>
                    <a:pt x="799408" y="840674"/>
                  </a:cubicBezTo>
                  <a:cubicBezTo>
                    <a:pt x="794401" y="844429"/>
                    <a:pt x="789395" y="848184"/>
                    <a:pt x="784388" y="851939"/>
                  </a:cubicBezTo>
                  <a:cubicBezTo>
                    <a:pt x="780633" y="853816"/>
                    <a:pt x="780007" y="856320"/>
                    <a:pt x="781884" y="860075"/>
                  </a:cubicBezTo>
                  <a:cubicBezTo>
                    <a:pt x="783762" y="865707"/>
                    <a:pt x="785639" y="871966"/>
                    <a:pt x="788143" y="879476"/>
                  </a:cubicBezTo>
                  <a:cubicBezTo>
                    <a:pt x="781259" y="875095"/>
                    <a:pt x="775626" y="871340"/>
                    <a:pt x="770619" y="866959"/>
                  </a:cubicBezTo>
                  <a:cubicBezTo>
                    <a:pt x="768116" y="865082"/>
                    <a:pt x="766238" y="865082"/>
                    <a:pt x="763109" y="866959"/>
                  </a:cubicBezTo>
                  <a:cubicBezTo>
                    <a:pt x="758102" y="871340"/>
                    <a:pt x="752470" y="875095"/>
                    <a:pt x="746837" y="878850"/>
                  </a:cubicBezTo>
                  <a:cubicBezTo>
                    <a:pt x="746837" y="878850"/>
                    <a:pt x="746211" y="878224"/>
                    <a:pt x="746211" y="878224"/>
                  </a:cubicBezTo>
                  <a:cubicBezTo>
                    <a:pt x="748089" y="872592"/>
                    <a:pt x="749340" y="866959"/>
                    <a:pt x="751218" y="861952"/>
                  </a:cubicBezTo>
                  <a:cubicBezTo>
                    <a:pt x="753721" y="856946"/>
                    <a:pt x="753095" y="853191"/>
                    <a:pt x="748089" y="850687"/>
                  </a:cubicBezTo>
                  <a:cubicBezTo>
                    <a:pt x="743082" y="847558"/>
                    <a:pt x="738701" y="843803"/>
                    <a:pt x="734320" y="839422"/>
                  </a:cubicBezTo>
                  <a:cubicBezTo>
                    <a:pt x="740579" y="839422"/>
                    <a:pt x="746211" y="838796"/>
                    <a:pt x="752470" y="839422"/>
                  </a:cubicBezTo>
                  <a:cubicBezTo>
                    <a:pt x="756851" y="839422"/>
                    <a:pt x="759354" y="838170"/>
                    <a:pt x="760606" y="833789"/>
                  </a:cubicBezTo>
                  <a:cubicBezTo>
                    <a:pt x="761857" y="827531"/>
                    <a:pt x="764361" y="821898"/>
                    <a:pt x="766864" y="814388"/>
                  </a:cubicBezTo>
                  <a:close/>
                  <a:moveTo>
                    <a:pt x="837995" y="790575"/>
                  </a:moveTo>
                  <a:cubicBezTo>
                    <a:pt x="839834" y="795574"/>
                    <a:pt x="841673" y="800573"/>
                    <a:pt x="842899" y="806197"/>
                  </a:cubicBezTo>
                  <a:cubicBezTo>
                    <a:pt x="844125" y="811196"/>
                    <a:pt x="846577" y="812446"/>
                    <a:pt x="851481" y="812446"/>
                  </a:cubicBezTo>
                  <a:cubicBezTo>
                    <a:pt x="856998" y="811821"/>
                    <a:pt x="861902" y="812446"/>
                    <a:pt x="869258" y="812446"/>
                  </a:cubicBezTo>
                  <a:cubicBezTo>
                    <a:pt x="863128" y="816820"/>
                    <a:pt x="858224" y="820569"/>
                    <a:pt x="853320" y="823693"/>
                  </a:cubicBezTo>
                  <a:cubicBezTo>
                    <a:pt x="850868" y="825568"/>
                    <a:pt x="849642" y="828067"/>
                    <a:pt x="850868" y="831192"/>
                  </a:cubicBezTo>
                  <a:cubicBezTo>
                    <a:pt x="853320" y="836816"/>
                    <a:pt x="854546" y="843064"/>
                    <a:pt x="855772" y="849313"/>
                  </a:cubicBezTo>
                  <a:cubicBezTo>
                    <a:pt x="850255" y="845564"/>
                    <a:pt x="845351" y="841815"/>
                    <a:pt x="840447" y="838065"/>
                  </a:cubicBezTo>
                  <a:cubicBezTo>
                    <a:pt x="839221" y="837440"/>
                    <a:pt x="836156" y="837440"/>
                    <a:pt x="834317" y="838065"/>
                  </a:cubicBezTo>
                  <a:cubicBezTo>
                    <a:pt x="829413" y="841815"/>
                    <a:pt x="824509" y="845564"/>
                    <a:pt x="818379" y="848688"/>
                  </a:cubicBezTo>
                  <a:cubicBezTo>
                    <a:pt x="820218" y="843064"/>
                    <a:pt x="821444" y="837440"/>
                    <a:pt x="823283" y="831817"/>
                  </a:cubicBezTo>
                  <a:cubicBezTo>
                    <a:pt x="825122" y="828067"/>
                    <a:pt x="824509" y="825568"/>
                    <a:pt x="820831" y="823693"/>
                  </a:cubicBezTo>
                  <a:cubicBezTo>
                    <a:pt x="815927" y="820569"/>
                    <a:pt x="811636" y="816820"/>
                    <a:pt x="807345" y="813695"/>
                  </a:cubicBezTo>
                  <a:cubicBezTo>
                    <a:pt x="807345" y="813070"/>
                    <a:pt x="807345" y="812446"/>
                    <a:pt x="807345" y="812446"/>
                  </a:cubicBezTo>
                  <a:cubicBezTo>
                    <a:pt x="813475" y="812446"/>
                    <a:pt x="819605" y="811821"/>
                    <a:pt x="825735" y="812446"/>
                  </a:cubicBezTo>
                  <a:cubicBezTo>
                    <a:pt x="828800" y="812446"/>
                    <a:pt x="830026" y="811196"/>
                    <a:pt x="831252" y="808071"/>
                  </a:cubicBezTo>
                  <a:cubicBezTo>
                    <a:pt x="832478" y="802448"/>
                    <a:pt x="834930" y="796199"/>
                    <a:pt x="837995" y="790575"/>
                  </a:cubicBezTo>
                  <a:close/>
                  <a:moveTo>
                    <a:pt x="379202" y="788988"/>
                  </a:moveTo>
                  <a:cubicBezTo>
                    <a:pt x="381703" y="795867"/>
                    <a:pt x="383580" y="801496"/>
                    <a:pt x="384830" y="806499"/>
                  </a:cubicBezTo>
                  <a:cubicBezTo>
                    <a:pt x="386081" y="810876"/>
                    <a:pt x="387957" y="812753"/>
                    <a:pt x="392960" y="812753"/>
                  </a:cubicBezTo>
                  <a:cubicBezTo>
                    <a:pt x="398589" y="812127"/>
                    <a:pt x="404217" y="812753"/>
                    <a:pt x="410471" y="813378"/>
                  </a:cubicBezTo>
                  <a:cubicBezTo>
                    <a:pt x="405468" y="817130"/>
                    <a:pt x="401090" y="820883"/>
                    <a:pt x="396087" y="824010"/>
                  </a:cubicBezTo>
                  <a:cubicBezTo>
                    <a:pt x="392335" y="826511"/>
                    <a:pt x="392335" y="828387"/>
                    <a:pt x="393586" y="832140"/>
                  </a:cubicBezTo>
                  <a:cubicBezTo>
                    <a:pt x="395462" y="837768"/>
                    <a:pt x="397338" y="843396"/>
                    <a:pt x="399214" y="849025"/>
                  </a:cubicBezTo>
                  <a:cubicBezTo>
                    <a:pt x="398589" y="849650"/>
                    <a:pt x="398589" y="849650"/>
                    <a:pt x="397963" y="850276"/>
                  </a:cubicBezTo>
                  <a:cubicBezTo>
                    <a:pt x="391710" y="845273"/>
                    <a:pt x="386081" y="840895"/>
                    <a:pt x="379202" y="836517"/>
                  </a:cubicBezTo>
                  <a:cubicBezTo>
                    <a:pt x="372948" y="840895"/>
                    <a:pt x="366694" y="845273"/>
                    <a:pt x="359190" y="850901"/>
                  </a:cubicBezTo>
                  <a:cubicBezTo>
                    <a:pt x="361691" y="843396"/>
                    <a:pt x="363567" y="837143"/>
                    <a:pt x="365443" y="831514"/>
                  </a:cubicBezTo>
                  <a:cubicBezTo>
                    <a:pt x="366694" y="828387"/>
                    <a:pt x="366069" y="826511"/>
                    <a:pt x="363567" y="824635"/>
                  </a:cubicBezTo>
                  <a:cubicBezTo>
                    <a:pt x="358564" y="821508"/>
                    <a:pt x="353561" y="817756"/>
                    <a:pt x="348558" y="812753"/>
                  </a:cubicBezTo>
                  <a:cubicBezTo>
                    <a:pt x="354812" y="812753"/>
                    <a:pt x="361066" y="812127"/>
                    <a:pt x="367320" y="812753"/>
                  </a:cubicBezTo>
                  <a:cubicBezTo>
                    <a:pt x="370446" y="812753"/>
                    <a:pt x="372323" y="811502"/>
                    <a:pt x="372948" y="808375"/>
                  </a:cubicBezTo>
                  <a:cubicBezTo>
                    <a:pt x="374824" y="802121"/>
                    <a:pt x="376700" y="796493"/>
                    <a:pt x="379202" y="788988"/>
                  </a:cubicBezTo>
                  <a:close/>
                  <a:moveTo>
                    <a:pt x="905463" y="749300"/>
                  </a:moveTo>
                  <a:cubicBezTo>
                    <a:pt x="907921" y="756799"/>
                    <a:pt x="909150" y="762422"/>
                    <a:pt x="911608" y="767421"/>
                  </a:cubicBezTo>
                  <a:cubicBezTo>
                    <a:pt x="912222" y="769296"/>
                    <a:pt x="914681" y="771171"/>
                    <a:pt x="916524" y="771795"/>
                  </a:cubicBezTo>
                  <a:cubicBezTo>
                    <a:pt x="922055" y="771795"/>
                    <a:pt x="928200" y="771795"/>
                    <a:pt x="934345" y="773045"/>
                  </a:cubicBezTo>
                  <a:cubicBezTo>
                    <a:pt x="930043" y="776170"/>
                    <a:pt x="925127" y="779919"/>
                    <a:pt x="920826" y="782418"/>
                  </a:cubicBezTo>
                  <a:cubicBezTo>
                    <a:pt x="917753" y="784918"/>
                    <a:pt x="917139" y="786792"/>
                    <a:pt x="918368" y="789917"/>
                  </a:cubicBezTo>
                  <a:cubicBezTo>
                    <a:pt x="920211" y="795541"/>
                    <a:pt x="922055" y="801164"/>
                    <a:pt x="923898" y="808038"/>
                  </a:cubicBezTo>
                  <a:cubicBezTo>
                    <a:pt x="917753" y="803664"/>
                    <a:pt x="913452" y="799915"/>
                    <a:pt x="908535" y="796790"/>
                  </a:cubicBezTo>
                  <a:cubicBezTo>
                    <a:pt x="906692" y="795541"/>
                    <a:pt x="903619" y="795541"/>
                    <a:pt x="902390" y="796790"/>
                  </a:cubicBezTo>
                  <a:cubicBezTo>
                    <a:pt x="897474" y="799915"/>
                    <a:pt x="893172" y="803664"/>
                    <a:pt x="888256" y="806788"/>
                  </a:cubicBezTo>
                  <a:cubicBezTo>
                    <a:pt x="887642" y="806788"/>
                    <a:pt x="887642" y="806163"/>
                    <a:pt x="887027" y="806163"/>
                  </a:cubicBezTo>
                  <a:cubicBezTo>
                    <a:pt x="888871" y="801164"/>
                    <a:pt x="890100" y="795541"/>
                    <a:pt x="891943" y="791167"/>
                  </a:cubicBezTo>
                  <a:cubicBezTo>
                    <a:pt x="893787" y="786792"/>
                    <a:pt x="892558" y="784293"/>
                    <a:pt x="888871" y="781793"/>
                  </a:cubicBezTo>
                  <a:cubicBezTo>
                    <a:pt x="884569" y="779294"/>
                    <a:pt x="880882" y="776170"/>
                    <a:pt x="877195" y="771795"/>
                  </a:cubicBezTo>
                  <a:cubicBezTo>
                    <a:pt x="882111" y="771795"/>
                    <a:pt x="887642" y="771171"/>
                    <a:pt x="892558" y="771795"/>
                  </a:cubicBezTo>
                  <a:cubicBezTo>
                    <a:pt x="896860" y="772420"/>
                    <a:pt x="898703" y="770546"/>
                    <a:pt x="899932" y="766796"/>
                  </a:cubicBezTo>
                  <a:cubicBezTo>
                    <a:pt x="901161" y="761173"/>
                    <a:pt x="903005" y="756174"/>
                    <a:pt x="905463" y="749300"/>
                  </a:cubicBezTo>
                  <a:close/>
                  <a:moveTo>
                    <a:pt x="312045" y="749300"/>
                  </a:moveTo>
                  <a:cubicBezTo>
                    <a:pt x="313869" y="754924"/>
                    <a:pt x="315085" y="758673"/>
                    <a:pt x="316301" y="763047"/>
                  </a:cubicBezTo>
                  <a:cubicBezTo>
                    <a:pt x="318733" y="771171"/>
                    <a:pt x="318733" y="771171"/>
                    <a:pt x="327852" y="771171"/>
                  </a:cubicBezTo>
                  <a:cubicBezTo>
                    <a:pt x="332108" y="771171"/>
                    <a:pt x="335756" y="771171"/>
                    <a:pt x="340620" y="772420"/>
                  </a:cubicBezTo>
                  <a:cubicBezTo>
                    <a:pt x="335756" y="776170"/>
                    <a:pt x="331500" y="779919"/>
                    <a:pt x="326637" y="783043"/>
                  </a:cubicBezTo>
                  <a:cubicBezTo>
                    <a:pt x="324205" y="784918"/>
                    <a:pt x="323597" y="786168"/>
                    <a:pt x="324205" y="789292"/>
                  </a:cubicBezTo>
                  <a:cubicBezTo>
                    <a:pt x="326637" y="794916"/>
                    <a:pt x="327852" y="800540"/>
                    <a:pt x="330284" y="808038"/>
                  </a:cubicBezTo>
                  <a:cubicBezTo>
                    <a:pt x="323597" y="802414"/>
                    <a:pt x="317517" y="798665"/>
                    <a:pt x="312045" y="794291"/>
                  </a:cubicBezTo>
                  <a:cubicBezTo>
                    <a:pt x="305965" y="798040"/>
                    <a:pt x="300493" y="802414"/>
                    <a:pt x="293198" y="807413"/>
                  </a:cubicBezTo>
                  <a:cubicBezTo>
                    <a:pt x="295630" y="799290"/>
                    <a:pt x="298062" y="792416"/>
                    <a:pt x="299885" y="785543"/>
                  </a:cubicBezTo>
                  <a:cubicBezTo>
                    <a:pt x="294414" y="781169"/>
                    <a:pt x="288942" y="776794"/>
                    <a:pt x="283470" y="772420"/>
                  </a:cubicBezTo>
                  <a:cubicBezTo>
                    <a:pt x="283470" y="772420"/>
                    <a:pt x="283470" y="771795"/>
                    <a:pt x="283470" y="771171"/>
                  </a:cubicBezTo>
                  <a:cubicBezTo>
                    <a:pt x="288942" y="771171"/>
                    <a:pt x="294414" y="771171"/>
                    <a:pt x="299885" y="771795"/>
                  </a:cubicBezTo>
                  <a:cubicBezTo>
                    <a:pt x="303533" y="771795"/>
                    <a:pt x="305357" y="770546"/>
                    <a:pt x="305965" y="766796"/>
                  </a:cubicBezTo>
                  <a:cubicBezTo>
                    <a:pt x="307789" y="761173"/>
                    <a:pt x="309613" y="756174"/>
                    <a:pt x="312045" y="749300"/>
                  </a:cubicBezTo>
                  <a:close/>
                  <a:moveTo>
                    <a:pt x="1107383" y="674688"/>
                  </a:moveTo>
                  <a:cubicBezTo>
                    <a:pt x="1105530" y="679688"/>
                    <a:pt x="1104294" y="682813"/>
                    <a:pt x="1102441" y="685313"/>
                  </a:cubicBezTo>
                  <a:cubicBezTo>
                    <a:pt x="1088851" y="705313"/>
                    <a:pt x="1072172" y="722813"/>
                    <a:pt x="1053023" y="737813"/>
                  </a:cubicBezTo>
                  <a:cubicBezTo>
                    <a:pt x="1036962" y="750938"/>
                    <a:pt x="1017194" y="754063"/>
                    <a:pt x="997427" y="754063"/>
                  </a:cubicBezTo>
                  <a:cubicBezTo>
                    <a:pt x="985072" y="753438"/>
                    <a:pt x="972717" y="752188"/>
                    <a:pt x="959745" y="749688"/>
                  </a:cubicBezTo>
                  <a:cubicBezTo>
                    <a:pt x="964069" y="747188"/>
                    <a:pt x="969011" y="744688"/>
                    <a:pt x="972717" y="741563"/>
                  </a:cubicBezTo>
                  <a:cubicBezTo>
                    <a:pt x="984454" y="732188"/>
                    <a:pt x="996191" y="722188"/>
                    <a:pt x="1007928" y="711563"/>
                  </a:cubicBezTo>
                  <a:cubicBezTo>
                    <a:pt x="1011017" y="708438"/>
                    <a:pt x="1014105" y="704063"/>
                    <a:pt x="1015341" y="699688"/>
                  </a:cubicBezTo>
                  <a:cubicBezTo>
                    <a:pt x="1017812" y="694063"/>
                    <a:pt x="1020901" y="691563"/>
                    <a:pt x="1027078" y="690313"/>
                  </a:cubicBezTo>
                  <a:cubicBezTo>
                    <a:pt x="1048699" y="685938"/>
                    <a:pt x="1070937" y="680313"/>
                    <a:pt x="1093175" y="675938"/>
                  </a:cubicBezTo>
                  <a:cubicBezTo>
                    <a:pt x="1096882" y="675313"/>
                    <a:pt x="1101206" y="675313"/>
                    <a:pt x="1107383" y="674688"/>
                  </a:cubicBezTo>
                  <a:close/>
                  <a:moveTo>
                    <a:pt x="110086" y="674688"/>
                  </a:moveTo>
                  <a:cubicBezTo>
                    <a:pt x="115669" y="675301"/>
                    <a:pt x="121252" y="675301"/>
                    <a:pt x="126834" y="676528"/>
                  </a:cubicBezTo>
                  <a:cubicBezTo>
                    <a:pt x="149166" y="681435"/>
                    <a:pt x="171498" y="686342"/>
                    <a:pt x="193830" y="691249"/>
                  </a:cubicBezTo>
                  <a:cubicBezTo>
                    <a:pt x="195691" y="691862"/>
                    <a:pt x="197552" y="693089"/>
                    <a:pt x="198793" y="694929"/>
                  </a:cubicBezTo>
                  <a:cubicBezTo>
                    <a:pt x="204996" y="709036"/>
                    <a:pt x="215541" y="720076"/>
                    <a:pt x="227328" y="729277"/>
                  </a:cubicBezTo>
                  <a:cubicBezTo>
                    <a:pt x="236633" y="736024"/>
                    <a:pt x="246558" y="742157"/>
                    <a:pt x="256483" y="749518"/>
                  </a:cubicBezTo>
                  <a:cubicBezTo>
                    <a:pt x="232911" y="751971"/>
                    <a:pt x="209338" y="755651"/>
                    <a:pt x="187006" y="748291"/>
                  </a:cubicBezTo>
                  <a:cubicBezTo>
                    <a:pt x="178322" y="745837"/>
                    <a:pt x="169637" y="741544"/>
                    <a:pt x="162813" y="736637"/>
                  </a:cubicBezTo>
                  <a:cubicBezTo>
                    <a:pt x="144204" y="721916"/>
                    <a:pt x="127455" y="704743"/>
                    <a:pt x="113808" y="685728"/>
                  </a:cubicBezTo>
                  <a:cubicBezTo>
                    <a:pt x="111947" y="682662"/>
                    <a:pt x="110706" y="679595"/>
                    <a:pt x="108845" y="676528"/>
                  </a:cubicBezTo>
                  <a:cubicBezTo>
                    <a:pt x="109465" y="675915"/>
                    <a:pt x="109465" y="675301"/>
                    <a:pt x="110086" y="674688"/>
                  </a:cubicBezTo>
                  <a:close/>
                  <a:moveTo>
                    <a:pt x="995136" y="600075"/>
                  </a:moveTo>
                  <a:cubicBezTo>
                    <a:pt x="996971" y="603792"/>
                    <a:pt x="1000030" y="607509"/>
                    <a:pt x="1000641" y="611226"/>
                  </a:cubicBezTo>
                  <a:cubicBezTo>
                    <a:pt x="1005535" y="637246"/>
                    <a:pt x="1007370" y="663885"/>
                    <a:pt x="1004923" y="689904"/>
                  </a:cubicBezTo>
                  <a:cubicBezTo>
                    <a:pt x="1004312" y="694241"/>
                    <a:pt x="1002476" y="697958"/>
                    <a:pt x="1000641" y="701675"/>
                  </a:cubicBezTo>
                  <a:cubicBezTo>
                    <a:pt x="989019" y="720260"/>
                    <a:pt x="974338" y="735129"/>
                    <a:pt x="955987" y="746280"/>
                  </a:cubicBezTo>
                  <a:cubicBezTo>
                    <a:pt x="951706" y="748758"/>
                    <a:pt x="946200" y="750617"/>
                    <a:pt x="940695" y="752475"/>
                  </a:cubicBezTo>
                  <a:cubicBezTo>
                    <a:pt x="943142" y="737607"/>
                    <a:pt x="946200" y="723358"/>
                    <a:pt x="947424" y="709729"/>
                  </a:cubicBezTo>
                  <a:cubicBezTo>
                    <a:pt x="948647" y="693002"/>
                    <a:pt x="947424" y="676275"/>
                    <a:pt x="947424" y="659548"/>
                  </a:cubicBezTo>
                  <a:cubicBezTo>
                    <a:pt x="947424" y="657070"/>
                    <a:pt x="947424" y="653973"/>
                    <a:pt x="948647" y="652114"/>
                  </a:cubicBezTo>
                  <a:cubicBezTo>
                    <a:pt x="960269" y="637246"/>
                    <a:pt x="972503" y="621758"/>
                    <a:pt x="984737" y="606890"/>
                  </a:cubicBezTo>
                  <a:cubicBezTo>
                    <a:pt x="987184" y="603792"/>
                    <a:pt x="991466" y="602553"/>
                    <a:pt x="995136" y="600075"/>
                  </a:cubicBezTo>
                  <a:close/>
                  <a:moveTo>
                    <a:pt x="222003" y="598488"/>
                  </a:moveTo>
                  <a:cubicBezTo>
                    <a:pt x="225653" y="600982"/>
                    <a:pt x="229911" y="602852"/>
                    <a:pt x="232344" y="605969"/>
                  </a:cubicBezTo>
                  <a:cubicBezTo>
                    <a:pt x="244510" y="620932"/>
                    <a:pt x="256067" y="635894"/>
                    <a:pt x="268233" y="651480"/>
                  </a:cubicBezTo>
                  <a:cubicBezTo>
                    <a:pt x="268842" y="652727"/>
                    <a:pt x="269450" y="654597"/>
                    <a:pt x="269450" y="655844"/>
                  </a:cubicBezTo>
                  <a:cubicBezTo>
                    <a:pt x="265192" y="687016"/>
                    <a:pt x="268233" y="716940"/>
                    <a:pt x="274925" y="746865"/>
                  </a:cubicBezTo>
                  <a:cubicBezTo>
                    <a:pt x="275533" y="747489"/>
                    <a:pt x="275533" y="748735"/>
                    <a:pt x="275533" y="749359"/>
                  </a:cubicBezTo>
                  <a:cubicBezTo>
                    <a:pt x="275533" y="749982"/>
                    <a:pt x="275533" y="749982"/>
                    <a:pt x="274925" y="752476"/>
                  </a:cubicBezTo>
                  <a:cubicBezTo>
                    <a:pt x="267625" y="748735"/>
                    <a:pt x="260326" y="745618"/>
                    <a:pt x="254243" y="741254"/>
                  </a:cubicBezTo>
                  <a:cubicBezTo>
                    <a:pt x="240252" y="731903"/>
                    <a:pt x="228694" y="719434"/>
                    <a:pt x="218961" y="705095"/>
                  </a:cubicBezTo>
                  <a:cubicBezTo>
                    <a:pt x="214095" y="698237"/>
                    <a:pt x="211662" y="690756"/>
                    <a:pt x="211662" y="682028"/>
                  </a:cubicBezTo>
                  <a:cubicBezTo>
                    <a:pt x="210445" y="657714"/>
                    <a:pt x="211662" y="634024"/>
                    <a:pt x="216528" y="610333"/>
                  </a:cubicBezTo>
                  <a:cubicBezTo>
                    <a:pt x="217136" y="606593"/>
                    <a:pt x="220178" y="602852"/>
                    <a:pt x="222003" y="598488"/>
                  </a:cubicBezTo>
                  <a:close/>
                  <a:moveTo>
                    <a:pt x="1171408" y="572182"/>
                  </a:moveTo>
                  <a:cubicBezTo>
                    <a:pt x="1172655" y="573356"/>
                    <a:pt x="1172499" y="575859"/>
                    <a:pt x="1170940" y="579928"/>
                  </a:cubicBezTo>
                  <a:cubicBezTo>
                    <a:pt x="1161585" y="608095"/>
                    <a:pt x="1146617" y="632506"/>
                    <a:pt x="1125413" y="652536"/>
                  </a:cubicBezTo>
                  <a:cubicBezTo>
                    <a:pt x="1121671" y="656292"/>
                    <a:pt x="1116681" y="658795"/>
                    <a:pt x="1111692" y="661299"/>
                  </a:cubicBezTo>
                  <a:cubicBezTo>
                    <a:pt x="1087993" y="673192"/>
                    <a:pt x="1061799" y="676947"/>
                    <a:pt x="1034358" y="679451"/>
                  </a:cubicBezTo>
                  <a:cubicBezTo>
                    <a:pt x="1043713" y="669436"/>
                    <a:pt x="1052444" y="660047"/>
                    <a:pt x="1060552" y="650658"/>
                  </a:cubicBezTo>
                  <a:cubicBezTo>
                    <a:pt x="1069283" y="640017"/>
                    <a:pt x="1076143" y="628751"/>
                    <a:pt x="1081133" y="615606"/>
                  </a:cubicBezTo>
                  <a:cubicBezTo>
                    <a:pt x="1081756" y="613102"/>
                    <a:pt x="1083627" y="611225"/>
                    <a:pt x="1085498" y="609973"/>
                  </a:cubicBezTo>
                  <a:cubicBezTo>
                    <a:pt x="1109197" y="593073"/>
                    <a:pt x="1135391" y="579928"/>
                    <a:pt x="1163456" y="572417"/>
                  </a:cubicBezTo>
                  <a:cubicBezTo>
                    <a:pt x="1167510" y="571165"/>
                    <a:pt x="1170160" y="571008"/>
                    <a:pt x="1171408" y="572182"/>
                  </a:cubicBezTo>
                  <a:close/>
                  <a:moveTo>
                    <a:pt x="46933" y="572118"/>
                  </a:moveTo>
                  <a:cubicBezTo>
                    <a:pt x="50640" y="572118"/>
                    <a:pt x="54346" y="571500"/>
                    <a:pt x="58053" y="572737"/>
                  </a:cubicBezTo>
                  <a:cubicBezTo>
                    <a:pt x="83999" y="580776"/>
                    <a:pt x="108091" y="592525"/>
                    <a:pt x="130331" y="607985"/>
                  </a:cubicBezTo>
                  <a:cubicBezTo>
                    <a:pt x="133419" y="609840"/>
                    <a:pt x="135890" y="613551"/>
                    <a:pt x="137744" y="617261"/>
                  </a:cubicBezTo>
                  <a:cubicBezTo>
                    <a:pt x="145157" y="637049"/>
                    <a:pt x="158748" y="652509"/>
                    <a:pt x="172956" y="667350"/>
                  </a:cubicBezTo>
                  <a:cubicBezTo>
                    <a:pt x="176045" y="670442"/>
                    <a:pt x="179134" y="674153"/>
                    <a:pt x="183458" y="677863"/>
                  </a:cubicBezTo>
                  <a:cubicBezTo>
                    <a:pt x="158130" y="676008"/>
                    <a:pt x="134655" y="672298"/>
                    <a:pt x="112416" y="663022"/>
                  </a:cubicBezTo>
                  <a:cubicBezTo>
                    <a:pt x="101914" y="658693"/>
                    <a:pt x="92647" y="652509"/>
                    <a:pt x="84616" y="643852"/>
                  </a:cubicBezTo>
                  <a:cubicBezTo>
                    <a:pt x="68555" y="625918"/>
                    <a:pt x="56817" y="605511"/>
                    <a:pt x="48169" y="582631"/>
                  </a:cubicBezTo>
                  <a:cubicBezTo>
                    <a:pt x="46933" y="579539"/>
                    <a:pt x="47551" y="575829"/>
                    <a:pt x="46933" y="572118"/>
                  </a:cubicBezTo>
                  <a:close/>
                  <a:moveTo>
                    <a:pt x="1040676" y="521453"/>
                  </a:moveTo>
                  <a:cubicBezTo>
                    <a:pt x="1042353" y="521297"/>
                    <a:pt x="1044181" y="523170"/>
                    <a:pt x="1046619" y="527226"/>
                  </a:cubicBezTo>
                  <a:cubicBezTo>
                    <a:pt x="1056371" y="541580"/>
                    <a:pt x="1061856" y="558431"/>
                    <a:pt x="1065513" y="575906"/>
                  </a:cubicBezTo>
                  <a:cubicBezTo>
                    <a:pt x="1074046" y="615224"/>
                    <a:pt x="1058199" y="655790"/>
                    <a:pt x="1025287" y="678881"/>
                  </a:cubicBezTo>
                  <a:cubicBezTo>
                    <a:pt x="1022849" y="680130"/>
                    <a:pt x="1020411" y="681378"/>
                    <a:pt x="1017363" y="682626"/>
                  </a:cubicBezTo>
                  <a:cubicBezTo>
                    <a:pt x="1015535" y="666400"/>
                    <a:pt x="1014925" y="651421"/>
                    <a:pt x="1013097" y="635819"/>
                  </a:cubicBezTo>
                  <a:cubicBezTo>
                    <a:pt x="1011268" y="623337"/>
                    <a:pt x="1008831" y="610855"/>
                    <a:pt x="1006393" y="598373"/>
                  </a:cubicBezTo>
                  <a:cubicBezTo>
                    <a:pt x="1006393" y="595877"/>
                    <a:pt x="1005783" y="593380"/>
                    <a:pt x="1007002" y="590884"/>
                  </a:cubicBezTo>
                  <a:cubicBezTo>
                    <a:pt x="1016144" y="569665"/>
                    <a:pt x="1025896" y="549070"/>
                    <a:pt x="1035648" y="527850"/>
                  </a:cubicBezTo>
                  <a:cubicBezTo>
                    <a:pt x="1037477" y="523794"/>
                    <a:pt x="1039000" y="521609"/>
                    <a:pt x="1040676" y="521453"/>
                  </a:cubicBezTo>
                  <a:close/>
                  <a:moveTo>
                    <a:pt x="177461" y="520700"/>
                  </a:moveTo>
                  <a:cubicBezTo>
                    <a:pt x="178696" y="523186"/>
                    <a:pt x="180548" y="525050"/>
                    <a:pt x="181782" y="526915"/>
                  </a:cubicBezTo>
                  <a:cubicBezTo>
                    <a:pt x="191660" y="548666"/>
                    <a:pt x="200921" y="569796"/>
                    <a:pt x="210798" y="590926"/>
                  </a:cubicBezTo>
                  <a:cubicBezTo>
                    <a:pt x="211416" y="592790"/>
                    <a:pt x="212033" y="594654"/>
                    <a:pt x="211416" y="596519"/>
                  </a:cubicBezTo>
                  <a:cubicBezTo>
                    <a:pt x="204625" y="621999"/>
                    <a:pt x="202773" y="647479"/>
                    <a:pt x="200921" y="673580"/>
                  </a:cubicBezTo>
                  <a:cubicBezTo>
                    <a:pt x="200921" y="676066"/>
                    <a:pt x="200921" y="678552"/>
                    <a:pt x="200303" y="681038"/>
                  </a:cubicBezTo>
                  <a:cubicBezTo>
                    <a:pt x="181165" y="677309"/>
                    <a:pt x="150914" y="633807"/>
                    <a:pt x="148445" y="606462"/>
                  </a:cubicBezTo>
                  <a:cubicBezTo>
                    <a:pt x="145358" y="580361"/>
                    <a:pt x="163262" y="527536"/>
                    <a:pt x="177461" y="520700"/>
                  </a:cubicBezTo>
                  <a:close/>
                  <a:moveTo>
                    <a:pt x="1205189" y="457200"/>
                  </a:moveTo>
                  <a:cubicBezTo>
                    <a:pt x="1205189" y="460311"/>
                    <a:pt x="1205808" y="464043"/>
                    <a:pt x="1205808" y="467154"/>
                  </a:cubicBezTo>
                  <a:cubicBezTo>
                    <a:pt x="1203331" y="488307"/>
                    <a:pt x="1199615" y="509459"/>
                    <a:pt x="1190945" y="528745"/>
                  </a:cubicBezTo>
                  <a:cubicBezTo>
                    <a:pt x="1185990" y="540566"/>
                    <a:pt x="1179178" y="550520"/>
                    <a:pt x="1167411" y="556741"/>
                  </a:cubicBezTo>
                  <a:cubicBezTo>
                    <a:pt x="1145736" y="568561"/>
                    <a:pt x="1124060" y="580382"/>
                    <a:pt x="1103004" y="592202"/>
                  </a:cubicBezTo>
                  <a:cubicBezTo>
                    <a:pt x="1099907" y="593447"/>
                    <a:pt x="1096192" y="594691"/>
                    <a:pt x="1093095" y="595313"/>
                  </a:cubicBezTo>
                  <a:cubicBezTo>
                    <a:pt x="1107958" y="576027"/>
                    <a:pt x="1117867" y="554875"/>
                    <a:pt x="1122822" y="531856"/>
                  </a:cubicBezTo>
                  <a:cubicBezTo>
                    <a:pt x="1122822" y="531234"/>
                    <a:pt x="1123441" y="531234"/>
                    <a:pt x="1123441" y="530611"/>
                  </a:cubicBezTo>
                  <a:cubicBezTo>
                    <a:pt x="1122822" y="517547"/>
                    <a:pt x="1130253" y="509459"/>
                    <a:pt x="1140162" y="501993"/>
                  </a:cubicBezTo>
                  <a:cubicBezTo>
                    <a:pt x="1158741" y="488307"/>
                    <a:pt x="1176701" y="474620"/>
                    <a:pt x="1195280" y="460933"/>
                  </a:cubicBezTo>
                  <a:cubicBezTo>
                    <a:pt x="1197757" y="459066"/>
                    <a:pt x="1201473" y="458444"/>
                    <a:pt x="1205189" y="457200"/>
                  </a:cubicBezTo>
                  <a:close/>
                  <a:moveTo>
                    <a:pt x="16632" y="457137"/>
                  </a:moveTo>
                  <a:cubicBezTo>
                    <a:pt x="30298" y="465851"/>
                    <a:pt x="43343" y="474565"/>
                    <a:pt x="55767" y="483901"/>
                  </a:cubicBezTo>
                  <a:cubicBezTo>
                    <a:pt x="66949" y="492615"/>
                    <a:pt x="77509" y="501951"/>
                    <a:pt x="88069" y="511287"/>
                  </a:cubicBezTo>
                  <a:cubicBezTo>
                    <a:pt x="89933" y="512532"/>
                    <a:pt x="91175" y="515022"/>
                    <a:pt x="91797" y="516889"/>
                  </a:cubicBezTo>
                  <a:cubicBezTo>
                    <a:pt x="95524" y="545520"/>
                    <a:pt x="105463" y="571039"/>
                    <a:pt x="124099" y="592823"/>
                  </a:cubicBezTo>
                  <a:cubicBezTo>
                    <a:pt x="124720" y="593446"/>
                    <a:pt x="124099" y="593446"/>
                    <a:pt x="124720" y="595313"/>
                  </a:cubicBezTo>
                  <a:cubicBezTo>
                    <a:pt x="119750" y="593446"/>
                    <a:pt x="114781" y="592201"/>
                    <a:pt x="110433" y="589711"/>
                  </a:cubicBezTo>
                  <a:cubicBezTo>
                    <a:pt x="88691" y="577263"/>
                    <a:pt x="66328" y="565437"/>
                    <a:pt x="44586" y="552366"/>
                  </a:cubicBezTo>
                  <a:cubicBezTo>
                    <a:pt x="33404" y="546142"/>
                    <a:pt x="28435" y="534316"/>
                    <a:pt x="23465" y="523113"/>
                  </a:cubicBezTo>
                  <a:cubicBezTo>
                    <a:pt x="16011" y="503196"/>
                    <a:pt x="12284" y="482034"/>
                    <a:pt x="10420" y="460872"/>
                  </a:cubicBezTo>
                  <a:cubicBezTo>
                    <a:pt x="10420" y="455270"/>
                    <a:pt x="12284" y="454025"/>
                    <a:pt x="16632" y="457137"/>
                  </a:cubicBezTo>
                  <a:close/>
                  <a:moveTo>
                    <a:pt x="1066223" y="433388"/>
                  </a:moveTo>
                  <a:cubicBezTo>
                    <a:pt x="1068068" y="434625"/>
                    <a:pt x="1069298" y="435243"/>
                    <a:pt x="1070527" y="435861"/>
                  </a:cubicBezTo>
                  <a:cubicBezTo>
                    <a:pt x="1091437" y="455649"/>
                    <a:pt x="1108041" y="478528"/>
                    <a:pt x="1112961" y="507590"/>
                  </a:cubicBezTo>
                  <a:cubicBezTo>
                    <a:pt x="1118496" y="542218"/>
                    <a:pt x="1105581" y="571281"/>
                    <a:pt x="1081597" y="595396"/>
                  </a:cubicBezTo>
                  <a:cubicBezTo>
                    <a:pt x="1080367" y="596633"/>
                    <a:pt x="1077907" y="597870"/>
                    <a:pt x="1076677" y="598488"/>
                  </a:cubicBezTo>
                  <a:cubicBezTo>
                    <a:pt x="1071757" y="578082"/>
                    <a:pt x="1066838" y="558914"/>
                    <a:pt x="1061918" y="539745"/>
                  </a:cubicBezTo>
                  <a:cubicBezTo>
                    <a:pt x="1060688" y="534798"/>
                    <a:pt x="1058228" y="529851"/>
                    <a:pt x="1055153" y="526141"/>
                  </a:cubicBezTo>
                  <a:cubicBezTo>
                    <a:pt x="1050848" y="519957"/>
                    <a:pt x="1050233" y="513774"/>
                    <a:pt x="1051463" y="506972"/>
                  </a:cubicBezTo>
                  <a:cubicBezTo>
                    <a:pt x="1055153" y="485330"/>
                    <a:pt x="1058843" y="464306"/>
                    <a:pt x="1062533" y="442663"/>
                  </a:cubicBezTo>
                  <a:cubicBezTo>
                    <a:pt x="1063148" y="439572"/>
                    <a:pt x="1064993" y="437098"/>
                    <a:pt x="1066223" y="433388"/>
                  </a:cubicBezTo>
                  <a:close/>
                  <a:moveTo>
                    <a:pt x="150758" y="430213"/>
                  </a:moveTo>
                  <a:cubicBezTo>
                    <a:pt x="152628" y="434576"/>
                    <a:pt x="153874" y="437069"/>
                    <a:pt x="154497" y="439562"/>
                  </a:cubicBezTo>
                  <a:cubicBezTo>
                    <a:pt x="158859" y="462622"/>
                    <a:pt x="162598" y="485681"/>
                    <a:pt x="166960" y="508741"/>
                  </a:cubicBezTo>
                  <a:cubicBezTo>
                    <a:pt x="167583" y="514351"/>
                    <a:pt x="166337" y="518713"/>
                    <a:pt x="163221" y="523076"/>
                  </a:cubicBezTo>
                  <a:cubicBezTo>
                    <a:pt x="152005" y="541773"/>
                    <a:pt x="147643" y="562963"/>
                    <a:pt x="144527" y="584154"/>
                  </a:cubicBezTo>
                  <a:cubicBezTo>
                    <a:pt x="143281" y="588516"/>
                    <a:pt x="142658" y="593502"/>
                    <a:pt x="142035" y="597865"/>
                  </a:cubicBezTo>
                  <a:cubicBezTo>
                    <a:pt x="141411" y="597865"/>
                    <a:pt x="140788" y="598488"/>
                    <a:pt x="140165" y="598488"/>
                  </a:cubicBezTo>
                  <a:cubicBezTo>
                    <a:pt x="117109" y="579791"/>
                    <a:pt x="104647" y="555484"/>
                    <a:pt x="102777" y="526192"/>
                  </a:cubicBezTo>
                  <a:cubicBezTo>
                    <a:pt x="100908" y="486305"/>
                    <a:pt x="122718" y="457636"/>
                    <a:pt x="150758" y="430213"/>
                  </a:cubicBezTo>
                  <a:close/>
                  <a:moveTo>
                    <a:pt x="1069062" y="344733"/>
                  </a:moveTo>
                  <a:cubicBezTo>
                    <a:pt x="1071294" y="343645"/>
                    <a:pt x="1074682" y="345044"/>
                    <a:pt x="1079916" y="348774"/>
                  </a:cubicBezTo>
                  <a:cubicBezTo>
                    <a:pt x="1097160" y="359966"/>
                    <a:pt x="1111940" y="373645"/>
                    <a:pt x="1124873" y="389811"/>
                  </a:cubicBezTo>
                  <a:cubicBezTo>
                    <a:pt x="1133495" y="401003"/>
                    <a:pt x="1134726" y="405977"/>
                    <a:pt x="1134726" y="425874"/>
                  </a:cubicBezTo>
                  <a:cubicBezTo>
                    <a:pt x="1134726" y="425874"/>
                    <a:pt x="1135342" y="425874"/>
                    <a:pt x="1135958" y="425874"/>
                  </a:cubicBezTo>
                  <a:cubicBezTo>
                    <a:pt x="1133495" y="443283"/>
                    <a:pt x="1131031" y="460071"/>
                    <a:pt x="1128568" y="477481"/>
                  </a:cubicBezTo>
                  <a:cubicBezTo>
                    <a:pt x="1127952" y="479968"/>
                    <a:pt x="1126720" y="483077"/>
                    <a:pt x="1124873" y="486186"/>
                  </a:cubicBezTo>
                  <a:cubicBezTo>
                    <a:pt x="1122409" y="490538"/>
                    <a:pt x="1119946" y="490538"/>
                    <a:pt x="1116867" y="486186"/>
                  </a:cubicBezTo>
                  <a:cubicBezTo>
                    <a:pt x="1107013" y="471263"/>
                    <a:pt x="1097776" y="456341"/>
                    <a:pt x="1087306" y="442040"/>
                  </a:cubicBezTo>
                  <a:cubicBezTo>
                    <a:pt x="1083611" y="436444"/>
                    <a:pt x="1077453" y="432092"/>
                    <a:pt x="1073758" y="425874"/>
                  </a:cubicBezTo>
                  <a:cubicBezTo>
                    <a:pt x="1070063" y="419656"/>
                    <a:pt x="1066983" y="412817"/>
                    <a:pt x="1066368" y="405355"/>
                  </a:cubicBezTo>
                  <a:cubicBezTo>
                    <a:pt x="1065136" y="389189"/>
                    <a:pt x="1065136" y="373023"/>
                    <a:pt x="1064520" y="356236"/>
                  </a:cubicBezTo>
                  <a:cubicBezTo>
                    <a:pt x="1064520" y="356236"/>
                    <a:pt x="1064520" y="356236"/>
                    <a:pt x="1065136" y="355614"/>
                  </a:cubicBezTo>
                  <a:cubicBezTo>
                    <a:pt x="1065752" y="349396"/>
                    <a:pt x="1066829" y="345821"/>
                    <a:pt x="1069062" y="344733"/>
                  </a:cubicBezTo>
                  <a:close/>
                  <a:moveTo>
                    <a:pt x="147522" y="343889"/>
                  </a:moveTo>
                  <a:cubicBezTo>
                    <a:pt x="149447" y="344747"/>
                    <a:pt x="150525" y="347557"/>
                    <a:pt x="151448" y="352552"/>
                  </a:cubicBezTo>
                  <a:cubicBezTo>
                    <a:pt x="152680" y="361293"/>
                    <a:pt x="152680" y="369410"/>
                    <a:pt x="153296" y="378775"/>
                  </a:cubicBezTo>
                  <a:cubicBezTo>
                    <a:pt x="152064" y="390014"/>
                    <a:pt x="150833" y="401877"/>
                    <a:pt x="148369" y="413740"/>
                  </a:cubicBezTo>
                  <a:cubicBezTo>
                    <a:pt x="147138" y="418735"/>
                    <a:pt x="143442" y="423730"/>
                    <a:pt x="140363" y="428101"/>
                  </a:cubicBezTo>
                  <a:cubicBezTo>
                    <a:pt x="132357" y="438715"/>
                    <a:pt x="123735" y="449329"/>
                    <a:pt x="115729" y="460568"/>
                  </a:cubicBezTo>
                  <a:cubicBezTo>
                    <a:pt x="110187" y="468685"/>
                    <a:pt x="105260" y="476802"/>
                    <a:pt x="100333" y="484294"/>
                  </a:cubicBezTo>
                  <a:cubicBezTo>
                    <a:pt x="96638" y="490538"/>
                    <a:pt x="92943" y="490538"/>
                    <a:pt x="90480" y="483670"/>
                  </a:cubicBezTo>
                  <a:cubicBezTo>
                    <a:pt x="87401" y="473680"/>
                    <a:pt x="84937" y="463690"/>
                    <a:pt x="83706" y="453076"/>
                  </a:cubicBezTo>
                  <a:cubicBezTo>
                    <a:pt x="82474" y="440588"/>
                    <a:pt x="83090" y="427476"/>
                    <a:pt x="82474" y="414989"/>
                  </a:cubicBezTo>
                  <a:cubicBezTo>
                    <a:pt x="81858" y="406872"/>
                    <a:pt x="84321" y="399380"/>
                    <a:pt x="89248" y="392512"/>
                  </a:cubicBezTo>
                  <a:cubicBezTo>
                    <a:pt x="103413" y="374405"/>
                    <a:pt x="119425" y="359420"/>
                    <a:pt x="138516" y="346932"/>
                  </a:cubicBezTo>
                  <a:cubicBezTo>
                    <a:pt x="142827" y="344123"/>
                    <a:pt x="145598" y="343030"/>
                    <a:pt x="147522" y="343889"/>
                  </a:cubicBezTo>
                  <a:close/>
                  <a:moveTo>
                    <a:pt x="1212628" y="331788"/>
                  </a:moveTo>
                  <a:cubicBezTo>
                    <a:pt x="1213854" y="341671"/>
                    <a:pt x="1215694" y="350319"/>
                    <a:pt x="1216921" y="358967"/>
                  </a:cubicBezTo>
                  <a:cubicBezTo>
                    <a:pt x="1216921" y="371321"/>
                    <a:pt x="1216921" y="383675"/>
                    <a:pt x="1216921" y="395412"/>
                  </a:cubicBezTo>
                  <a:cubicBezTo>
                    <a:pt x="1215694" y="402824"/>
                    <a:pt x="1214468" y="410237"/>
                    <a:pt x="1213241" y="417031"/>
                  </a:cubicBezTo>
                  <a:cubicBezTo>
                    <a:pt x="1212014" y="428150"/>
                    <a:pt x="1206494" y="437415"/>
                    <a:pt x="1198520" y="445446"/>
                  </a:cubicBezTo>
                  <a:cubicBezTo>
                    <a:pt x="1180120" y="462124"/>
                    <a:pt x="1159879" y="476331"/>
                    <a:pt x="1138411" y="489920"/>
                  </a:cubicBezTo>
                  <a:cubicBezTo>
                    <a:pt x="1137798" y="489920"/>
                    <a:pt x="1137185" y="489920"/>
                    <a:pt x="1135958" y="490538"/>
                  </a:cubicBezTo>
                  <a:cubicBezTo>
                    <a:pt x="1135958" y="483743"/>
                    <a:pt x="1135958" y="476949"/>
                    <a:pt x="1137185" y="470772"/>
                  </a:cubicBezTo>
                  <a:cubicBezTo>
                    <a:pt x="1139638" y="452240"/>
                    <a:pt x="1142705" y="433709"/>
                    <a:pt x="1146385" y="415178"/>
                  </a:cubicBezTo>
                  <a:cubicBezTo>
                    <a:pt x="1146998" y="411472"/>
                    <a:pt x="1148225" y="407148"/>
                    <a:pt x="1150679" y="404059"/>
                  </a:cubicBezTo>
                  <a:cubicBezTo>
                    <a:pt x="1169079" y="381822"/>
                    <a:pt x="1188093" y="359585"/>
                    <a:pt x="1206494" y="336730"/>
                  </a:cubicBezTo>
                  <a:cubicBezTo>
                    <a:pt x="1207721" y="335494"/>
                    <a:pt x="1209561" y="334259"/>
                    <a:pt x="1212628" y="331788"/>
                  </a:cubicBezTo>
                  <a:close/>
                  <a:moveTo>
                    <a:pt x="4894" y="331788"/>
                  </a:moveTo>
                  <a:cubicBezTo>
                    <a:pt x="7377" y="333637"/>
                    <a:pt x="9860" y="334870"/>
                    <a:pt x="11101" y="336719"/>
                  </a:cubicBezTo>
                  <a:cubicBezTo>
                    <a:pt x="29721" y="358290"/>
                    <a:pt x="48962" y="380478"/>
                    <a:pt x="66341" y="402665"/>
                  </a:cubicBezTo>
                  <a:cubicBezTo>
                    <a:pt x="71307" y="409445"/>
                    <a:pt x="72548" y="418690"/>
                    <a:pt x="73789" y="426702"/>
                  </a:cubicBezTo>
                  <a:cubicBezTo>
                    <a:pt x="76893" y="443959"/>
                    <a:pt x="79375" y="461216"/>
                    <a:pt x="81237" y="478474"/>
                  </a:cubicBezTo>
                  <a:cubicBezTo>
                    <a:pt x="81858" y="482171"/>
                    <a:pt x="81237" y="485253"/>
                    <a:pt x="81237" y="488951"/>
                  </a:cubicBezTo>
                  <a:cubicBezTo>
                    <a:pt x="80617" y="488951"/>
                    <a:pt x="80617" y="488951"/>
                    <a:pt x="80617" y="488951"/>
                  </a:cubicBezTo>
                  <a:cubicBezTo>
                    <a:pt x="56410" y="474159"/>
                    <a:pt x="32204" y="458751"/>
                    <a:pt x="12963" y="438412"/>
                  </a:cubicBezTo>
                  <a:cubicBezTo>
                    <a:pt x="4274" y="429167"/>
                    <a:pt x="3032" y="416841"/>
                    <a:pt x="1791" y="405131"/>
                  </a:cubicBezTo>
                  <a:cubicBezTo>
                    <a:pt x="-692" y="383559"/>
                    <a:pt x="-692" y="362604"/>
                    <a:pt x="2411" y="341033"/>
                  </a:cubicBezTo>
                  <a:cubicBezTo>
                    <a:pt x="3032" y="337951"/>
                    <a:pt x="4274" y="335486"/>
                    <a:pt x="4894" y="331788"/>
                  </a:cubicBezTo>
                  <a:close/>
                  <a:moveTo>
                    <a:pt x="1055266" y="260314"/>
                  </a:moveTo>
                  <a:cubicBezTo>
                    <a:pt x="1056504" y="259538"/>
                    <a:pt x="1058672" y="260004"/>
                    <a:pt x="1062077" y="261244"/>
                  </a:cubicBezTo>
                  <a:cubicBezTo>
                    <a:pt x="1085609" y="269307"/>
                    <a:pt x="1107282" y="281712"/>
                    <a:pt x="1125240" y="299078"/>
                  </a:cubicBezTo>
                  <a:cubicBezTo>
                    <a:pt x="1133909" y="307761"/>
                    <a:pt x="1140102" y="317065"/>
                    <a:pt x="1140102" y="330090"/>
                  </a:cubicBezTo>
                  <a:cubicBezTo>
                    <a:pt x="1140721" y="346836"/>
                    <a:pt x="1140721" y="364203"/>
                    <a:pt x="1140721" y="381569"/>
                  </a:cubicBezTo>
                  <a:cubicBezTo>
                    <a:pt x="1140721" y="385291"/>
                    <a:pt x="1138863" y="388392"/>
                    <a:pt x="1138244" y="392113"/>
                  </a:cubicBezTo>
                  <a:cubicBezTo>
                    <a:pt x="1130813" y="384670"/>
                    <a:pt x="1124002" y="378468"/>
                    <a:pt x="1117190" y="372266"/>
                  </a:cubicBezTo>
                  <a:cubicBezTo>
                    <a:pt x="1102947" y="359241"/>
                    <a:pt x="1089324" y="345596"/>
                    <a:pt x="1075701" y="332571"/>
                  </a:cubicBezTo>
                  <a:cubicBezTo>
                    <a:pt x="1074462" y="330710"/>
                    <a:pt x="1072605" y="329470"/>
                    <a:pt x="1071985" y="327609"/>
                  </a:cubicBezTo>
                  <a:cubicBezTo>
                    <a:pt x="1062077" y="308382"/>
                    <a:pt x="1055885" y="288534"/>
                    <a:pt x="1054027" y="266826"/>
                  </a:cubicBezTo>
                  <a:cubicBezTo>
                    <a:pt x="1053718" y="263105"/>
                    <a:pt x="1054027" y="261089"/>
                    <a:pt x="1055266" y="260314"/>
                  </a:cubicBezTo>
                  <a:close/>
                  <a:moveTo>
                    <a:pt x="162705" y="260075"/>
                  </a:moveTo>
                  <a:cubicBezTo>
                    <a:pt x="163789" y="260770"/>
                    <a:pt x="164098" y="262467"/>
                    <a:pt x="163789" y="265554"/>
                  </a:cubicBezTo>
                  <a:cubicBezTo>
                    <a:pt x="162550" y="287779"/>
                    <a:pt x="156358" y="308769"/>
                    <a:pt x="145831" y="327908"/>
                  </a:cubicBezTo>
                  <a:cubicBezTo>
                    <a:pt x="143354" y="332229"/>
                    <a:pt x="139019" y="334698"/>
                    <a:pt x="135304" y="337785"/>
                  </a:cubicBezTo>
                  <a:cubicBezTo>
                    <a:pt x="119823" y="353219"/>
                    <a:pt x="103722" y="369271"/>
                    <a:pt x="88241" y="385322"/>
                  </a:cubicBezTo>
                  <a:cubicBezTo>
                    <a:pt x="85764" y="387174"/>
                    <a:pt x="83907" y="389644"/>
                    <a:pt x="82049" y="392113"/>
                  </a:cubicBezTo>
                  <a:cubicBezTo>
                    <a:pt x="80810" y="392113"/>
                    <a:pt x="80191" y="391496"/>
                    <a:pt x="79572" y="391496"/>
                  </a:cubicBezTo>
                  <a:cubicBezTo>
                    <a:pt x="78953" y="387792"/>
                    <a:pt x="77095" y="384087"/>
                    <a:pt x="77095" y="380383"/>
                  </a:cubicBezTo>
                  <a:cubicBezTo>
                    <a:pt x="77714" y="361245"/>
                    <a:pt x="77095" y="342107"/>
                    <a:pt x="78953" y="322969"/>
                  </a:cubicBezTo>
                  <a:cubicBezTo>
                    <a:pt x="79572" y="316178"/>
                    <a:pt x="84526" y="308152"/>
                    <a:pt x="89480" y="303213"/>
                  </a:cubicBezTo>
                  <a:cubicBezTo>
                    <a:pt x="108057" y="282840"/>
                    <a:pt x="130969" y="269876"/>
                    <a:pt x="156977" y="260615"/>
                  </a:cubicBezTo>
                  <a:cubicBezTo>
                    <a:pt x="159764" y="259689"/>
                    <a:pt x="161621" y="259380"/>
                    <a:pt x="162705" y="260075"/>
                  </a:cubicBezTo>
                  <a:close/>
                  <a:moveTo>
                    <a:pt x="1187878" y="222250"/>
                  </a:moveTo>
                  <a:cubicBezTo>
                    <a:pt x="1188496" y="222868"/>
                    <a:pt x="1189732" y="222868"/>
                    <a:pt x="1190351" y="222868"/>
                  </a:cubicBezTo>
                  <a:cubicBezTo>
                    <a:pt x="1192206" y="229670"/>
                    <a:pt x="1195297" y="235854"/>
                    <a:pt x="1195915" y="243274"/>
                  </a:cubicBezTo>
                  <a:cubicBezTo>
                    <a:pt x="1199007" y="263680"/>
                    <a:pt x="1202098" y="284085"/>
                    <a:pt x="1204571" y="305109"/>
                  </a:cubicBezTo>
                  <a:cubicBezTo>
                    <a:pt x="1205808" y="315003"/>
                    <a:pt x="1203335" y="324278"/>
                    <a:pt x="1197152" y="332317"/>
                  </a:cubicBezTo>
                  <a:cubicBezTo>
                    <a:pt x="1183549" y="349012"/>
                    <a:pt x="1169947" y="365089"/>
                    <a:pt x="1156344" y="381785"/>
                  </a:cubicBezTo>
                  <a:cubicBezTo>
                    <a:pt x="1153871" y="384258"/>
                    <a:pt x="1150780" y="386113"/>
                    <a:pt x="1147070" y="387350"/>
                  </a:cubicBezTo>
                  <a:cubicBezTo>
                    <a:pt x="1148307" y="377456"/>
                    <a:pt x="1149543" y="368181"/>
                    <a:pt x="1150162" y="358288"/>
                  </a:cubicBezTo>
                  <a:cubicBezTo>
                    <a:pt x="1151398" y="342210"/>
                    <a:pt x="1153253" y="326133"/>
                    <a:pt x="1148925" y="310056"/>
                  </a:cubicBezTo>
                  <a:cubicBezTo>
                    <a:pt x="1148307" y="308201"/>
                    <a:pt x="1148925" y="305728"/>
                    <a:pt x="1149543" y="303254"/>
                  </a:cubicBezTo>
                  <a:cubicBezTo>
                    <a:pt x="1156963" y="278520"/>
                    <a:pt x="1167474" y="254404"/>
                    <a:pt x="1181076" y="231525"/>
                  </a:cubicBezTo>
                  <a:cubicBezTo>
                    <a:pt x="1182931" y="228434"/>
                    <a:pt x="1185404" y="225342"/>
                    <a:pt x="1187878" y="222250"/>
                  </a:cubicBezTo>
                  <a:close/>
                  <a:moveTo>
                    <a:pt x="29077" y="220663"/>
                  </a:moveTo>
                  <a:cubicBezTo>
                    <a:pt x="31565" y="223142"/>
                    <a:pt x="33431" y="225620"/>
                    <a:pt x="35296" y="228099"/>
                  </a:cubicBezTo>
                  <a:cubicBezTo>
                    <a:pt x="49600" y="251026"/>
                    <a:pt x="60173" y="276432"/>
                    <a:pt x="68257" y="302458"/>
                  </a:cubicBezTo>
                  <a:cubicBezTo>
                    <a:pt x="68879" y="304317"/>
                    <a:pt x="69501" y="306796"/>
                    <a:pt x="68879" y="308655"/>
                  </a:cubicBezTo>
                  <a:cubicBezTo>
                    <a:pt x="63904" y="328484"/>
                    <a:pt x="66392" y="348313"/>
                    <a:pt x="68257" y="368142"/>
                  </a:cubicBezTo>
                  <a:cubicBezTo>
                    <a:pt x="68879" y="373719"/>
                    <a:pt x="69501" y="379915"/>
                    <a:pt x="70745" y="387351"/>
                  </a:cubicBezTo>
                  <a:cubicBezTo>
                    <a:pt x="67014" y="384872"/>
                    <a:pt x="65148" y="383633"/>
                    <a:pt x="62660" y="381774"/>
                  </a:cubicBezTo>
                  <a:cubicBezTo>
                    <a:pt x="45869" y="365043"/>
                    <a:pt x="30321" y="346454"/>
                    <a:pt x="17261" y="326625"/>
                  </a:cubicBezTo>
                  <a:cubicBezTo>
                    <a:pt x="10420" y="315471"/>
                    <a:pt x="11664" y="303697"/>
                    <a:pt x="12908" y="292543"/>
                  </a:cubicBezTo>
                  <a:cubicBezTo>
                    <a:pt x="16017" y="272095"/>
                    <a:pt x="19749" y="251646"/>
                    <a:pt x="23480" y="231817"/>
                  </a:cubicBezTo>
                  <a:cubicBezTo>
                    <a:pt x="24102" y="228099"/>
                    <a:pt x="25968" y="225001"/>
                    <a:pt x="27212" y="221283"/>
                  </a:cubicBezTo>
                  <a:cubicBezTo>
                    <a:pt x="27833" y="221283"/>
                    <a:pt x="28455" y="221283"/>
                    <a:pt x="29077" y="220663"/>
                  </a:cubicBezTo>
                  <a:close/>
                  <a:moveTo>
                    <a:pt x="1018483" y="176213"/>
                  </a:moveTo>
                  <a:cubicBezTo>
                    <a:pt x="1026521" y="176830"/>
                    <a:pt x="1032704" y="176830"/>
                    <a:pt x="1038887" y="178681"/>
                  </a:cubicBezTo>
                  <a:cubicBezTo>
                    <a:pt x="1053107" y="182382"/>
                    <a:pt x="1068565" y="186700"/>
                    <a:pt x="1082167" y="192253"/>
                  </a:cubicBezTo>
                  <a:cubicBezTo>
                    <a:pt x="1101952" y="200272"/>
                    <a:pt x="1114936" y="215078"/>
                    <a:pt x="1122974" y="234819"/>
                  </a:cubicBezTo>
                  <a:cubicBezTo>
                    <a:pt x="1130393" y="253943"/>
                    <a:pt x="1135958" y="273684"/>
                    <a:pt x="1134103" y="295276"/>
                  </a:cubicBezTo>
                  <a:cubicBezTo>
                    <a:pt x="1132248" y="294042"/>
                    <a:pt x="1131012" y="293425"/>
                    <a:pt x="1129775" y="292808"/>
                  </a:cubicBezTo>
                  <a:cubicBezTo>
                    <a:pt x="1107517" y="277386"/>
                    <a:pt x="1084640" y="261963"/>
                    <a:pt x="1061763" y="246540"/>
                  </a:cubicBezTo>
                  <a:cubicBezTo>
                    <a:pt x="1059290" y="244690"/>
                    <a:pt x="1056817" y="242839"/>
                    <a:pt x="1054962" y="240371"/>
                  </a:cubicBezTo>
                  <a:cubicBezTo>
                    <a:pt x="1041978" y="224332"/>
                    <a:pt x="1030849" y="206441"/>
                    <a:pt x="1022193" y="187934"/>
                  </a:cubicBezTo>
                  <a:cubicBezTo>
                    <a:pt x="1020956" y="184850"/>
                    <a:pt x="1020338" y="181765"/>
                    <a:pt x="1018483" y="176213"/>
                  </a:cubicBezTo>
                  <a:close/>
                  <a:moveTo>
                    <a:pt x="191853" y="175250"/>
                  </a:moveTo>
                  <a:cubicBezTo>
                    <a:pt x="198086" y="174625"/>
                    <a:pt x="199333" y="175875"/>
                    <a:pt x="196840" y="182127"/>
                  </a:cubicBezTo>
                  <a:cubicBezTo>
                    <a:pt x="187489" y="204631"/>
                    <a:pt x="175022" y="224635"/>
                    <a:pt x="158814" y="242764"/>
                  </a:cubicBezTo>
                  <a:cubicBezTo>
                    <a:pt x="155697" y="246515"/>
                    <a:pt x="151334" y="248390"/>
                    <a:pt x="147594" y="250891"/>
                  </a:cubicBezTo>
                  <a:cubicBezTo>
                    <a:pt x="128269" y="264019"/>
                    <a:pt x="108322" y="277771"/>
                    <a:pt x="88374" y="291524"/>
                  </a:cubicBezTo>
                  <a:cubicBezTo>
                    <a:pt x="86504" y="292775"/>
                    <a:pt x="85257" y="293400"/>
                    <a:pt x="82140" y="295275"/>
                  </a:cubicBezTo>
                  <a:cubicBezTo>
                    <a:pt x="80270" y="275896"/>
                    <a:pt x="85257" y="258392"/>
                    <a:pt x="90867" y="240889"/>
                  </a:cubicBezTo>
                  <a:cubicBezTo>
                    <a:pt x="99594" y="214008"/>
                    <a:pt x="118295" y="195879"/>
                    <a:pt x="145100" y="185877"/>
                  </a:cubicBezTo>
                  <a:cubicBezTo>
                    <a:pt x="160061" y="180251"/>
                    <a:pt x="175645" y="175875"/>
                    <a:pt x="191853" y="175250"/>
                  </a:cubicBezTo>
                  <a:close/>
                  <a:moveTo>
                    <a:pt x="1144104" y="112345"/>
                  </a:moveTo>
                  <a:cubicBezTo>
                    <a:pt x="1146359" y="112189"/>
                    <a:pt x="1148691" y="114839"/>
                    <a:pt x="1151800" y="120140"/>
                  </a:cubicBezTo>
                  <a:cubicBezTo>
                    <a:pt x="1167348" y="143839"/>
                    <a:pt x="1177920" y="170033"/>
                    <a:pt x="1179164" y="199345"/>
                  </a:cubicBezTo>
                  <a:cubicBezTo>
                    <a:pt x="1180408" y="217431"/>
                    <a:pt x="1172323" y="234270"/>
                    <a:pt x="1166726" y="251733"/>
                  </a:cubicBezTo>
                  <a:cubicBezTo>
                    <a:pt x="1163617" y="259840"/>
                    <a:pt x="1159263" y="267948"/>
                    <a:pt x="1154910" y="275432"/>
                  </a:cubicBezTo>
                  <a:cubicBezTo>
                    <a:pt x="1153666" y="278550"/>
                    <a:pt x="1151178" y="281045"/>
                    <a:pt x="1148069" y="284163"/>
                  </a:cubicBezTo>
                  <a:cubicBezTo>
                    <a:pt x="1143716" y="267948"/>
                    <a:pt x="1139984" y="252980"/>
                    <a:pt x="1135631" y="238012"/>
                  </a:cubicBezTo>
                  <a:cubicBezTo>
                    <a:pt x="1131277" y="225539"/>
                    <a:pt x="1125680" y="213066"/>
                    <a:pt x="1121949" y="199969"/>
                  </a:cubicBezTo>
                  <a:cubicBezTo>
                    <a:pt x="1120083" y="192485"/>
                    <a:pt x="1120083" y="184377"/>
                    <a:pt x="1121327" y="176893"/>
                  </a:cubicBezTo>
                  <a:cubicBezTo>
                    <a:pt x="1123193" y="157560"/>
                    <a:pt x="1128790" y="138850"/>
                    <a:pt x="1136875" y="121388"/>
                  </a:cubicBezTo>
                  <a:cubicBezTo>
                    <a:pt x="1139673" y="115463"/>
                    <a:pt x="1141850" y="112500"/>
                    <a:pt x="1144104" y="112345"/>
                  </a:cubicBezTo>
                  <a:close/>
                  <a:moveTo>
                    <a:pt x="74677" y="111476"/>
                  </a:moveTo>
                  <a:cubicBezTo>
                    <a:pt x="76465" y="111709"/>
                    <a:pt x="78175" y="113569"/>
                    <a:pt x="80041" y="116981"/>
                  </a:cubicBezTo>
                  <a:cubicBezTo>
                    <a:pt x="89370" y="134346"/>
                    <a:pt x="93723" y="153573"/>
                    <a:pt x="97454" y="173419"/>
                  </a:cubicBezTo>
                  <a:cubicBezTo>
                    <a:pt x="99320" y="185203"/>
                    <a:pt x="97454" y="195747"/>
                    <a:pt x="93101" y="207531"/>
                  </a:cubicBezTo>
                  <a:cubicBezTo>
                    <a:pt x="85016" y="229858"/>
                    <a:pt x="79419" y="253426"/>
                    <a:pt x="72578" y="276374"/>
                  </a:cubicBezTo>
                  <a:cubicBezTo>
                    <a:pt x="71956" y="277614"/>
                    <a:pt x="71334" y="279475"/>
                    <a:pt x="71334" y="280715"/>
                  </a:cubicBezTo>
                  <a:cubicBezTo>
                    <a:pt x="70090" y="281336"/>
                    <a:pt x="69468" y="281956"/>
                    <a:pt x="68225" y="282576"/>
                  </a:cubicBezTo>
                  <a:cubicBezTo>
                    <a:pt x="66981" y="280715"/>
                    <a:pt x="65737" y="278235"/>
                    <a:pt x="64493" y="276374"/>
                  </a:cubicBezTo>
                  <a:cubicBezTo>
                    <a:pt x="50811" y="251566"/>
                    <a:pt x="38995" y="225517"/>
                    <a:pt x="39617" y="197608"/>
                  </a:cubicBezTo>
                  <a:cubicBezTo>
                    <a:pt x="39617" y="167217"/>
                    <a:pt x="52055" y="140548"/>
                    <a:pt x="68847" y="115740"/>
                  </a:cubicBezTo>
                  <a:cubicBezTo>
                    <a:pt x="71023" y="112639"/>
                    <a:pt x="72889" y="111244"/>
                    <a:pt x="74677" y="111476"/>
                  </a:cubicBezTo>
                  <a:close/>
                  <a:moveTo>
                    <a:pt x="1004323" y="101701"/>
                  </a:moveTo>
                  <a:cubicBezTo>
                    <a:pt x="1014188" y="101701"/>
                    <a:pt x="1024053" y="103082"/>
                    <a:pt x="1033918" y="106151"/>
                  </a:cubicBezTo>
                  <a:cubicBezTo>
                    <a:pt x="1039468" y="107993"/>
                    <a:pt x="1045633" y="111062"/>
                    <a:pt x="1049949" y="114131"/>
                  </a:cubicBezTo>
                  <a:cubicBezTo>
                    <a:pt x="1070913" y="130091"/>
                    <a:pt x="1086944" y="150347"/>
                    <a:pt x="1098659" y="173673"/>
                  </a:cubicBezTo>
                  <a:cubicBezTo>
                    <a:pt x="1101742" y="179198"/>
                    <a:pt x="1102358" y="185336"/>
                    <a:pt x="1104208" y="191474"/>
                  </a:cubicBezTo>
                  <a:cubicBezTo>
                    <a:pt x="1103591" y="191474"/>
                    <a:pt x="1102975" y="192088"/>
                    <a:pt x="1101742" y="192088"/>
                  </a:cubicBezTo>
                  <a:cubicBezTo>
                    <a:pt x="1090027" y="186564"/>
                    <a:pt x="1078312" y="181039"/>
                    <a:pt x="1066597" y="174901"/>
                  </a:cubicBezTo>
                  <a:cubicBezTo>
                    <a:pt x="1053649" y="169376"/>
                    <a:pt x="1040701" y="164466"/>
                    <a:pt x="1026520" y="165079"/>
                  </a:cubicBezTo>
                  <a:cubicBezTo>
                    <a:pt x="1022203" y="165693"/>
                    <a:pt x="1016654" y="163852"/>
                    <a:pt x="1013571" y="160783"/>
                  </a:cubicBezTo>
                  <a:cubicBezTo>
                    <a:pt x="999390" y="146051"/>
                    <a:pt x="985209" y="130705"/>
                    <a:pt x="971644" y="114745"/>
                  </a:cubicBezTo>
                  <a:cubicBezTo>
                    <a:pt x="966095" y="109221"/>
                    <a:pt x="967328" y="107379"/>
                    <a:pt x="974727" y="105538"/>
                  </a:cubicBezTo>
                  <a:cubicBezTo>
                    <a:pt x="984592" y="103082"/>
                    <a:pt x="994458" y="101701"/>
                    <a:pt x="1004323" y="101701"/>
                  </a:cubicBezTo>
                  <a:close/>
                  <a:moveTo>
                    <a:pt x="222612" y="101262"/>
                  </a:moveTo>
                  <a:cubicBezTo>
                    <a:pt x="230044" y="101262"/>
                    <a:pt x="237476" y="103135"/>
                    <a:pt x="244908" y="105008"/>
                  </a:cubicBezTo>
                  <a:cubicBezTo>
                    <a:pt x="251102" y="106257"/>
                    <a:pt x="251721" y="108131"/>
                    <a:pt x="247386" y="113126"/>
                  </a:cubicBezTo>
                  <a:cubicBezTo>
                    <a:pt x="239334" y="123117"/>
                    <a:pt x="231283" y="133107"/>
                    <a:pt x="222612" y="142474"/>
                  </a:cubicBezTo>
                  <a:cubicBezTo>
                    <a:pt x="220135" y="145596"/>
                    <a:pt x="217038" y="148718"/>
                    <a:pt x="213941" y="151840"/>
                  </a:cubicBezTo>
                  <a:cubicBezTo>
                    <a:pt x="205890" y="161831"/>
                    <a:pt x="195980" y="166202"/>
                    <a:pt x="182355" y="166202"/>
                  </a:cubicBezTo>
                  <a:cubicBezTo>
                    <a:pt x="172445" y="165577"/>
                    <a:pt x="162536" y="170573"/>
                    <a:pt x="152626" y="174943"/>
                  </a:cubicBezTo>
                  <a:cubicBezTo>
                    <a:pt x="140240" y="179939"/>
                    <a:pt x="127853" y="186807"/>
                    <a:pt x="113608" y="193676"/>
                  </a:cubicBezTo>
                  <a:cubicBezTo>
                    <a:pt x="114847" y="187432"/>
                    <a:pt x="114847" y="183061"/>
                    <a:pt x="116705" y="179314"/>
                  </a:cubicBezTo>
                  <a:cubicBezTo>
                    <a:pt x="129091" y="150591"/>
                    <a:pt x="147052" y="127488"/>
                    <a:pt x="172445" y="110004"/>
                  </a:cubicBezTo>
                  <a:cubicBezTo>
                    <a:pt x="187310" y="100013"/>
                    <a:pt x="205270" y="100013"/>
                    <a:pt x="222612" y="101262"/>
                  </a:cubicBezTo>
                  <a:close/>
                  <a:moveTo>
                    <a:pt x="1069124" y="11113"/>
                  </a:moveTo>
                  <a:cubicBezTo>
                    <a:pt x="1071601" y="12979"/>
                    <a:pt x="1074077" y="14223"/>
                    <a:pt x="1075935" y="16089"/>
                  </a:cubicBezTo>
                  <a:cubicBezTo>
                    <a:pt x="1092032" y="29772"/>
                    <a:pt x="1105653" y="45943"/>
                    <a:pt x="1116178" y="63980"/>
                  </a:cubicBezTo>
                  <a:cubicBezTo>
                    <a:pt x="1121750" y="73932"/>
                    <a:pt x="1124227" y="83884"/>
                    <a:pt x="1124227" y="95079"/>
                  </a:cubicBezTo>
                  <a:cubicBezTo>
                    <a:pt x="1124846" y="118714"/>
                    <a:pt x="1123608" y="141727"/>
                    <a:pt x="1117417" y="164118"/>
                  </a:cubicBezTo>
                  <a:cubicBezTo>
                    <a:pt x="1116178" y="169093"/>
                    <a:pt x="1113702" y="173447"/>
                    <a:pt x="1111844" y="177801"/>
                  </a:cubicBezTo>
                  <a:cubicBezTo>
                    <a:pt x="1110606" y="177801"/>
                    <a:pt x="1109987" y="177801"/>
                    <a:pt x="1109368" y="177801"/>
                  </a:cubicBezTo>
                  <a:cubicBezTo>
                    <a:pt x="1106891" y="173447"/>
                    <a:pt x="1103796" y="169715"/>
                    <a:pt x="1101938" y="165362"/>
                  </a:cubicBezTo>
                  <a:cubicBezTo>
                    <a:pt x="1094509" y="151678"/>
                    <a:pt x="1087698" y="137995"/>
                    <a:pt x="1080269" y="124312"/>
                  </a:cubicBezTo>
                  <a:cubicBezTo>
                    <a:pt x="1077792" y="119336"/>
                    <a:pt x="1073458" y="114360"/>
                    <a:pt x="1070363" y="109384"/>
                  </a:cubicBezTo>
                  <a:cubicBezTo>
                    <a:pt x="1068505" y="105652"/>
                    <a:pt x="1067267" y="101921"/>
                    <a:pt x="1066648" y="98189"/>
                  </a:cubicBezTo>
                  <a:cubicBezTo>
                    <a:pt x="1063552" y="72066"/>
                    <a:pt x="1062933" y="45943"/>
                    <a:pt x="1066029" y="20443"/>
                  </a:cubicBezTo>
                  <a:cubicBezTo>
                    <a:pt x="1066648" y="17333"/>
                    <a:pt x="1067886" y="14845"/>
                    <a:pt x="1069124" y="11113"/>
                  </a:cubicBezTo>
                  <a:close/>
                  <a:moveTo>
                    <a:pt x="149334" y="11113"/>
                  </a:moveTo>
                  <a:cubicBezTo>
                    <a:pt x="150567" y="16060"/>
                    <a:pt x="151800" y="20388"/>
                    <a:pt x="152417" y="24098"/>
                  </a:cubicBezTo>
                  <a:cubicBezTo>
                    <a:pt x="154266" y="48833"/>
                    <a:pt x="154883" y="73567"/>
                    <a:pt x="151184" y="98301"/>
                  </a:cubicBezTo>
                  <a:cubicBezTo>
                    <a:pt x="149951" y="102629"/>
                    <a:pt x="147485" y="106958"/>
                    <a:pt x="145019" y="111286"/>
                  </a:cubicBezTo>
                  <a:cubicBezTo>
                    <a:pt x="140703" y="118706"/>
                    <a:pt x="136388" y="125508"/>
                    <a:pt x="132072" y="132928"/>
                  </a:cubicBezTo>
                  <a:cubicBezTo>
                    <a:pt x="125907" y="144677"/>
                    <a:pt x="120359" y="155807"/>
                    <a:pt x="114194" y="166938"/>
                  </a:cubicBezTo>
                  <a:cubicBezTo>
                    <a:pt x="112961" y="170648"/>
                    <a:pt x="110495" y="173121"/>
                    <a:pt x="108645" y="176213"/>
                  </a:cubicBezTo>
                  <a:cubicBezTo>
                    <a:pt x="107412" y="176213"/>
                    <a:pt x="106796" y="176213"/>
                    <a:pt x="105563" y="176213"/>
                  </a:cubicBezTo>
                  <a:cubicBezTo>
                    <a:pt x="103713" y="170648"/>
                    <a:pt x="100631" y="165701"/>
                    <a:pt x="99398" y="159518"/>
                  </a:cubicBezTo>
                  <a:cubicBezTo>
                    <a:pt x="94466" y="134783"/>
                    <a:pt x="91383" y="110049"/>
                    <a:pt x="94466" y="84697"/>
                  </a:cubicBezTo>
                  <a:cubicBezTo>
                    <a:pt x="95699" y="77895"/>
                    <a:pt x="98165" y="71093"/>
                    <a:pt x="101247" y="64910"/>
                  </a:cubicBezTo>
                  <a:cubicBezTo>
                    <a:pt x="111111" y="46359"/>
                    <a:pt x="125291" y="30282"/>
                    <a:pt x="141320" y="16678"/>
                  </a:cubicBezTo>
                  <a:cubicBezTo>
                    <a:pt x="143169" y="14823"/>
                    <a:pt x="145635" y="13586"/>
                    <a:pt x="149334" y="11113"/>
                  </a:cubicBezTo>
                  <a:close/>
                  <a:moveTo>
                    <a:pt x="970191" y="0"/>
                  </a:moveTo>
                  <a:cubicBezTo>
                    <a:pt x="972656" y="0"/>
                    <a:pt x="975738" y="0"/>
                    <a:pt x="978204" y="0"/>
                  </a:cubicBezTo>
                  <a:cubicBezTo>
                    <a:pt x="985601" y="1258"/>
                    <a:pt x="992382" y="1888"/>
                    <a:pt x="999163" y="3146"/>
                  </a:cubicBezTo>
                  <a:cubicBezTo>
                    <a:pt x="1017039" y="6921"/>
                    <a:pt x="1030600" y="16988"/>
                    <a:pt x="1041696" y="30831"/>
                  </a:cubicBezTo>
                  <a:cubicBezTo>
                    <a:pt x="1048477" y="39010"/>
                    <a:pt x="1052792" y="49077"/>
                    <a:pt x="1052792" y="59774"/>
                  </a:cubicBezTo>
                  <a:cubicBezTo>
                    <a:pt x="1053408" y="74245"/>
                    <a:pt x="1052792" y="88717"/>
                    <a:pt x="1052792" y="103188"/>
                  </a:cubicBezTo>
                  <a:cubicBezTo>
                    <a:pt x="1040463" y="99413"/>
                    <a:pt x="1027518" y="95638"/>
                    <a:pt x="1013957" y="92492"/>
                  </a:cubicBezTo>
                  <a:cubicBezTo>
                    <a:pt x="1005943" y="90604"/>
                    <a:pt x="997313" y="89346"/>
                    <a:pt x="988683" y="89346"/>
                  </a:cubicBezTo>
                  <a:cubicBezTo>
                    <a:pt x="983752" y="89346"/>
                    <a:pt x="980670" y="87458"/>
                    <a:pt x="980053" y="83054"/>
                  </a:cubicBezTo>
                  <a:cubicBezTo>
                    <a:pt x="978204" y="75503"/>
                    <a:pt x="976971" y="68582"/>
                    <a:pt x="975122" y="61032"/>
                  </a:cubicBezTo>
                  <a:cubicBezTo>
                    <a:pt x="972040" y="51594"/>
                    <a:pt x="969574" y="42156"/>
                    <a:pt x="965259" y="33347"/>
                  </a:cubicBezTo>
                  <a:cubicBezTo>
                    <a:pt x="960328" y="23280"/>
                    <a:pt x="952314" y="16359"/>
                    <a:pt x="942451" y="11955"/>
                  </a:cubicBezTo>
                  <a:cubicBezTo>
                    <a:pt x="941219" y="10696"/>
                    <a:pt x="939369" y="10067"/>
                    <a:pt x="938136" y="9438"/>
                  </a:cubicBezTo>
                  <a:cubicBezTo>
                    <a:pt x="938136" y="9438"/>
                    <a:pt x="938136" y="8809"/>
                    <a:pt x="937520" y="8180"/>
                  </a:cubicBezTo>
                  <a:cubicBezTo>
                    <a:pt x="947383" y="1258"/>
                    <a:pt x="959095" y="1888"/>
                    <a:pt x="970191" y="0"/>
                  </a:cubicBezTo>
                  <a:close/>
                  <a:moveTo>
                    <a:pt x="232637" y="0"/>
                  </a:moveTo>
                  <a:cubicBezTo>
                    <a:pt x="240117" y="0"/>
                    <a:pt x="248221" y="0"/>
                    <a:pt x="256325" y="0"/>
                  </a:cubicBezTo>
                  <a:cubicBezTo>
                    <a:pt x="262559" y="1258"/>
                    <a:pt x="268169" y="2517"/>
                    <a:pt x="274403" y="3775"/>
                  </a:cubicBezTo>
                  <a:cubicBezTo>
                    <a:pt x="276896" y="4404"/>
                    <a:pt x="278766" y="6292"/>
                    <a:pt x="281883" y="7550"/>
                  </a:cubicBezTo>
                  <a:cubicBezTo>
                    <a:pt x="280636" y="8809"/>
                    <a:pt x="280013" y="9438"/>
                    <a:pt x="279390" y="9438"/>
                  </a:cubicBezTo>
                  <a:cubicBezTo>
                    <a:pt x="260689" y="17617"/>
                    <a:pt x="250715" y="32718"/>
                    <a:pt x="245728" y="51594"/>
                  </a:cubicBezTo>
                  <a:cubicBezTo>
                    <a:pt x="243234" y="60403"/>
                    <a:pt x="241988" y="69211"/>
                    <a:pt x="239494" y="78020"/>
                  </a:cubicBezTo>
                  <a:cubicBezTo>
                    <a:pt x="237001" y="88087"/>
                    <a:pt x="236377" y="86829"/>
                    <a:pt x="226403" y="88717"/>
                  </a:cubicBezTo>
                  <a:cubicBezTo>
                    <a:pt x="209573" y="91233"/>
                    <a:pt x="192742" y="95638"/>
                    <a:pt x="175911" y="99413"/>
                  </a:cubicBezTo>
                  <a:cubicBezTo>
                    <a:pt x="172171" y="100042"/>
                    <a:pt x="168430" y="101930"/>
                    <a:pt x="163443" y="103188"/>
                  </a:cubicBezTo>
                  <a:cubicBezTo>
                    <a:pt x="164067" y="85571"/>
                    <a:pt x="162820" y="67953"/>
                    <a:pt x="165937" y="50965"/>
                  </a:cubicBezTo>
                  <a:cubicBezTo>
                    <a:pt x="170300" y="28314"/>
                    <a:pt x="187755" y="14472"/>
                    <a:pt x="208326" y="6292"/>
                  </a:cubicBezTo>
                  <a:cubicBezTo>
                    <a:pt x="215806" y="3146"/>
                    <a:pt x="224533" y="1888"/>
                    <a:pt x="232637" y="0"/>
                  </a:cubicBezTo>
                  <a:close/>
                </a:path>
              </a:pathLst>
            </a:cu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cs typeface="思源黑体 CN Bold" panose="020B0800000000000000" pitchFamily="34" charset="-122"/>
              </a:endParaRPr>
            </a:p>
          </p:txBody>
        </p:sp>
        <p:sp>
          <p:nvSpPr>
            <p:cNvPr id="45" name="PPT世界-9-2">
              <a:extLst>
                <a:ext uri="{FF2B5EF4-FFF2-40B4-BE49-F238E27FC236}">
                  <a16:creationId xmlns:a16="http://schemas.microsoft.com/office/drawing/2014/main" id="{18365673-1486-471A-895E-F8B839D1703A}"/>
                </a:ext>
              </a:extLst>
            </p:cNvPr>
            <p:cNvSpPr txBox="1"/>
            <p:nvPr/>
          </p:nvSpPr>
          <p:spPr>
            <a:xfrm>
              <a:off x="1422369" y="3310576"/>
              <a:ext cx="2368612" cy="705129"/>
            </a:xfrm>
            <a:prstGeom prst="rect">
              <a:avLst/>
            </a:prstGeom>
            <a:noFill/>
          </p:spPr>
          <p:txBody>
            <a:bodyPr wrap="square">
              <a:noAutofit/>
            </a:bodyPr>
            <a:lstStyle>
              <a:defPPr>
                <a:defRPr lang="zh-CN"/>
              </a:defPPr>
              <a:lvl1pPr marR="0" lvl="0" indent="0" algn="ctr" fontAlgn="auto">
                <a:lnSpc>
                  <a:spcPct val="130000"/>
                </a:lnSpc>
                <a:spcBef>
                  <a:spcPts val="0"/>
                </a:spcBef>
                <a:spcAft>
                  <a:spcPts val="0"/>
                </a:spcAft>
                <a:buClr>
                  <a:srgbClr val="01673B"/>
                </a:buClr>
                <a:buSzTx/>
                <a:buFontTx/>
                <a:buNone/>
                <a:defRPr kumimoji="0" sz="1600" b="0" i="0" u="none" strike="noStrike" cap="none" spc="0" normalizeH="0" baseline="0">
                  <a:ln>
                    <a:noFill/>
                  </a:ln>
                  <a:solidFill>
                    <a:schemeClr val="tx1">
                      <a:lumMod val="85000"/>
                      <a:lumOff val="15000"/>
                    </a:schemeClr>
                  </a:solidFill>
                  <a:effectLst/>
                  <a:uLnTx/>
                  <a:uFillTx/>
                  <a:latin typeface="+mn-ea"/>
                </a:defRPr>
              </a:lvl1p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p>
          </p:txBody>
        </p:sp>
        <p:sp>
          <p:nvSpPr>
            <p:cNvPr id="46" name="PPT世界-9-3">
              <a:extLst>
                <a:ext uri="{FF2B5EF4-FFF2-40B4-BE49-F238E27FC236}">
                  <a16:creationId xmlns:a16="http://schemas.microsoft.com/office/drawing/2014/main" id="{860CF9F2-5B30-4B5F-83A5-408AC2F58D9B}"/>
                </a:ext>
              </a:extLst>
            </p:cNvPr>
            <p:cNvSpPr txBox="1"/>
            <p:nvPr/>
          </p:nvSpPr>
          <p:spPr>
            <a:xfrm>
              <a:off x="1790958" y="1957762"/>
              <a:ext cx="16314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algn="ctr">
                <a:spcBef>
                  <a:spcPct val="0"/>
                </a:spcBef>
                <a:buFontTx/>
                <a:buNone/>
                <a:defRPr sz="2400" b="0">
                  <a:gradFill>
                    <a:gsLst>
                      <a:gs pos="52000">
                        <a:schemeClr val="accent1">
                          <a:lumMod val="100000"/>
                        </a:schemeClr>
                      </a:gs>
                      <a:gs pos="100000">
                        <a:schemeClr val="accent2"/>
                      </a:gs>
                    </a:gsLst>
                    <a:lin ang="18900000" scaled="1"/>
                  </a:gradFill>
                  <a:effectLst>
                    <a:outerShdw blurRad="127000" dist="101600" dir="5400000" algn="t" rotWithShape="0">
                      <a:schemeClr val="accent1">
                        <a:alpha val="40000"/>
                      </a:schemeClr>
                    </a:outerShdw>
                  </a:effectLst>
                  <a:latin typeface="+mj-ea"/>
                  <a:ea typeface="+mj-ea"/>
                  <a:cs typeface="阿里巴巴普惠体 B" panose="00020600040101010101" pitchFamily="18" charset="-122"/>
                </a:defRPr>
              </a:lvl1pPr>
              <a:lvl2pPr marL="742950" indent="-285750">
                <a:spcBef>
                  <a:spcPct val="20000"/>
                </a:spcBef>
                <a:buChar char="–"/>
                <a:defRPr sz="2800">
                  <a:latin typeface="Arial" panose="020B0604020202020204" pitchFamily="34" charset="0"/>
                  <a:ea typeface="宋体" panose="02010600030101010101" pitchFamily="2" charset="-122"/>
                </a:defRPr>
              </a:lvl2pPr>
              <a:lvl3pPr marL="1143000" indent="-228600">
                <a:spcBef>
                  <a:spcPct val="20000"/>
                </a:spcBef>
                <a:buChar char="•"/>
                <a:defRPr sz="2400">
                  <a:latin typeface="Arial" panose="020B0604020202020204" pitchFamily="34" charset="0"/>
                  <a:ea typeface="宋体" panose="02010600030101010101" pitchFamily="2" charset="-122"/>
                </a:defRPr>
              </a:lvl3pPr>
              <a:lvl4pPr marL="1600200" indent="-228600">
                <a:spcBef>
                  <a:spcPct val="20000"/>
                </a:spcBef>
                <a:buChar char="–"/>
                <a:defRPr sz="2000">
                  <a:latin typeface="Arial" panose="020B0604020202020204" pitchFamily="34" charset="0"/>
                  <a:ea typeface="宋体" panose="02010600030101010101" pitchFamily="2" charset="-122"/>
                </a:defRPr>
              </a:lvl4pPr>
              <a:lvl5pPr marL="2057400" indent="-22860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标题</a:t>
              </a:r>
              <a:endParaRPr lang="en-US" altLang="zh-CN"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endParaRPr>
            </a:p>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文字添加</a:t>
              </a:r>
            </a:p>
          </p:txBody>
        </p:sp>
        <p:sp>
          <p:nvSpPr>
            <p:cNvPr id="47" name="PPT世界-9-4">
              <a:extLst>
                <a:ext uri="{FF2B5EF4-FFF2-40B4-BE49-F238E27FC236}">
                  <a16:creationId xmlns:a16="http://schemas.microsoft.com/office/drawing/2014/main" id="{E2A05D37-2BEE-4957-A4DF-7302564EB636}"/>
                </a:ext>
              </a:extLst>
            </p:cNvPr>
            <p:cNvSpPr/>
            <p:nvPr/>
          </p:nvSpPr>
          <p:spPr>
            <a:xfrm>
              <a:off x="1274875" y="2784545"/>
              <a:ext cx="2663600" cy="503849"/>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PPT世界-9-5">
              <a:extLst>
                <a:ext uri="{FF2B5EF4-FFF2-40B4-BE49-F238E27FC236}">
                  <a16:creationId xmlns:a16="http://schemas.microsoft.com/office/drawing/2014/main" id="{2A6C7DB9-CAC3-4FFD-A122-8DE4B9B25C98}"/>
                </a:ext>
              </a:extLst>
            </p:cNvPr>
            <p:cNvSpPr/>
            <p:nvPr/>
          </p:nvSpPr>
          <p:spPr>
            <a:xfrm>
              <a:off x="1523560" y="2717939"/>
              <a:ext cx="2166230" cy="409766"/>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49" name="PPT世界-10">
            <a:extLst>
              <a:ext uri="{FF2B5EF4-FFF2-40B4-BE49-F238E27FC236}">
                <a16:creationId xmlns:a16="http://schemas.microsoft.com/office/drawing/2014/main" id="{352F9C29-A8C3-4B04-A085-A8D84F914AEC}"/>
              </a:ext>
            </a:extLst>
          </p:cNvPr>
          <p:cNvGrpSpPr/>
          <p:nvPr/>
        </p:nvGrpSpPr>
        <p:grpSpPr>
          <a:xfrm>
            <a:off x="8253525" y="1789992"/>
            <a:ext cx="2663600" cy="2225713"/>
            <a:chOff x="1274875" y="1789992"/>
            <a:chExt cx="2663600" cy="2225713"/>
          </a:xfrm>
        </p:grpSpPr>
        <p:sp>
          <p:nvSpPr>
            <p:cNvPr id="50" name="PPT世界-10-1">
              <a:extLst>
                <a:ext uri="{FF2B5EF4-FFF2-40B4-BE49-F238E27FC236}">
                  <a16:creationId xmlns:a16="http://schemas.microsoft.com/office/drawing/2014/main" id="{40C120CC-5CCB-4DFA-AB9C-AED0685F832F}"/>
                </a:ext>
              </a:extLst>
            </p:cNvPr>
            <p:cNvSpPr/>
            <p:nvPr/>
          </p:nvSpPr>
          <p:spPr bwMode="auto">
            <a:xfrm>
              <a:off x="1768513" y="1789992"/>
              <a:ext cx="1676324" cy="1246478"/>
            </a:xfrm>
            <a:custGeom>
              <a:avLst/>
              <a:gdLst>
                <a:gd name="connsiteX0" fmla="*/ 607497 w 1216921"/>
                <a:gd name="connsiteY0" fmla="*/ 830263 h 904876"/>
                <a:gd name="connsiteX1" fmla="*/ 608731 w 1216921"/>
                <a:gd name="connsiteY1" fmla="*/ 830263 h 904876"/>
                <a:gd name="connsiteX2" fmla="*/ 616140 w 1216921"/>
                <a:gd name="connsiteY2" fmla="*/ 853269 h 904876"/>
                <a:gd name="connsiteX3" fmla="*/ 622313 w 1216921"/>
                <a:gd name="connsiteY3" fmla="*/ 857621 h 904876"/>
                <a:gd name="connsiteX4" fmla="*/ 647008 w 1216921"/>
                <a:gd name="connsiteY4" fmla="*/ 858865 h 904876"/>
                <a:gd name="connsiteX5" fmla="*/ 629104 w 1216921"/>
                <a:gd name="connsiteY5" fmla="*/ 872544 h 904876"/>
                <a:gd name="connsiteX6" fmla="*/ 626018 w 1216921"/>
                <a:gd name="connsiteY6" fmla="*/ 883114 h 904876"/>
                <a:gd name="connsiteX7" fmla="*/ 631574 w 1216921"/>
                <a:gd name="connsiteY7" fmla="*/ 904876 h 904876"/>
                <a:gd name="connsiteX8" fmla="*/ 616757 w 1216921"/>
                <a:gd name="connsiteY8" fmla="*/ 894306 h 904876"/>
                <a:gd name="connsiteX9" fmla="*/ 599471 w 1216921"/>
                <a:gd name="connsiteY9" fmla="*/ 894306 h 904876"/>
                <a:gd name="connsiteX10" fmla="*/ 583419 w 1216921"/>
                <a:gd name="connsiteY10" fmla="*/ 904254 h 904876"/>
                <a:gd name="connsiteX11" fmla="*/ 591445 w 1216921"/>
                <a:gd name="connsiteY11" fmla="*/ 880627 h 904876"/>
                <a:gd name="connsiteX12" fmla="*/ 588976 w 1216921"/>
                <a:gd name="connsiteY12" fmla="*/ 873787 h 904876"/>
                <a:gd name="connsiteX13" fmla="*/ 569220 w 1216921"/>
                <a:gd name="connsiteY13" fmla="*/ 857621 h 904876"/>
                <a:gd name="connsiteX14" fmla="*/ 591445 w 1216921"/>
                <a:gd name="connsiteY14" fmla="*/ 858243 h 904876"/>
                <a:gd name="connsiteX15" fmla="*/ 600706 w 1216921"/>
                <a:gd name="connsiteY15" fmla="*/ 850782 h 904876"/>
                <a:gd name="connsiteX16" fmla="*/ 607497 w 1216921"/>
                <a:gd name="connsiteY16" fmla="*/ 830263 h 904876"/>
                <a:gd name="connsiteX17" fmla="*/ 691458 w 1216921"/>
                <a:gd name="connsiteY17" fmla="*/ 828675 h 904876"/>
                <a:gd name="connsiteX18" fmla="*/ 696408 w 1216921"/>
                <a:gd name="connsiteY18" fmla="*/ 844189 h 904876"/>
                <a:gd name="connsiteX19" fmla="*/ 710023 w 1216921"/>
                <a:gd name="connsiteY19" fmla="*/ 854119 h 904876"/>
                <a:gd name="connsiteX20" fmla="*/ 727970 w 1216921"/>
                <a:gd name="connsiteY20" fmla="*/ 854119 h 904876"/>
                <a:gd name="connsiteX21" fmla="*/ 708786 w 1216921"/>
                <a:gd name="connsiteY21" fmla="*/ 867771 h 904876"/>
                <a:gd name="connsiteX22" fmla="*/ 706310 w 1216921"/>
                <a:gd name="connsiteY22" fmla="*/ 875218 h 904876"/>
                <a:gd name="connsiteX23" fmla="*/ 713118 w 1216921"/>
                <a:gd name="connsiteY23" fmla="*/ 895697 h 904876"/>
                <a:gd name="connsiteX24" fmla="*/ 711880 w 1216921"/>
                <a:gd name="connsiteY24" fmla="*/ 896938 h 904876"/>
                <a:gd name="connsiteX25" fmla="*/ 694552 w 1216921"/>
                <a:gd name="connsiteY25" fmla="*/ 883906 h 904876"/>
                <a:gd name="connsiteX26" fmla="*/ 685888 w 1216921"/>
                <a:gd name="connsiteY26" fmla="*/ 884527 h 904876"/>
                <a:gd name="connsiteX27" fmla="*/ 667941 w 1216921"/>
                <a:gd name="connsiteY27" fmla="*/ 896317 h 904876"/>
                <a:gd name="connsiteX28" fmla="*/ 674748 w 1216921"/>
                <a:gd name="connsiteY28" fmla="*/ 875839 h 904876"/>
                <a:gd name="connsiteX29" fmla="*/ 671654 w 1216921"/>
                <a:gd name="connsiteY29" fmla="*/ 867771 h 904876"/>
                <a:gd name="connsiteX30" fmla="*/ 654945 w 1216921"/>
                <a:gd name="connsiteY30" fmla="*/ 854119 h 904876"/>
                <a:gd name="connsiteX31" fmla="*/ 677224 w 1216921"/>
                <a:gd name="connsiteY31" fmla="*/ 854119 h 904876"/>
                <a:gd name="connsiteX32" fmla="*/ 682794 w 1216921"/>
                <a:gd name="connsiteY32" fmla="*/ 849775 h 904876"/>
                <a:gd name="connsiteX33" fmla="*/ 691458 w 1216921"/>
                <a:gd name="connsiteY33" fmla="*/ 828675 h 904876"/>
                <a:gd name="connsiteX34" fmla="*/ 526180 w 1216921"/>
                <a:gd name="connsiteY34" fmla="*/ 828675 h 904876"/>
                <a:gd name="connsiteX35" fmla="*/ 531722 w 1216921"/>
                <a:gd name="connsiteY35" fmla="*/ 846510 h 904876"/>
                <a:gd name="connsiteX36" fmla="*/ 541576 w 1216921"/>
                <a:gd name="connsiteY36" fmla="*/ 853889 h 904876"/>
                <a:gd name="connsiteX37" fmla="*/ 561283 w 1216921"/>
                <a:gd name="connsiteY37" fmla="*/ 855119 h 904876"/>
                <a:gd name="connsiteX38" fmla="*/ 543424 w 1216921"/>
                <a:gd name="connsiteY38" fmla="*/ 868034 h 904876"/>
                <a:gd name="connsiteX39" fmla="*/ 540960 w 1216921"/>
                <a:gd name="connsiteY39" fmla="*/ 875414 h 904876"/>
                <a:gd name="connsiteX40" fmla="*/ 547119 w 1216921"/>
                <a:gd name="connsiteY40" fmla="*/ 896938 h 904876"/>
                <a:gd name="connsiteX41" fmla="*/ 529875 w 1216921"/>
                <a:gd name="connsiteY41" fmla="*/ 884023 h 904876"/>
                <a:gd name="connsiteX42" fmla="*/ 521253 w 1216921"/>
                <a:gd name="connsiteY42" fmla="*/ 884023 h 904876"/>
                <a:gd name="connsiteX43" fmla="*/ 502778 w 1216921"/>
                <a:gd name="connsiteY43" fmla="*/ 895708 h 904876"/>
                <a:gd name="connsiteX44" fmla="*/ 509552 w 1216921"/>
                <a:gd name="connsiteY44" fmla="*/ 876029 h 904876"/>
                <a:gd name="connsiteX45" fmla="*/ 507089 w 1216921"/>
                <a:gd name="connsiteY45" fmla="*/ 867419 h 904876"/>
                <a:gd name="connsiteX46" fmla="*/ 489845 w 1216921"/>
                <a:gd name="connsiteY46" fmla="*/ 855119 h 904876"/>
                <a:gd name="connsiteX47" fmla="*/ 489845 w 1216921"/>
                <a:gd name="connsiteY47" fmla="*/ 853889 h 904876"/>
                <a:gd name="connsiteX48" fmla="*/ 512015 w 1216921"/>
                <a:gd name="connsiteY48" fmla="*/ 853889 h 904876"/>
                <a:gd name="connsiteX49" fmla="*/ 518174 w 1216921"/>
                <a:gd name="connsiteY49" fmla="*/ 849584 h 904876"/>
                <a:gd name="connsiteX50" fmla="*/ 526180 w 1216921"/>
                <a:gd name="connsiteY50" fmla="*/ 828675 h 904876"/>
                <a:gd name="connsiteX51" fmla="*/ 448600 w 1216921"/>
                <a:gd name="connsiteY51" fmla="*/ 817563 h 904876"/>
                <a:gd name="connsiteX52" fmla="*/ 450469 w 1216921"/>
                <a:gd name="connsiteY52" fmla="*/ 817563 h 904876"/>
                <a:gd name="connsiteX53" fmla="*/ 456077 w 1216921"/>
                <a:gd name="connsiteY53" fmla="*/ 835953 h 904876"/>
                <a:gd name="connsiteX54" fmla="*/ 462309 w 1216921"/>
                <a:gd name="connsiteY54" fmla="*/ 840244 h 904876"/>
                <a:gd name="connsiteX55" fmla="*/ 483495 w 1216921"/>
                <a:gd name="connsiteY55" fmla="*/ 840244 h 904876"/>
                <a:gd name="connsiteX56" fmla="*/ 467917 w 1216921"/>
                <a:gd name="connsiteY56" fmla="*/ 851278 h 904876"/>
                <a:gd name="connsiteX57" fmla="*/ 464801 w 1216921"/>
                <a:gd name="connsiteY57" fmla="*/ 861699 h 904876"/>
                <a:gd name="connsiteX58" fmla="*/ 470409 w 1216921"/>
                <a:gd name="connsiteY58" fmla="*/ 879476 h 904876"/>
                <a:gd name="connsiteX59" fmla="*/ 449223 w 1216921"/>
                <a:gd name="connsiteY59" fmla="*/ 864764 h 904876"/>
                <a:gd name="connsiteX60" fmla="*/ 429906 w 1216921"/>
                <a:gd name="connsiteY60" fmla="*/ 878863 h 904876"/>
                <a:gd name="connsiteX61" fmla="*/ 428660 w 1216921"/>
                <a:gd name="connsiteY61" fmla="*/ 878250 h 904876"/>
                <a:gd name="connsiteX62" fmla="*/ 434891 w 1216921"/>
                <a:gd name="connsiteY62" fmla="*/ 859860 h 904876"/>
                <a:gd name="connsiteX63" fmla="*/ 432398 w 1216921"/>
                <a:gd name="connsiteY63" fmla="*/ 852504 h 904876"/>
                <a:gd name="connsiteX64" fmla="*/ 416820 w 1216921"/>
                <a:gd name="connsiteY64" fmla="*/ 840244 h 904876"/>
                <a:gd name="connsiteX65" fmla="*/ 436137 w 1216921"/>
                <a:gd name="connsiteY65" fmla="*/ 840244 h 904876"/>
                <a:gd name="connsiteX66" fmla="*/ 442992 w 1216921"/>
                <a:gd name="connsiteY66" fmla="*/ 835340 h 904876"/>
                <a:gd name="connsiteX67" fmla="*/ 448600 w 1216921"/>
                <a:gd name="connsiteY67" fmla="*/ 817563 h 904876"/>
                <a:gd name="connsiteX68" fmla="*/ 766864 w 1216921"/>
                <a:gd name="connsiteY68" fmla="*/ 814388 h 904876"/>
                <a:gd name="connsiteX69" fmla="*/ 773123 w 1216921"/>
                <a:gd name="connsiteY69" fmla="*/ 834415 h 904876"/>
                <a:gd name="connsiteX70" fmla="*/ 780007 w 1216921"/>
                <a:gd name="connsiteY70" fmla="*/ 839422 h 904876"/>
                <a:gd name="connsiteX71" fmla="*/ 799408 w 1216921"/>
                <a:gd name="connsiteY71" fmla="*/ 840674 h 904876"/>
                <a:gd name="connsiteX72" fmla="*/ 784388 w 1216921"/>
                <a:gd name="connsiteY72" fmla="*/ 851939 h 904876"/>
                <a:gd name="connsiteX73" fmla="*/ 781884 w 1216921"/>
                <a:gd name="connsiteY73" fmla="*/ 860075 h 904876"/>
                <a:gd name="connsiteX74" fmla="*/ 788143 w 1216921"/>
                <a:gd name="connsiteY74" fmla="*/ 879476 h 904876"/>
                <a:gd name="connsiteX75" fmla="*/ 770619 w 1216921"/>
                <a:gd name="connsiteY75" fmla="*/ 866959 h 904876"/>
                <a:gd name="connsiteX76" fmla="*/ 763109 w 1216921"/>
                <a:gd name="connsiteY76" fmla="*/ 866959 h 904876"/>
                <a:gd name="connsiteX77" fmla="*/ 746837 w 1216921"/>
                <a:gd name="connsiteY77" fmla="*/ 878850 h 904876"/>
                <a:gd name="connsiteX78" fmla="*/ 746211 w 1216921"/>
                <a:gd name="connsiteY78" fmla="*/ 878224 h 904876"/>
                <a:gd name="connsiteX79" fmla="*/ 751218 w 1216921"/>
                <a:gd name="connsiteY79" fmla="*/ 861952 h 904876"/>
                <a:gd name="connsiteX80" fmla="*/ 748089 w 1216921"/>
                <a:gd name="connsiteY80" fmla="*/ 850687 h 904876"/>
                <a:gd name="connsiteX81" fmla="*/ 734320 w 1216921"/>
                <a:gd name="connsiteY81" fmla="*/ 839422 h 904876"/>
                <a:gd name="connsiteX82" fmla="*/ 752470 w 1216921"/>
                <a:gd name="connsiteY82" fmla="*/ 839422 h 904876"/>
                <a:gd name="connsiteX83" fmla="*/ 760606 w 1216921"/>
                <a:gd name="connsiteY83" fmla="*/ 833789 h 904876"/>
                <a:gd name="connsiteX84" fmla="*/ 766864 w 1216921"/>
                <a:gd name="connsiteY84" fmla="*/ 814388 h 904876"/>
                <a:gd name="connsiteX85" fmla="*/ 837995 w 1216921"/>
                <a:gd name="connsiteY85" fmla="*/ 790575 h 904876"/>
                <a:gd name="connsiteX86" fmla="*/ 842899 w 1216921"/>
                <a:gd name="connsiteY86" fmla="*/ 806197 h 904876"/>
                <a:gd name="connsiteX87" fmla="*/ 851481 w 1216921"/>
                <a:gd name="connsiteY87" fmla="*/ 812446 h 904876"/>
                <a:gd name="connsiteX88" fmla="*/ 869258 w 1216921"/>
                <a:gd name="connsiteY88" fmla="*/ 812446 h 904876"/>
                <a:gd name="connsiteX89" fmla="*/ 853320 w 1216921"/>
                <a:gd name="connsiteY89" fmla="*/ 823693 h 904876"/>
                <a:gd name="connsiteX90" fmla="*/ 850868 w 1216921"/>
                <a:gd name="connsiteY90" fmla="*/ 831192 h 904876"/>
                <a:gd name="connsiteX91" fmla="*/ 855772 w 1216921"/>
                <a:gd name="connsiteY91" fmla="*/ 849313 h 904876"/>
                <a:gd name="connsiteX92" fmla="*/ 840447 w 1216921"/>
                <a:gd name="connsiteY92" fmla="*/ 838065 h 904876"/>
                <a:gd name="connsiteX93" fmla="*/ 834317 w 1216921"/>
                <a:gd name="connsiteY93" fmla="*/ 838065 h 904876"/>
                <a:gd name="connsiteX94" fmla="*/ 818379 w 1216921"/>
                <a:gd name="connsiteY94" fmla="*/ 848688 h 904876"/>
                <a:gd name="connsiteX95" fmla="*/ 823283 w 1216921"/>
                <a:gd name="connsiteY95" fmla="*/ 831817 h 904876"/>
                <a:gd name="connsiteX96" fmla="*/ 820831 w 1216921"/>
                <a:gd name="connsiteY96" fmla="*/ 823693 h 904876"/>
                <a:gd name="connsiteX97" fmla="*/ 807345 w 1216921"/>
                <a:gd name="connsiteY97" fmla="*/ 813695 h 904876"/>
                <a:gd name="connsiteX98" fmla="*/ 807345 w 1216921"/>
                <a:gd name="connsiteY98" fmla="*/ 812446 h 904876"/>
                <a:gd name="connsiteX99" fmla="*/ 825735 w 1216921"/>
                <a:gd name="connsiteY99" fmla="*/ 812446 h 904876"/>
                <a:gd name="connsiteX100" fmla="*/ 831252 w 1216921"/>
                <a:gd name="connsiteY100" fmla="*/ 808071 h 904876"/>
                <a:gd name="connsiteX101" fmla="*/ 837995 w 1216921"/>
                <a:gd name="connsiteY101" fmla="*/ 790575 h 904876"/>
                <a:gd name="connsiteX102" fmla="*/ 379202 w 1216921"/>
                <a:gd name="connsiteY102" fmla="*/ 788988 h 904876"/>
                <a:gd name="connsiteX103" fmla="*/ 384830 w 1216921"/>
                <a:gd name="connsiteY103" fmla="*/ 806499 h 904876"/>
                <a:gd name="connsiteX104" fmla="*/ 392960 w 1216921"/>
                <a:gd name="connsiteY104" fmla="*/ 812753 h 904876"/>
                <a:gd name="connsiteX105" fmla="*/ 410471 w 1216921"/>
                <a:gd name="connsiteY105" fmla="*/ 813378 h 904876"/>
                <a:gd name="connsiteX106" fmla="*/ 396087 w 1216921"/>
                <a:gd name="connsiteY106" fmla="*/ 824010 h 904876"/>
                <a:gd name="connsiteX107" fmla="*/ 393586 w 1216921"/>
                <a:gd name="connsiteY107" fmla="*/ 832140 h 904876"/>
                <a:gd name="connsiteX108" fmla="*/ 399214 w 1216921"/>
                <a:gd name="connsiteY108" fmla="*/ 849025 h 904876"/>
                <a:gd name="connsiteX109" fmla="*/ 397963 w 1216921"/>
                <a:gd name="connsiteY109" fmla="*/ 850276 h 904876"/>
                <a:gd name="connsiteX110" fmla="*/ 379202 w 1216921"/>
                <a:gd name="connsiteY110" fmla="*/ 836517 h 904876"/>
                <a:gd name="connsiteX111" fmla="*/ 359190 w 1216921"/>
                <a:gd name="connsiteY111" fmla="*/ 850901 h 904876"/>
                <a:gd name="connsiteX112" fmla="*/ 365443 w 1216921"/>
                <a:gd name="connsiteY112" fmla="*/ 831514 h 904876"/>
                <a:gd name="connsiteX113" fmla="*/ 363567 w 1216921"/>
                <a:gd name="connsiteY113" fmla="*/ 824635 h 904876"/>
                <a:gd name="connsiteX114" fmla="*/ 348558 w 1216921"/>
                <a:gd name="connsiteY114" fmla="*/ 812753 h 904876"/>
                <a:gd name="connsiteX115" fmla="*/ 367320 w 1216921"/>
                <a:gd name="connsiteY115" fmla="*/ 812753 h 904876"/>
                <a:gd name="connsiteX116" fmla="*/ 372948 w 1216921"/>
                <a:gd name="connsiteY116" fmla="*/ 808375 h 904876"/>
                <a:gd name="connsiteX117" fmla="*/ 379202 w 1216921"/>
                <a:gd name="connsiteY117" fmla="*/ 788988 h 904876"/>
                <a:gd name="connsiteX118" fmla="*/ 905463 w 1216921"/>
                <a:gd name="connsiteY118" fmla="*/ 749300 h 904876"/>
                <a:gd name="connsiteX119" fmla="*/ 911608 w 1216921"/>
                <a:gd name="connsiteY119" fmla="*/ 767421 h 904876"/>
                <a:gd name="connsiteX120" fmla="*/ 916524 w 1216921"/>
                <a:gd name="connsiteY120" fmla="*/ 771795 h 904876"/>
                <a:gd name="connsiteX121" fmla="*/ 934345 w 1216921"/>
                <a:gd name="connsiteY121" fmla="*/ 773045 h 904876"/>
                <a:gd name="connsiteX122" fmla="*/ 920826 w 1216921"/>
                <a:gd name="connsiteY122" fmla="*/ 782418 h 904876"/>
                <a:gd name="connsiteX123" fmla="*/ 918368 w 1216921"/>
                <a:gd name="connsiteY123" fmla="*/ 789917 h 904876"/>
                <a:gd name="connsiteX124" fmla="*/ 923898 w 1216921"/>
                <a:gd name="connsiteY124" fmla="*/ 808038 h 904876"/>
                <a:gd name="connsiteX125" fmla="*/ 908535 w 1216921"/>
                <a:gd name="connsiteY125" fmla="*/ 796790 h 904876"/>
                <a:gd name="connsiteX126" fmla="*/ 902390 w 1216921"/>
                <a:gd name="connsiteY126" fmla="*/ 796790 h 904876"/>
                <a:gd name="connsiteX127" fmla="*/ 888256 w 1216921"/>
                <a:gd name="connsiteY127" fmla="*/ 806788 h 904876"/>
                <a:gd name="connsiteX128" fmla="*/ 887027 w 1216921"/>
                <a:gd name="connsiteY128" fmla="*/ 806163 h 904876"/>
                <a:gd name="connsiteX129" fmla="*/ 891943 w 1216921"/>
                <a:gd name="connsiteY129" fmla="*/ 791167 h 904876"/>
                <a:gd name="connsiteX130" fmla="*/ 888871 w 1216921"/>
                <a:gd name="connsiteY130" fmla="*/ 781793 h 904876"/>
                <a:gd name="connsiteX131" fmla="*/ 877195 w 1216921"/>
                <a:gd name="connsiteY131" fmla="*/ 771795 h 904876"/>
                <a:gd name="connsiteX132" fmla="*/ 892558 w 1216921"/>
                <a:gd name="connsiteY132" fmla="*/ 771795 h 904876"/>
                <a:gd name="connsiteX133" fmla="*/ 899932 w 1216921"/>
                <a:gd name="connsiteY133" fmla="*/ 766796 h 904876"/>
                <a:gd name="connsiteX134" fmla="*/ 905463 w 1216921"/>
                <a:gd name="connsiteY134" fmla="*/ 749300 h 904876"/>
                <a:gd name="connsiteX135" fmla="*/ 312045 w 1216921"/>
                <a:gd name="connsiteY135" fmla="*/ 749300 h 904876"/>
                <a:gd name="connsiteX136" fmla="*/ 316301 w 1216921"/>
                <a:gd name="connsiteY136" fmla="*/ 763047 h 904876"/>
                <a:gd name="connsiteX137" fmla="*/ 327852 w 1216921"/>
                <a:gd name="connsiteY137" fmla="*/ 771171 h 904876"/>
                <a:gd name="connsiteX138" fmla="*/ 340620 w 1216921"/>
                <a:gd name="connsiteY138" fmla="*/ 772420 h 904876"/>
                <a:gd name="connsiteX139" fmla="*/ 326637 w 1216921"/>
                <a:gd name="connsiteY139" fmla="*/ 783043 h 904876"/>
                <a:gd name="connsiteX140" fmla="*/ 324205 w 1216921"/>
                <a:gd name="connsiteY140" fmla="*/ 789292 h 904876"/>
                <a:gd name="connsiteX141" fmla="*/ 330284 w 1216921"/>
                <a:gd name="connsiteY141" fmla="*/ 808038 h 904876"/>
                <a:gd name="connsiteX142" fmla="*/ 312045 w 1216921"/>
                <a:gd name="connsiteY142" fmla="*/ 794291 h 904876"/>
                <a:gd name="connsiteX143" fmla="*/ 293198 w 1216921"/>
                <a:gd name="connsiteY143" fmla="*/ 807413 h 904876"/>
                <a:gd name="connsiteX144" fmla="*/ 299885 w 1216921"/>
                <a:gd name="connsiteY144" fmla="*/ 785543 h 904876"/>
                <a:gd name="connsiteX145" fmla="*/ 283470 w 1216921"/>
                <a:gd name="connsiteY145" fmla="*/ 772420 h 904876"/>
                <a:gd name="connsiteX146" fmla="*/ 283470 w 1216921"/>
                <a:gd name="connsiteY146" fmla="*/ 771171 h 904876"/>
                <a:gd name="connsiteX147" fmla="*/ 299885 w 1216921"/>
                <a:gd name="connsiteY147" fmla="*/ 771795 h 904876"/>
                <a:gd name="connsiteX148" fmla="*/ 305965 w 1216921"/>
                <a:gd name="connsiteY148" fmla="*/ 766796 h 904876"/>
                <a:gd name="connsiteX149" fmla="*/ 312045 w 1216921"/>
                <a:gd name="connsiteY149" fmla="*/ 749300 h 904876"/>
                <a:gd name="connsiteX150" fmla="*/ 1107383 w 1216921"/>
                <a:gd name="connsiteY150" fmla="*/ 674688 h 904876"/>
                <a:gd name="connsiteX151" fmla="*/ 1102441 w 1216921"/>
                <a:gd name="connsiteY151" fmla="*/ 685313 h 904876"/>
                <a:gd name="connsiteX152" fmla="*/ 1053023 w 1216921"/>
                <a:gd name="connsiteY152" fmla="*/ 737813 h 904876"/>
                <a:gd name="connsiteX153" fmla="*/ 997427 w 1216921"/>
                <a:gd name="connsiteY153" fmla="*/ 754063 h 904876"/>
                <a:gd name="connsiteX154" fmla="*/ 959745 w 1216921"/>
                <a:gd name="connsiteY154" fmla="*/ 749688 h 904876"/>
                <a:gd name="connsiteX155" fmla="*/ 972717 w 1216921"/>
                <a:gd name="connsiteY155" fmla="*/ 741563 h 904876"/>
                <a:gd name="connsiteX156" fmla="*/ 1007928 w 1216921"/>
                <a:gd name="connsiteY156" fmla="*/ 711563 h 904876"/>
                <a:gd name="connsiteX157" fmla="*/ 1015341 w 1216921"/>
                <a:gd name="connsiteY157" fmla="*/ 699688 h 904876"/>
                <a:gd name="connsiteX158" fmla="*/ 1027078 w 1216921"/>
                <a:gd name="connsiteY158" fmla="*/ 690313 h 904876"/>
                <a:gd name="connsiteX159" fmla="*/ 1093175 w 1216921"/>
                <a:gd name="connsiteY159" fmla="*/ 675938 h 904876"/>
                <a:gd name="connsiteX160" fmla="*/ 1107383 w 1216921"/>
                <a:gd name="connsiteY160" fmla="*/ 674688 h 904876"/>
                <a:gd name="connsiteX161" fmla="*/ 110086 w 1216921"/>
                <a:gd name="connsiteY161" fmla="*/ 674688 h 904876"/>
                <a:gd name="connsiteX162" fmla="*/ 126834 w 1216921"/>
                <a:gd name="connsiteY162" fmla="*/ 676528 h 904876"/>
                <a:gd name="connsiteX163" fmla="*/ 193830 w 1216921"/>
                <a:gd name="connsiteY163" fmla="*/ 691249 h 904876"/>
                <a:gd name="connsiteX164" fmla="*/ 198793 w 1216921"/>
                <a:gd name="connsiteY164" fmla="*/ 694929 h 904876"/>
                <a:gd name="connsiteX165" fmla="*/ 227328 w 1216921"/>
                <a:gd name="connsiteY165" fmla="*/ 729277 h 904876"/>
                <a:gd name="connsiteX166" fmla="*/ 256483 w 1216921"/>
                <a:gd name="connsiteY166" fmla="*/ 749518 h 904876"/>
                <a:gd name="connsiteX167" fmla="*/ 187006 w 1216921"/>
                <a:gd name="connsiteY167" fmla="*/ 748291 h 904876"/>
                <a:gd name="connsiteX168" fmla="*/ 162813 w 1216921"/>
                <a:gd name="connsiteY168" fmla="*/ 736637 h 904876"/>
                <a:gd name="connsiteX169" fmla="*/ 113808 w 1216921"/>
                <a:gd name="connsiteY169" fmla="*/ 685728 h 904876"/>
                <a:gd name="connsiteX170" fmla="*/ 108845 w 1216921"/>
                <a:gd name="connsiteY170" fmla="*/ 676528 h 904876"/>
                <a:gd name="connsiteX171" fmla="*/ 110086 w 1216921"/>
                <a:gd name="connsiteY171" fmla="*/ 674688 h 904876"/>
                <a:gd name="connsiteX172" fmla="*/ 995136 w 1216921"/>
                <a:gd name="connsiteY172" fmla="*/ 600075 h 904876"/>
                <a:gd name="connsiteX173" fmla="*/ 1000641 w 1216921"/>
                <a:gd name="connsiteY173" fmla="*/ 611226 h 904876"/>
                <a:gd name="connsiteX174" fmla="*/ 1004923 w 1216921"/>
                <a:gd name="connsiteY174" fmla="*/ 689904 h 904876"/>
                <a:gd name="connsiteX175" fmla="*/ 1000641 w 1216921"/>
                <a:gd name="connsiteY175" fmla="*/ 701675 h 904876"/>
                <a:gd name="connsiteX176" fmla="*/ 955987 w 1216921"/>
                <a:gd name="connsiteY176" fmla="*/ 746280 h 904876"/>
                <a:gd name="connsiteX177" fmla="*/ 940695 w 1216921"/>
                <a:gd name="connsiteY177" fmla="*/ 752475 h 904876"/>
                <a:gd name="connsiteX178" fmla="*/ 947424 w 1216921"/>
                <a:gd name="connsiteY178" fmla="*/ 709729 h 904876"/>
                <a:gd name="connsiteX179" fmla="*/ 947424 w 1216921"/>
                <a:gd name="connsiteY179" fmla="*/ 659548 h 904876"/>
                <a:gd name="connsiteX180" fmla="*/ 948647 w 1216921"/>
                <a:gd name="connsiteY180" fmla="*/ 652114 h 904876"/>
                <a:gd name="connsiteX181" fmla="*/ 984737 w 1216921"/>
                <a:gd name="connsiteY181" fmla="*/ 606890 h 904876"/>
                <a:gd name="connsiteX182" fmla="*/ 995136 w 1216921"/>
                <a:gd name="connsiteY182" fmla="*/ 600075 h 904876"/>
                <a:gd name="connsiteX183" fmla="*/ 222003 w 1216921"/>
                <a:gd name="connsiteY183" fmla="*/ 598488 h 904876"/>
                <a:gd name="connsiteX184" fmla="*/ 232344 w 1216921"/>
                <a:gd name="connsiteY184" fmla="*/ 605969 h 904876"/>
                <a:gd name="connsiteX185" fmla="*/ 268233 w 1216921"/>
                <a:gd name="connsiteY185" fmla="*/ 651480 h 904876"/>
                <a:gd name="connsiteX186" fmla="*/ 269450 w 1216921"/>
                <a:gd name="connsiteY186" fmla="*/ 655844 h 904876"/>
                <a:gd name="connsiteX187" fmla="*/ 274925 w 1216921"/>
                <a:gd name="connsiteY187" fmla="*/ 746865 h 904876"/>
                <a:gd name="connsiteX188" fmla="*/ 275533 w 1216921"/>
                <a:gd name="connsiteY188" fmla="*/ 749359 h 904876"/>
                <a:gd name="connsiteX189" fmla="*/ 274925 w 1216921"/>
                <a:gd name="connsiteY189" fmla="*/ 752476 h 904876"/>
                <a:gd name="connsiteX190" fmla="*/ 254243 w 1216921"/>
                <a:gd name="connsiteY190" fmla="*/ 741254 h 904876"/>
                <a:gd name="connsiteX191" fmla="*/ 218961 w 1216921"/>
                <a:gd name="connsiteY191" fmla="*/ 705095 h 904876"/>
                <a:gd name="connsiteX192" fmla="*/ 211662 w 1216921"/>
                <a:gd name="connsiteY192" fmla="*/ 682028 h 904876"/>
                <a:gd name="connsiteX193" fmla="*/ 216528 w 1216921"/>
                <a:gd name="connsiteY193" fmla="*/ 610333 h 904876"/>
                <a:gd name="connsiteX194" fmla="*/ 222003 w 1216921"/>
                <a:gd name="connsiteY194" fmla="*/ 598488 h 904876"/>
                <a:gd name="connsiteX195" fmla="*/ 1171408 w 1216921"/>
                <a:gd name="connsiteY195" fmla="*/ 572182 h 904876"/>
                <a:gd name="connsiteX196" fmla="*/ 1170940 w 1216921"/>
                <a:gd name="connsiteY196" fmla="*/ 579928 h 904876"/>
                <a:gd name="connsiteX197" fmla="*/ 1125413 w 1216921"/>
                <a:gd name="connsiteY197" fmla="*/ 652536 h 904876"/>
                <a:gd name="connsiteX198" fmla="*/ 1111692 w 1216921"/>
                <a:gd name="connsiteY198" fmla="*/ 661299 h 904876"/>
                <a:gd name="connsiteX199" fmla="*/ 1034358 w 1216921"/>
                <a:gd name="connsiteY199" fmla="*/ 679451 h 904876"/>
                <a:gd name="connsiteX200" fmla="*/ 1060552 w 1216921"/>
                <a:gd name="connsiteY200" fmla="*/ 650658 h 904876"/>
                <a:gd name="connsiteX201" fmla="*/ 1081133 w 1216921"/>
                <a:gd name="connsiteY201" fmla="*/ 615606 h 904876"/>
                <a:gd name="connsiteX202" fmla="*/ 1085498 w 1216921"/>
                <a:gd name="connsiteY202" fmla="*/ 609973 h 904876"/>
                <a:gd name="connsiteX203" fmla="*/ 1163456 w 1216921"/>
                <a:gd name="connsiteY203" fmla="*/ 572417 h 904876"/>
                <a:gd name="connsiteX204" fmla="*/ 1171408 w 1216921"/>
                <a:gd name="connsiteY204" fmla="*/ 572182 h 904876"/>
                <a:gd name="connsiteX205" fmla="*/ 46933 w 1216921"/>
                <a:gd name="connsiteY205" fmla="*/ 572118 h 904876"/>
                <a:gd name="connsiteX206" fmla="*/ 58053 w 1216921"/>
                <a:gd name="connsiteY206" fmla="*/ 572737 h 904876"/>
                <a:gd name="connsiteX207" fmla="*/ 130331 w 1216921"/>
                <a:gd name="connsiteY207" fmla="*/ 607985 h 904876"/>
                <a:gd name="connsiteX208" fmla="*/ 137744 w 1216921"/>
                <a:gd name="connsiteY208" fmla="*/ 617261 h 904876"/>
                <a:gd name="connsiteX209" fmla="*/ 172956 w 1216921"/>
                <a:gd name="connsiteY209" fmla="*/ 667350 h 904876"/>
                <a:gd name="connsiteX210" fmla="*/ 183458 w 1216921"/>
                <a:gd name="connsiteY210" fmla="*/ 677863 h 904876"/>
                <a:gd name="connsiteX211" fmla="*/ 112416 w 1216921"/>
                <a:gd name="connsiteY211" fmla="*/ 663022 h 904876"/>
                <a:gd name="connsiteX212" fmla="*/ 84616 w 1216921"/>
                <a:gd name="connsiteY212" fmla="*/ 643852 h 904876"/>
                <a:gd name="connsiteX213" fmla="*/ 48169 w 1216921"/>
                <a:gd name="connsiteY213" fmla="*/ 582631 h 904876"/>
                <a:gd name="connsiteX214" fmla="*/ 46933 w 1216921"/>
                <a:gd name="connsiteY214" fmla="*/ 572118 h 904876"/>
                <a:gd name="connsiteX215" fmla="*/ 1040676 w 1216921"/>
                <a:gd name="connsiteY215" fmla="*/ 521453 h 904876"/>
                <a:gd name="connsiteX216" fmla="*/ 1046619 w 1216921"/>
                <a:gd name="connsiteY216" fmla="*/ 527226 h 904876"/>
                <a:gd name="connsiteX217" fmla="*/ 1065513 w 1216921"/>
                <a:gd name="connsiteY217" fmla="*/ 575906 h 904876"/>
                <a:gd name="connsiteX218" fmla="*/ 1025287 w 1216921"/>
                <a:gd name="connsiteY218" fmla="*/ 678881 h 904876"/>
                <a:gd name="connsiteX219" fmla="*/ 1017363 w 1216921"/>
                <a:gd name="connsiteY219" fmla="*/ 682626 h 904876"/>
                <a:gd name="connsiteX220" fmla="*/ 1013097 w 1216921"/>
                <a:gd name="connsiteY220" fmla="*/ 635819 h 904876"/>
                <a:gd name="connsiteX221" fmla="*/ 1006393 w 1216921"/>
                <a:gd name="connsiteY221" fmla="*/ 598373 h 904876"/>
                <a:gd name="connsiteX222" fmla="*/ 1007002 w 1216921"/>
                <a:gd name="connsiteY222" fmla="*/ 590884 h 904876"/>
                <a:gd name="connsiteX223" fmla="*/ 1035648 w 1216921"/>
                <a:gd name="connsiteY223" fmla="*/ 527850 h 904876"/>
                <a:gd name="connsiteX224" fmla="*/ 1040676 w 1216921"/>
                <a:gd name="connsiteY224" fmla="*/ 521453 h 904876"/>
                <a:gd name="connsiteX225" fmla="*/ 177461 w 1216921"/>
                <a:gd name="connsiteY225" fmla="*/ 520700 h 904876"/>
                <a:gd name="connsiteX226" fmla="*/ 181782 w 1216921"/>
                <a:gd name="connsiteY226" fmla="*/ 526915 h 904876"/>
                <a:gd name="connsiteX227" fmla="*/ 210798 w 1216921"/>
                <a:gd name="connsiteY227" fmla="*/ 590926 h 904876"/>
                <a:gd name="connsiteX228" fmla="*/ 211416 w 1216921"/>
                <a:gd name="connsiteY228" fmla="*/ 596519 h 904876"/>
                <a:gd name="connsiteX229" fmla="*/ 200921 w 1216921"/>
                <a:gd name="connsiteY229" fmla="*/ 673580 h 904876"/>
                <a:gd name="connsiteX230" fmla="*/ 200303 w 1216921"/>
                <a:gd name="connsiteY230" fmla="*/ 681038 h 904876"/>
                <a:gd name="connsiteX231" fmla="*/ 148445 w 1216921"/>
                <a:gd name="connsiteY231" fmla="*/ 606462 h 904876"/>
                <a:gd name="connsiteX232" fmla="*/ 177461 w 1216921"/>
                <a:gd name="connsiteY232" fmla="*/ 520700 h 904876"/>
                <a:gd name="connsiteX233" fmla="*/ 1205189 w 1216921"/>
                <a:gd name="connsiteY233" fmla="*/ 457200 h 904876"/>
                <a:gd name="connsiteX234" fmla="*/ 1205808 w 1216921"/>
                <a:gd name="connsiteY234" fmla="*/ 467154 h 904876"/>
                <a:gd name="connsiteX235" fmla="*/ 1190945 w 1216921"/>
                <a:gd name="connsiteY235" fmla="*/ 528745 h 904876"/>
                <a:gd name="connsiteX236" fmla="*/ 1167411 w 1216921"/>
                <a:gd name="connsiteY236" fmla="*/ 556741 h 904876"/>
                <a:gd name="connsiteX237" fmla="*/ 1103004 w 1216921"/>
                <a:gd name="connsiteY237" fmla="*/ 592202 h 904876"/>
                <a:gd name="connsiteX238" fmla="*/ 1093095 w 1216921"/>
                <a:gd name="connsiteY238" fmla="*/ 595313 h 904876"/>
                <a:gd name="connsiteX239" fmla="*/ 1122822 w 1216921"/>
                <a:gd name="connsiteY239" fmla="*/ 531856 h 904876"/>
                <a:gd name="connsiteX240" fmla="*/ 1123441 w 1216921"/>
                <a:gd name="connsiteY240" fmla="*/ 530611 h 904876"/>
                <a:gd name="connsiteX241" fmla="*/ 1140162 w 1216921"/>
                <a:gd name="connsiteY241" fmla="*/ 501993 h 904876"/>
                <a:gd name="connsiteX242" fmla="*/ 1195280 w 1216921"/>
                <a:gd name="connsiteY242" fmla="*/ 460933 h 904876"/>
                <a:gd name="connsiteX243" fmla="*/ 1205189 w 1216921"/>
                <a:gd name="connsiteY243" fmla="*/ 457200 h 904876"/>
                <a:gd name="connsiteX244" fmla="*/ 16632 w 1216921"/>
                <a:gd name="connsiteY244" fmla="*/ 457137 h 904876"/>
                <a:gd name="connsiteX245" fmla="*/ 55767 w 1216921"/>
                <a:gd name="connsiteY245" fmla="*/ 483901 h 904876"/>
                <a:gd name="connsiteX246" fmla="*/ 88069 w 1216921"/>
                <a:gd name="connsiteY246" fmla="*/ 511287 h 904876"/>
                <a:gd name="connsiteX247" fmla="*/ 91797 w 1216921"/>
                <a:gd name="connsiteY247" fmla="*/ 516889 h 904876"/>
                <a:gd name="connsiteX248" fmla="*/ 124099 w 1216921"/>
                <a:gd name="connsiteY248" fmla="*/ 592823 h 904876"/>
                <a:gd name="connsiteX249" fmla="*/ 124720 w 1216921"/>
                <a:gd name="connsiteY249" fmla="*/ 595313 h 904876"/>
                <a:gd name="connsiteX250" fmla="*/ 110433 w 1216921"/>
                <a:gd name="connsiteY250" fmla="*/ 589711 h 904876"/>
                <a:gd name="connsiteX251" fmla="*/ 44586 w 1216921"/>
                <a:gd name="connsiteY251" fmla="*/ 552366 h 904876"/>
                <a:gd name="connsiteX252" fmla="*/ 23465 w 1216921"/>
                <a:gd name="connsiteY252" fmla="*/ 523113 h 904876"/>
                <a:gd name="connsiteX253" fmla="*/ 10420 w 1216921"/>
                <a:gd name="connsiteY253" fmla="*/ 460872 h 904876"/>
                <a:gd name="connsiteX254" fmla="*/ 16632 w 1216921"/>
                <a:gd name="connsiteY254" fmla="*/ 457137 h 904876"/>
                <a:gd name="connsiteX255" fmla="*/ 1066223 w 1216921"/>
                <a:gd name="connsiteY255" fmla="*/ 433388 h 904876"/>
                <a:gd name="connsiteX256" fmla="*/ 1070527 w 1216921"/>
                <a:gd name="connsiteY256" fmla="*/ 435861 h 904876"/>
                <a:gd name="connsiteX257" fmla="*/ 1112961 w 1216921"/>
                <a:gd name="connsiteY257" fmla="*/ 507590 h 904876"/>
                <a:gd name="connsiteX258" fmla="*/ 1081597 w 1216921"/>
                <a:gd name="connsiteY258" fmla="*/ 595396 h 904876"/>
                <a:gd name="connsiteX259" fmla="*/ 1076677 w 1216921"/>
                <a:gd name="connsiteY259" fmla="*/ 598488 h 904876"/>
                <a:gd name="connsiteX260" fmla="*/ 1061918 w 1216921"/>
                <a:gd name="connsiteY260" fmla="*/ 539745 h 904876"/>
                <a:gd name="connsiteX261" fmla="*/ 1055153 w 1216921"/>
                <a:gd name="connsiteY261" fmla="*/ 526141 h 904876"/>
                <a:gd name="connsiteX262" fmla="*/ 1051463 w 1216921"/>
                <a:gd name="connsiteY262" fmla="*/ 506972 h 904876"/>
                <a:gd name="connsiteX263" fmla="*/ 1062533 w 1216921"/>
                <a:gd name="connsiteY263" fmla="*/ 442663 h 904876"/>
                <a:gd name="connsiteX264" fmla="*/ 1066223 w 1216921"/>
                <a:gd name="connsiteY264" fmla="*/ 433388 h 904876"/>
                <a:gd name="connsiteX265" fmla="*/ 150758 w 1216921"/>
                <a:gd name="connsiteY265" fmla="*/ 430213 h 904876"/>
                <a:gd name="connsiteX266" fmla="*/ 154497 w 1216921"/>
                <a:gd name="connsiteY266" fmla="*/ 439562 h 904876"/>
                <a:gd name="connsiteX267" fmla="*/ 166960 w 1216921"/>
                <a:gd name="connsiteY267" fmla="*/ 508741 h 904876"/>
                <a:gd name="connsiteX268" fmla="*/ 163221 w 1216921"/>
                <a:gd name="connsiteY268" fmla="*/ 523076 h 904876"/>
                <a:gd name="connsiteX269" fmla="*/ 144527 w 1216921"/>
                <a:gd name="connsiteY269" fmla="*/ 584154 h 904876"/>
                <a:gd name="connsiteX270" fmla="*/ 142035 w 1216921"/>
                <a:gd name="connsiteY270" fmla="*/ 597865 h 904876"/>
                <a:gd name="connsiteX271" fmla="*/ 140165 w 1216921"/>
                <a:gd name="connsiteY271" fmla="*/ 598488 h 904876"/>
                <a:gd name="connsiteX272" fmla="*/ 102777 w 1216921"/>
                <a:gd name="connsiteY272" fmla="*/ 526192 h 904876"/>
                <a:gd name="connsiteX273" fmla="*/ 150758 w 1216921"/>
                <a:gd name="connsiteY273" fmla="*/ 430213 h 904876"/>
                <a:gd name="connsiteX274" fmla="*/ 1069062 w 1216921"/>
                <a:gd name="connsiteY274" fmla="*/ 344733 h 904876"/>
                <a:gd name="connsiteX275" fmla="*/ 1079916 w 1216921"/>
                <a:gd name="connsiteY275" fmla="*/ 348774 h 904876"/>
                <a:gd name="connsiteX276" fmla="*/ 1124873 w 1216921"/>
                <a:gd name="connsiteY276" fmla="*/ 389811 h 904876"/>
                <a:gd name="connsiteX277" fmla="*/ 1134726 w 1216921"/>
                <a:gd name="connsiteY277" fmla="*/ 425874 h 904876"/>
                <a:gd name="connsiteX278" fmla="*/ 1135958 w 1216921"/>
                <a:gd name="connsiteY278" fmla="*/ 425874 h 904876"/>
                <a:gd name="connsiteX279" fmla="*/ 1128568 w 1216921"/>
                <a:gd name="connsiteY279" fmla="*/ 477481 h 904876"/>
                <a:gd name="connsiteX280" fmla="*/ 1124873 w 1216921"/>
                <a:gd name="connsiteY280" fmla="*/ 486186 h 904876"/>
                <a:gd name="connsiteX281" fmla="*/ 1116867 w 1216921"/>
                <a:gd name="connsiteY281" fmla="*/ 486186 h 904876"/>
                <a:gd name="connsiteX282" fmla="*/ 1087306 w 1216921"/>
                <a:gd name="connsiteY282" fmla="*/ 442040 h 904876"/>
                <a:gd name="connsiteX283" fmla="*/ 1073758 w 1216921"/>
                <a:gd name="connsiteY283" fmla="*/ 425874 h 904876"/>
                <a:gd name="connsiteX284" fmla="*/ 1066368 w 1216921"/>
                <a:gd name="connsiteY284" fmla="*/ 405355 h 904876"/>
                <a:gd name="connsiteX285" fmla="*/ 1064520 w 1216921"/>
                <a:gd name="connsiteY285" fmla="*/ 356236 h 904876"/>
                <a:gd name="connsiteX286" fmla="*/ 1065136 w 1216921"/>
                <a:gd name="connsiteY286" fmla="*/ 355614 h 904876"/>
                <a:gd name="connsiteX287" fmla="*/ 1069062 w 1216921"/>
                <a:gd name="connsiteY287" fmla="*/ 344733 h 904876"/>
                <a:gd name="connsiteX288" fmla="*/ 147522 w 1216921"/>
                <a:gd name="connsiteY288" fmla="*/ 343889 h 904876"/>
                <a:gd name="connsiteX289" fmla="*/ 151448 w 1216921"/>
                <a:gd name="connsiteY289" fmla="*/ 352552 h 904876"/>
                <a:gd name="connsiteX290" fmla="*/ 153296 w 1216921"/>
                <a:gd name="connsiteY290" fmla="*/ 378775 h 904876"/>
                <a:gd name="connsiteX291" fmla="*/ 148369 w 1216921"/>
                <a:gd name="connsiteY291" fmla="*/ 413740 h 904876"/>
                <a:gd name="connsiteX292" fmla="*/ 140363 w 1216921"/>
                <a:gd name="connsiteY292" fmla="*/ 428101 h 904876"/>
                <a:gd name="connsiteX293" fmla="*/ 115729 w 1216921"/>
                <a:gd name="connsiteY293" fmla="*/ 460568 h 904876"/>
                <a:gd name="connsiteX294" fmla="*/ 100333 w 1216921"/>
                <a:gd name="connsiteY294" fmla="*/ 484294 h 904876"/>
                <a:gd name="connsiteX295" fmla="*/ 90480 w 1216921"/>
                <a:gd name="connsiteY295" fmla="*/ 483670 h 904876"/>
                <a:gd name="connsiteX296" fmla="*/ 83706 w 1216921"/>
                <a:gd name="connsiteY296" fmla="*/ 453076 h 904876"/>
                <a:gd name="connsiteX297" fmla="*/ 82474 w 1216921"/>
                <a:gd name="connsiteY297" fmla="*/ 414989 h 904876"/>
                <a:gd name="connsiteX298" fmla="*/ 89248 w 1216921"/>
                <a:gd name="connsiteY298" fmla="*/ 392512 h 904876"/>
                <a:gd name="connsiteX299" fmla="*/ 138516 w 1216921"/>
                <a:gd name="connsiteY299" fmla="*/ 346932 h 904876"/>
                <a:gd name="connsiteX300" fmla="*/ 147522 w 1216921"/>
                <a:gd name="connsiteY300" fmla="*/ 343889 h 904876"/>
                <a:gd name="connsiteX301" fmla="*/ 1212628 w 1216921"/>
                <a:gd name="connsiteY301" fmla="*/ 331788 h 904876"/>
                <a:gd name="connsiteX302" fmla="*/ 1216921 w 1216921"/>
                <a:gd name="connsiteY302" fmla="*/ 358967 h 904876"/>
                <a:gd name="connsiteX303" fmla="*/ 1216921 w 1216921"/>
                <a:gd name="connsiteY303" fmla="*/ 395412 h 904876"/>
                <a:gd name="connsiteX304" fmla="*/ 1213241 w 1216921"/>
                <a:gd name="connsiteY304" fmla="*/ 417031 h 904876"/>
                <a:gd name="connsiteX305" fmla="*/ 1198520 w 1216921"/>
                <a:gd name="connsiteY305" fmla="*/ 445446 h 904876"/>
                <a:gd name="connsiteX306" fmla="*/ 1138411 w 1216921"/>
                <a:gd name="connsiteY306" fmla="*/ 489920 h 904876"/>
                <a:gd name="connsiteX307" fmla="*/ 1135958 w 1216921"/>
                <a:gd name="connsiteY307" fmla="*/ 490538 h 904876"/>
                <a:gd name="connsiteX308" fmla="*/ 1137185 w 1216921"/>
                <a:gd name="connsiteY308" fmla="*/ 470772 h 904876"/>
                <a:gd name="connsiteX309" fmla="*/ 1146385 w 1216921"/>
                <a:gd name="connsiteY309" fmla="*/ 415178 h 904876"/>
                <a:gd name="connsiteX310" fmla="*/ 1150679 w 1216921"/>
                <a:gd name="connsiteY310" fmla="*/ 404059 h 904876"/>
                <a:gd name="connsiteX311" fmla="*/ 1206494 w 1216921"/>
                <a:gd name="connsiteY311" fmla="*/ 336730 h 904876"/>
                <a:gd name="connsiteX312" fmla="*/ 1212628 w 1216921"/>
                <a:gd name="connsiteY312" fmla="*/ 331788 h 904876"/>
                <a:gd name="connsiteX313" fmla="*/ 4894 w 1216921"/>
                <a:gd name="connsiteY313" fmla="*/ 331788 h 904876"/>
                <a:gd name="connsiteX314" fmla="*/ 11101 w 1216921"/>
                <a:gd name="connsiteY314" fmla="*/ 336719 h 904876"/>
                <a:gd name="connsiteX315" fmla="*/ 66341 w 1216921"/>
                <a:gd name="connsiteY315" fmla="*/ 402665 h 904876"/>
                <a:gd name="connsiteX316" fmla="*/ 73789 w 1216921"/>
                <a:gd name="connsiteY316" fmla="*/ 426702 h 904876"/>
                <a:gd name="connsiteX317" fmla="*/ 81237 w 1216921"/>
                <a:gd name="connsiteY317" fmla="*/ 478474 h 904876"/>
                <a:gd name="connsiteX318" fmla="*/ 81237 w 1216921"/>
                <a:gd name="connsiteY318" fmla="*/ 488951 h 904876"/>
                <a:gd name="connsiteX319" fmla="*/ 80617 w 1216921"/>
                <a:gd name="connsiteY319" fmla="*/ 488951 h 904876"/>
                <a:gd name="connsiteX320" fmla="*/ 12963 w 1216921"/>
                <a:gd name="connsiteY320" fmla="*/ 438412 h 904876"/>
                <a:gd name="connsiteX321" fmla="*/ 1791 w 1216921"/>
                <a:gd name="connsiteY321" fmla="*/ 405131 h 904876"/>
                <a:gd name="connsiteX322" fmla="*/ 2411 w 1216921"/>
                <a:gd name="connsiteY322" fmla="*/ 341033 h 904876"/>
                <a:gd name="connsiteX323" fmla="*/ 4894 w 1216921"/>
                <a:gd name="connsiteY323" fmla="*/ 331788 h 904876"/>
                <a:gd name="connsiteX324" fmla="*/ 1055266 w 1216921"/>
                <a:gd name="connsiteY324" fmla="*/ 260314 h 904876"/>
                <a:gd name="connsiteX325" fmla="*/ 1062077 w 1216921"/>
                <a:gd name="connsiteY325" fmla="*/ 261244 h 904876"/>
                <a:gd name="connsiteX326" fmla="*/ 1125240 w 1216921"/>
                <a:gd name="connsiteY326" fmla="*/ 299078 h 904876"/>
                <a:gd name="connsiteX327" fmla="*/ 1140102 w 1216921"/>
                <a:gd name="connsiteY327" fmla="*/ 330090 h 904876"/>
                <a:gd name="connsiteX328" fmla="*/ 1140721 w 1216921"/>
                <a:gd name="connsiteY328" fmla="*/ 381569 h 904876"/>
                <a:gd name="connsiteX329" fmla="*/ 1138244 w 1216921"/>
                <a:gd name="connsiteY329" fmla="*/ 392113 h 904876"/>
                <a:gd name="connsiteX330" fmla="*/ 1117190 w 1216921"/>
                <a:gd name="connsiteY330" fmla="*/ 372266 h 904876"/>
                <a:gd name="connsiteX331" fmla="*/ 1075701 w 1216921"/>
                <a:gd name="connsiteY331" fmla="*/ 332571 h 904876"/>
                <a:gd name="connsiteX332" fmla="*/ 1071985 w 1216921"/>
                <a:gd name="connsiteY332" fmla="*/ 327609 h 904876"/>
                <a:gd name="connsiteX333" fmla="*/ 1054027 w 1216921"/>
                <a:gd name="connsiteY333" fmla="*/ 266826 h 904876"/>
                <a:gd name="connsiteX334" fmla="*/ 1055266 w 1216921"/>
                <a:gd name="connsiteY334" fmla="*/ 260314 h 904876"/>
                <a:gd name="connsiteX335" fmla="*/ 162705 w 1216921"/>
                <a:gd name="connsiteY335" fmla="*/ 260075 h 904876"/>
                <a:gd name="connsiteX336" fmla="*/ 163789 w 1216921"/>
                <a:gd name="connsiteY336" fmla="*/ 265554 h 904876"/>
                <a:gd name="connsiteX337" fmla="*/ 145831 w 1216921"/>
                <a:gd name="connsiteY337" fmla="*/ 327908 h 904876"/>
                <a:gd name="connsiteX338" fmla="*/ 135304 w 1216921"/>
                <a:gd name="connsiteY338" fmla="*/ 337785 h 904876"/>
                <a:gd name="connsiteX339" fmla="*/ 88241 w 1216921"/>
                <a:gd name="connsiteY339" fmla="*/ 385322 h 904876"/>
                <a:gd name="connsiteX340" fmla="*/ 82049 w 1216921"/>
                <a:gd name="connsiteY340" fmla="*/ 392113 h 904876"/>
                <a:gd name="connsiteX341" fmla="*/ 79572 w 1216921"/>
                <a:gd name="connsiteY341" fmla="*/ 391496 h 904876"/>
                <a:gd name="connsiteX342" fmla="*/ 77095 w 1216921"/>
                <a:gd name="connsiteY342" fmla="*/ 380383 h 904876"/>
                <a:gd name="connsiteX343" fmla="*/ 78953 w 1216921"/>
                <a:gd name="connsiteY343" fmla="*/ 322969 h 904876"/>
                <a:gd name="connsiteX344" fmla="*/ 89480 w 1216921"/>
                <a:gd name="connsiteY344" fmla="*/ 303213 h 904876"/>
                <a:gd name="connsiteX345" fmla="*/ 156977 w 1216921"/>
                <a:gd name="connsiteY345" fmla="*/ 260615 h 904876"/>
                <a:gd name="connsiteX346" fmla="*/ 162705 w 1216921"/>
                <a:gd name="connsiteY346" fmla="*/ 260075 h 904876"/>
                <a:gd name="connsiteX347" fmla="*/ 1187878 w 1216921"/>
                <a:gd name="connsiteY347" fmla="*/ 222250 h 904876"/>
                <a:gd name="connsiteX348" fmla="*/ 1190351 w 1216921"/>
                <a:gd name="connsiteY348" fmla="*/ 222868 h 904876"/>
                <a:gd name="connsiteX349" fmla="*/ 1195915 w 1216921"/>
                <a:gd name="connsiteY349" fmla="*/ 243274 h 904876"/>
                <a:gd name="connsiteX350" fmla="*/ 1204571 w 1216921"/>
                <a:gd name="connsiteY350" fmla="*/ 305109 h 904876"/>
                <a:gd name="connsiteX351" fmla="*/ 1197152 w 1216921"/>
                <a:gd name="connsiteY351" fmla="*/ 332317 h 904876"/>
                <a:gd name="connsiteX352" fmla="*/ 1156344 w 1216921"/>
                <a:gd name="connsiteY352" fmla="*/ 381785 h 904876"/>
                <a:gd name="connsiteX353" fmla="*/ 1147070 w 1216921"/>
                <a:gd name="connsiteY353" fmla="*/ 387350 h 904876"/>
                <a:gd name="connsiteX354" fmla="*/ 1150162 w 1216921"/>
                <a:gd name="connsiteY354" fmla="*/ 358288 h 904876"/>
                <a:gd name="connsiteX355" fmla="*/ 1148925 w 1216921"/>
                <a:gd name="connsiteY355" fmla="*/ 310056 h 904876"/>
                <a:gd name="connsiteX356" fmla="*/ 1149543 w 1216921"/>
                <a:gd name="connsiteY356" fmla="*/ 303254 h 904876"/>
                <a:gd name="connsiteX357" fmla="*/ 1181076 w 1216921"/>
                <a:gd name="connsiteY357" fmla="*/ 231525 h 904876"/>
                <a:gd name="connsiteX358" fmla="*/ 1187878 w 1216921"/>
                <a:gd name="connsiteY358" fmla="*/ 222250 h 904876"/>
                <a:gd name="connsiteX359" fmla="*/ 29077 w 1216921"/>
                <a:gd name="connsiteY359" fmla="*/ 220663 h 904876"/>
                <a:gd name="connsiteX360" fmla="*/ 35296 w 1216921"/>
                <a:gd name="connsiteY360" fmla="*/ 228099 h 904876"/>
                <a:gd name="connsiteX361" fmla="*/ 68257 w 1216921"/>
                <a:gd name="connsiteY361" fmla="*/ 302458 h 904876"/>
                <a:gd name="connsiteX362" fmla="*/ 68879 w 1216921"/>
                <a:gd name="connsiteY362" fmla="*/ 308655 h 904876"/>
                <a:gd name="connsiteX363" fmla="*/ 68257 w 1216921"/>
                <a:gd name="connsiteY363" fmla="*/ 368142 h 904876"/>
                <a:gd name="connsiteX364" fmla="*/ 70745 w 1216921"/>
                <a:gd name="connsiteY364" fmla="*/ 387351 h 904876"/>
                <a:gd name="connsiteX365" fmla="*/ 62660 w 1216921"/>
                <a:gd name="connsiteY365" fmla="*/ 381774 h 904876"/>
                <a:gd name="connsiteX366" fmla="*/ 17261 w 1216921"/>
                <a:gd name="connsiteY366" fmla="*/ 326625 h 904876"/>
                <a:gd name="connsiteX367" fmla="*/ 12908 w 1216921"/>
                <a:gd name="connsiteY367" fmla="*/ 292543 h 904876"/>
                <a:gd name="connsiteX368" fmla="*/ 23480 w 1216921"/>
                <a:gd name="connsiteY368" fmla="*/ 231817 h 904876"/>
                <a:gd name="connsiteX369" fmla="*/ 27212 w 1216921"/>
                <a:gd name="connsiteY369" fmla="*/ 221283 h 904876"/>
                <a:gd name="connsiteX370" fmla="*/ 29077 w 1216921"/>
                <a:gd name="connsiteY370" fmla="*/ 220663 h 904876"/>
                <a:gd name="connsiteX371" fmla="*/ 1018483 w 1216921"/>
                <a:gd name="connsiteY371" fmla="*/ 176213 h 904876"/>
                <a:gd name="connsiteX372" fmla="*/ 1038887 w 1216921"/>
                <a:gd name="connsiteY372" fmla="*/ 178681 h 904876"/>
                <a:gd name="connsiteX373" fmla="*/ 1082167 w 1216921"/>
                <a:gd name="connsiteY373" fmla="*/ 192253 h 904876"/>
                <a:gd name="connsiteX374" fmla="*/ 1122974 w 1216921"/>
                <a:gd name="connsiteY374" fmla="*/ 234819 h 904876"/>
                <a:gd name="connsiteX375" fmla="*/ 1134103 w 1216921"/>
                <a:gd name="connsiteY375" fmla="*/ 295276 h 904876"/>
                <a:gd name="connsiteX376" fmla="*/ 1129775 w 1216921"/>
                <a:gd name="connsiteY376" fmla="*/ 292808 h 904876"/>
                <a:gd name="connsiteX377" fmla="*/ 1061763 w 1216921"/>
                <a:gd name="connsiteY377" fmla="*/ 246540 h 904876"/>
                <a:gd name="connsiteX378" fmla="*/ 1054962 w 1216921"/>
                <a:gd name="connsiteY378" fmla="*/ 240371 h 904876"/>
                <a:gd name="connsiteX379" fmla="*/ 1022193 w 1216921"/>
                <a:gd name="connsiteY379" fmla="*/ 187934 h 904876"/>
                <a:gd name="connsiteX380" fmla="*/ 1018483 w 1216921"/>
                <a:gd name="connsiteY380" fmla="*/ 176213 h 904876"/>
                <a:gd name="connsiteX381" fmla="*/ 191853 w 1216921"/>
                <a:gd name="connsiteY381" fmla="*/ 175250 h 904876"/>
                <a:gd name="connsiteX382" fmla="*/ 196840 w 1216921"/>
                <a:gd name="connsiteY382" fmla="*/ 182127 h 904876"/>
                <a:gd name="connsiteX383" fmla="*/ 158814 w 1216921"/>
                <a:gd name="connsiteY383" fmla="*/ 242764 h 904876"/>
                <a:gd name="connsiteX384" fmla="*/ 147594 w 1216921"/>
                <a:gd name="connsiteY384" fmla="*/ 250891 h 904876"/>
                <a:gd name="connsiteX385" fmla="*/ 88374 w 1216921"/>
                <a:gd name="connsiteY385" fmla="*/ 291524 h 904876"/>
                <a:gd name="connsiteX386" fmla="*/ 82140 w 1216921"/>
                <a:gd name="connsiteY386" fmla="*/ 295275 h 904876"/>
                <a:gd name="connsiteX387" fmla="*/ 90867 w 1216921"/>
                <a:gd name="connsiteY387" fmla="*/ 240889 h 904876"/>
                <a:gd name="connsiteX388" fmla="*/ 145100 w 1216921"/>
                <a:gd name="connsiteY388" fmla="*/ 185877 h 904876"/>
                <a:gd name="connsiteX389" fmla="*/ 191853 w 1216921"/>
                <a:gd name="connsiteY389" fmla="*/ 175250 h 904876"/>
                <a:gd name="connsiteX390" fmla="*/ 1144104 w 1216921"/>
                <a:gd name="connsiteY390" fmla="*/ 112345 h 904876"/>
                <a:gd name="connsiteX391" fmla="*/ 1151800 w 1216921"/>
                <a:gd name="connsiteY391" fmla="*/ 120140 h 904876"/>
                <a:gd name="connsiteX392" fmla="*/ 1179164 w 1216921"/>
                <a:gd name="connsiteY392" fmla="*/ 199345 h 904876"/>
                <a:gd name="connsiteX393" fmla="*/ 1166726 w 1216921"/>
                <a:gd name="connsiteY393" fmla="*/ 251733 h 904876"/>
                <a:gd name="connsiteX394" fmla="*/ 1154910 w 1216921"/>
                <a:gd name="connsiteY394" fmla="*/ 275432 h 904876"/>
                <a:gd name="connsiteX395" fmla="*/ 1148069 w 1216921"/>
                <a:gd name="connsiteY395" fmla="*/ 284163 h 904876"/>
                <a:gd name="connsiteX396" fmla="*/ 1135631 w 1216921"/>
                <a:gd name="connsiteY396" fmla="*/ 238012 h 904876"/>
                <a:gd name="connsiteX397" fmla="*/ 1121949 w 1216921"/>
                <a:gd name="connsiteY397" fmla="*/ 199969 h 904876"/>
                <a:gd name="connsiteX398" fmla="*/ 1121327 w 1216921"/>
                <a:gd name="connsiteY398" fmla="*/ 176893 h 904876"/>
                <a:gd name="connsiteX399" fmla="*/ 1136875 w 1216921"/>
                <a:gd name="connsiteY399" fmla="*/ 121388 h 904876"/>
                <a:gd name="connsiteX400" fmla="*/ 1144104 w 1216921"/>
                <a:gd name="connsiteY400" fmla="*/ 112345 h 904876"/>
                <a:gd name="connsiteX401" fmla="*/ 74677 w 1216921"/>
                <a:gd name="connsiteY401" fmla="*/ 111476 h 904876"/>
                <a:gd name="connsiteX402" fmla="*/ 80041 w 1216921"/>
                <a:gd name="connsiteY402" fmla="*/ 116981 h 904876"/>
                <a:gd name="connsiteX403" fmla="*/ 97454 w 1216921"/>
                <a:gd name="connsiteY403" fmla="*/ 173419 h 904876"/>
                <a:gd name="connsiteX404" fmla="*/ 93101 w 1216921"/>
                <a:gd name="connsiteY404" fmla="*/ 207531 h 904876"/>
                <a:gd name="connsiteX405" fmla="*/ 72578 w 1216921"/>
                <a:gd name="connsiteY405" fmla="*/ 276374 h 904876"/>
                <a:gd name="connsiteX406" fmla="*/ 71334 w 1216921"/>
                <a:gd name="connsiteY406" fmla="*/ 280715 h 904876"/>
                <a:gd name="connsiteX407" fmla="*/ 68225 w 1216921"/>
                <a:gd name="connsiteY407" fmla="*/ 282576 h 904876"/>
                <a:gd name="connsiteX408" fmla="*/ 64493 w 1216921"/>
                <a:gd name="connsiteY408" fmla="*/ 276374 h 904876"/>
                <a:gd name="connsiteX409" fmla="*/ 39617 w 1216921"/>
                <a:gd name="connsiteY409" fmla="*/ 197608 h 904876"/>
                <a:gd name="connsiteX410" fmla="*/ 68847 w 1216921"/>
                <a:gd name="connsiteY410" fmla="*/ 115740 h 904876"/>
                <a:gd name="connsiteX411" fmla="*/ 74677 w 1216921"/>
                <a:gd name="connsiteY411" fmla="*/ 111476 h 904876"/>
                <a:gd name="connsiteX412" fmla="*/ 1004323 w 1216921"/>
                <a:gd name="connsiteY412" fmla="*/ 101701 h 904876"/>
                <a:gd name="connsiteX413" fmla="*/ 1033918 w 1216921"/>
                <a:gd name="connsiteY413" fmla="*/ 106151 h 904876"/>
                <a:gd name="connsiteX414" fmla="*/ 1049949 w 1216921"/>
                <a:gd name="connsiteY414" fmla="*/ 114131 h 904876"/>
                <a:gd name="connsiteX415" fmla="*/ 1098659 w 1216921"/>
                <a:gd name="connsiteY415" fmla="*/ 173673 h 904876"/>
                <a:gd name="connsiteX416" fmla="*/ 1104208 w 1216921"/>
                <a:gd name="connsiteY416" fmla="*/ 191474 h 904876"/>
                <a:gd name="connsiteX417" fmla="*/ 1101742 w 1216921"/>
                <a:gd name="connsiteY417" fmla="*/ 192088 h 904876"/>
                <a:gd name="connsiteX418" fmla="*/ 1066597 w 1216921"/>
                <a:gd name="connsiteY418" fmla="*/ 174901 h 904876"/>
                <a:gd name="connsiteX419" fmla="*/ 1026520 w 1216921"/>
                <a:gd name="connsiteY419" fmla="*/ 165079 h 904876"/>
                <a:gd name="connsiteX420" fmla="*/ 1013571 w 1216921"/>
                <a:gd name="connsiteY420" fmla="*/ 160783 h 904876"/>
                <a:gd name="connsiteX421" fmla="*/ 971644 w 1216921"/>
                <a:gd name="connsiteY421" fmla="*/ 114745 h 904876"/>
                <a:gd name="connsiteX422" fmla="*/ 974727 w 1216921"/>
                <a:gd name="connsiteY422" fmla="*/ 105538 h 904876"/>
                <a:gd name="connsiteX423" fmla="*/ 1004323 w 1216921"/>
                <a:gd name="connsiteY423" fmla="*/ 101701 h 904876"/>
                <a:gd name="connsiteX424" fmla="*/ 222612 w 1216921"/>
                <a:gd name="connsiteY424" fmla="*/ 101262 h 904876"/>
                <a:gd name="connsiteX425" fmla="*/ 244908 w 1216921"/>
                <a:gd name="connsiteY425" fmla="*/ 105008 h 904876"/>
                <a:gd name="connsiteX426" fmla="*/ 247386 w 1216921"/>
                <a:gd name="connsiteY426" fmla="*/ 113126 h 904876"/>
                <a:gd name="connsiteX427" fmla="*/ 222612 w 1216921"/>
                <a:gd name="connsiteY427" fmla="*/ 142474 h 904876"/>
                <a:gd name="connsiteX428" fmla="*/ 213941 w 1216921"/>
                <a:gd name="connsiteY428" fmla="*/ 151840 h 904876"/>
                <a:gd name="connsiteX429" fmla="*/ 182355 w 1216921"/>
                <a:gd name="connsiteY429" fmla="*/ 166202 h 904876"/>
                <a:gd name="connsiteX430" fmla="*/ 152626 w 1216921"/>
                <a:gd name="connsiteY430" fmla="*/ 174943 h 904876"/>
                <a:gd name="connsiteX431" fmla="*/ 113608 w 1216921"/>
                <a:gd name="connsiteY431" fmla="*/ 193676 h 904876"/>
                <a:gd name="connsiteX432" fmla="*/ 116705 w 1216921"/>
                <a:gd name="connsiteY432" fmla="*/ 179314 h 904876"/>
                <a:gd name="connsiteX433" fmla="*/ 172445 w 1216921"/>
                <a:gd name="connsiteY433" fmla="*/ 110004 h 904876"/>
                <a:gd name="connsiteX434" fmla="*/ 222612 w 1216921"/>
                <a:gd name="connsiteY434" fmla="*/ 101262 h 904876"/>
                <a:gd name="connsiteX435" fmla="*/ 1069124 w 1216921"/>
                <a:gd name="connsiteY435" fmla="*/ 11113 h 904876"/>
                <a:gd name="connsiteX436" fmla="*/ 1075935 w 1216921"/>
                <a:gd name="connsiteY436" fmla="*/ 16089 h 904876"/>
                <a:gd name="connsiteX437" fmla="*/ 1116178 w 1216921"/>
                <a:gd name="connsiteY437" fmla="*/ 63980 h 904876"/>
                <a:gd name="connsiteX438" fmla="*/ 1124227 w 1216921"/>
                <a:gd name="connsiteY438" fmla="*/ 95079 h 904876"/>
                <a:gd name="connsiteX439" fmla="*/ 1117417 w 1216921"/>
                <a:gd name="connsiteY439" fmla="*/ 164118 h 904876"/>
                <a:gd name="connsiteX440" fmla="*/ 1111844 w 1216921"/>
                <a:gd name="connsiteY440" fmla="*/ 177801 h 904876"/>
                <a:gd name="connsiteX441" fmla="*/ 1109368 w 1216921"/>
                <a:gd name="connsiteY441" fmla="*/ 177801 h 904876"/>
                <a:gd name="connsiteX442" fmla="*/ 1101938 w 1216921"/>
                <a:gd name="connsiteY442" fmla="*/ 165362 h 904876"/>
                <a:gd name="connsiteX443" fmla="*/ 1080269 w 1216921"/>
                <a:gd name="connsiteY443" fmla="*/ 124312 h 904876"/>
                <a:gd name="connsiteX444" fmla="*/ 1070363 w 1216921"/>
                <a:gd name="connsiteY444" fmla="*/ 109384 h 904876"/>
                <a:gd name="connsiteX445" fmla="*/ 1066648 w 1216921"/>
                <a:gd name="connsiteY445" fmla="*/ 98189 h 904876"/>
                <a:gd name="connsiteX446" fmla="*/ 1066029 w 1216921"/>
                <a:gd name="connsiteY446" fmla="*/ 20443 h 904876"/>
                <a:gd name="connsiteX447" fmla="*/ 1069124 w 1216921"/>
                <a:gd name="connsiteY447" fmla="*/ 11113 h 904876"/>
                <a:gd name="connsiteX448" fmla="*/ 149334 w 1216921"/>
                <a:gd name="connsiteY448" fmla="*/ 11113 h 904876"/>
                <a:gd name="connsiteX449" fmla="*/ 152417 w 1216921"/>
                <a:gd name="connsiteY449" fmla="*/ 24098 h 904876"/>
                <a:gd name="connsiteX450" fmla="*/ 151184 w 1216921"/>
                <a:gd name="connsiteY450" fmla="*/ 98301 h 904876"/>
                <a:gd name="connsiteX451" fmla="*/ 145019 w 1216921"/>
                <a:gd name="connsiteY451" fmla="*/ 111286 h 904876"/>
                <a:gd name="connsiteX452" fmla="*/ 132072 w 1216921"/>
                <a:gd name="connsiteY452" fmla="*/ 132928 h 904876"/>
                <a:gd name="connsiteX453" fmla="*/ 114194 w 1216921"/>
                <a:gd name="connsiteY453" fmla="*/ 166938 h 904876"/>
                <a:gd name="connsiteX454" fmla="*/ 108645 w 1216921"/>
                <a:gd name="connsiteY454" fmla="*/ 176213 h 904876"/>
                <a:gd name="connsiteX455" fmla="*/ 105563 w 1216921"/>
                <a:gd name="connsiteY455" fmla="*/ 176213 h 904876"/>
                <a:gd name="connsiteX456" fmla="*/ 99398 w 1216921"/>
                <a:gd name="connsiteY456" fmla="*/ 159518 h 904876"/>
                <a:gd name="connsiteX457" fmla="*/ 94466 w 1216921"/>
                <a:gd name="connsiteY457" fmla="*/ 84697 h 904876"/>
                <a:gd name="connsiteX458" fmla="*/ 101247 w 1216921"/>
                <a:gd name="connsiteY458" fmla="*/ 64910 h 904876"/>
                <a:gd name="connsiteX459" fmla="*/ 141320 w 1216921"/>
                <a:gd name="connsiteY459" fmla="*/ 16678 h 904876"/>
                <a:gd name="connsiteX460" fmla="*/ 149334 w 1216921"/>
                <a:gd name="connsiteY460" fmla="*/ 11113 h 904876"/>
                <a:gd name="connsiteX461" fmla="*/ 970191 w 1216921"/>
                <a:gd name="connsiteY461" fmla="*/ 0 h 904876"/>
                <a:gd name="connsiteX462" fmla="*/ 978204 w 1216921"/>
                <a:gd name="connsiteY462" fmla="*/ 0 h 904876"/>
                <a:gd name="connsiteX463" fmla="*/ 999163 w 1216921"/>
                <a:gd name="connsiteY463" fmla="*/ 3146 h 904876"/>
                <a:gd name="connsiteX464" fmla="*/ 1041696 w 1216921"/>
                <a:gd name="connsiteY464" fmla="*/ 30831 h 904876"/>
                <a:gd name="connsiteX465" fmla="*/ 1052792 w 1216921"/>
                <a:gd name="connsiteY465" fmla="*/ 59774 h 904876"/>
                <a:gd name="connsiteX466" fmla="*/ 1052792 w 1216921"/>
                <a:gd name="connsiteY466" fmla="*/ 103188 h 904876"/>
                <a:gd name="connsiteX467" fmla="*/ 1013957 w 1216921"/>
                <a:gd name="connsiteY467" fmla="*/ 92492 h 904876"/>
                <a:gd name="connsiteX468" fmla="*/ 988683 w 1216921"/>
                <a:gd name="connsiteY468" fmla="*/ 89346 h 904876"/>
                <a:gd name="connsiteX469" fmla="*/ 980053 w 1216921"/>
                <a:gd name="connsiteY469" fmla="*/ 83054 h 904876"/>
                <a:gd name="connsiteX470" fmla="*/ 975122 w 1216921"/>
                <a:gd name="connsiteY470" fmla="*/ 61032 h 904876"/>
                <a:gd name="connsiteX471" fmla="*/ 965259 w 1216921"/>
                <a:gd name="connsiteY471" fmla="*/ 33347 h 904876"/>
                <a:gd name="connsiteX472" fmla="*/ 942451 w 1216921"/>
                <a:gd name="connsiteY472" fmla="*/ 11955 h 904876"/>
                <a:gd name="connsiteX473" fmla="*/ 938136 w 1216921"/>
                <a:gd name="connsiteY473" fmla="*/ 9438 h 904876"/>
                <a:gd name="connsiteX474" fmla="*/ 937520 w 1216921"/>
                <a:gd name="connsiteY474" fmla="*/ 8180 h 904876"/>
                <a:gd name="connsiteX475" fmla="*/ 970191 w 1216921"/>
                <a:gd name="connsiteY475" fmla="*/ 0 h 904876"/>
                <a:gd name="connsiteX476" fmla="*/ 232637 w 1216921"/>
                <a:gd name="connsiteY476" fmla="*/ 0 h 904876"/>
                <a:gd name="connsiteX477" fmla="*/ 256325 w 1216921"/>
                <a:gd name="connsiteY477" fmla="*/ 0 h 904876"/>
                <a:gd name="connsiteX478" fmla="*/ 274403 w 1216921"/>
                <a:gd name="connsiteY478" fmla="*/ 3775 h 904876"/>
                <a:gd name="connsiteX479" fmla="*/ 281883 w 1216921"/>
                <a:gd name="connsiteY479" fmla="*/ 7550 h 904876"/>
                <a:gd name="connsiteX480" fmla="*/ 279390 w 1216921"/>
                <a:gd name="connsiteY480" fmla="*/ 9438 h 904876"/>
                <a:gd name="connsiteX481" fmla="*/ 245728 w 1216921"/>
                <a:gd name="connsiteY481" fmla="*/ 51594 h 904876"/>
                <a:gd name="connsiteX482" fmla="*/ 239494 w 1216921"/>
                <a:gd name="connsiteY482" fmla="*/ 78020 h 904876"/>
                <a:gd name="connsiteX483" fmla="*/ 226403 w 1216921"/>
                <a:gd name="connsiteY483" fmla="*/ 88717 h 904876"/>
                <a:gd name="connsiteX484" fmla="*/ 175911 w 1216921"/>
                <a:gd name="connsiteY484" fmla="*/ 99413 h 904876"/>
                <a:gd name="connsiteX485" fmla="*/ 163443 w 1216921"/>
                <a:gd name="connsiteY485" fmla="*/ 103188 h 904876"/>
                <a:gd name="connsiteX486" fmla="*/ 165937 w 1216921"/>
                <a:gd name="connsiteY486" fmla="*/ 50965 h 904876"/>
                <a:gd name="connsiteX487" fmla="*/ 208326 w 1216921"/>
                <a:gd name="connsiteY487" fmla="*/ 6292 h 904876"/>
                <a:gd name="connsiteX488" fmla="*/ 232637 w 1216921"/>
                <a:gd name="connsiteY488"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Lst>
              <a:rect l="l" t="t" r="r" b="b"/>
              <a:pathLst>
                <a:path w="1216921" h="904876">
                  <a:moveTo>
                    <a:pt x="607497" y="830263"/>
                  </a:moveTo>
                  <a:cubicBezTo>
                    <a:pt x="608114" y="830263"/>
                    <a:pt x="608114" y="830263"/>
                    <a:pt x="608731" y="830263"/>
                  </a:cubicBezTo>
                  <a:cubicBezTo>
                    <a:pt x="611201" y="837724"/>
                    <a:pt x="614288" y="845186"/>
                    <a:pt x="616140" y="853269"/>
                  </a:cubicBezTo>
                  <a:cubicBezTo>
                    <a:pt x="617375" y="856999"/>
                    <a:pt x="619227" y="858243"/>
                    <a:pt x="622313" y="857621"/>
                  </a:cubicBezTo>
                  <a:cubicBezTo>
                    <a:pt x="630339" y="857621"/>
                    <a:pt x="638365" y="857621"/>
                    <a:pt x="647008" y="858865"/>
                  </a:cubicBezTo>
                  <a:cubicBezTo>
                    <a:pt x="641452" y="863217"/>
                    <a:pt x="635278" y="868191"/>
                    <a:pt x="629104" y="872544"/>
                  </a:cubicBezTo>
                  <a:cubicBezTo>
                    <a:pt x="624783" y="875031"/>
                    <a:pt x="623548" y="878140"/>
                    <a:pt x="626018" y="883114"/>
                  </a:cubicBezTo>
                  <a:cubicBezTo>
                    <a:pt x="628487" y="889953"/>
                    <a:pt x="630339" y="897415"/>
                    <a:pt x="631574" y="904876"/>
                  </a:cubicBezTo>
                  <a:cubicBezTo>
                    <a:pt x="626635" y="901145"/>
                    <a:pt x="621696" y="898037"/>
                    <a:pt x="616757" y="894306"/>
                  </a:cubicBezTo>
                  <a:cubicBezTo>
                    <a:pt x="608114" y="887466"/>
                    <a:pt x="608114" y="887466"/>
                    <a:pt x="599471" y="894306"/>
                  </a:cubicBezTo>
                  <a:cubicBezTo>
                    <a:pt x="594532" y="898037"/>
                    <a:pt x="589593" y="901767"/>
                    <a:pt x="583419" y="904254"/>
                  </a:cubicBezTo>
                  <a:cubicBezTo>
                    <a:pt x="585889" y="896793"/>
                    <a:pt x="588358" y="888710"/>
                    <a:pt x="591445" y="880627"/>
                  </a:cubicBezTo>
                  <a:cubicBezTo>
                    <a:pt x="592680" y="877518"/>
                    <a:pt x="592063" y="875653"/>
                    <a:pt x="588976" y="873787"/>
                  </a:cubicBezTo>
                  <a:cubicBezTo>
                    <a:pt x="582185" y="868813"/>
                    <a:pt x="576011" y="863839"/>
                    <a:pt x="569220" y="857621"/>
                  </a:cubicBezTo>
                  <a:cubicBezTo>
                    <a:pt x="576628" y="857621"/>
                    <a:pt x="584037" y="857621"/>
                    <a:pt x="591445" y="858243"/>
                  </a:cubicBezTo>
                  <a:cubicBezTo>
                    <a:pt x="597001" y="858243"/>
                    <a:pt x="599471" y="856378"/>
                    <a:pt x="600706" y="850782"/>
                  </a:cubicBezTo>
                  <a:cubicBezTo>
                    <a:pt x="602558" y="843942"/>
                    <a:pt x="605027" y="837103"/>
                    <a:pt x="607497" y="830263"/>
                  </a:cubicBezTo>
                  <a:close/>
                  <a:moveTo>
                    <a:pt x="691458" y="828675"/>
                  </a:moveTo>
                  <a:cubicBezTo>
                    <a:pt x="692695" y="833640"/>
                    <a:pt x="694552" y="838604"/>
                    <a:pt x="696408" y="844189"/>
                  </a:cubicBezTo>
                  <a:cubicBezTo>
                    <a:pt x="699503" y="854119"/>
                    <a:pt x="699503" y="854119"/>
                    <a:pt x="710023" y="854119"/>
                  </a:cubicBezTo>
                  <a:cubicBezTo>
                    <a:pt x="715593" y="854119"/>
                    <a:pt x="720544" y="854119"/>
                    <a:pt x="727970" y="854119"/>
                  </a:cubicBezTo>
                  <a:cubicBezTo>
                    <a:pt x="720544" y="859083"/>
                    <a:pt x="714974" y="864048"/>
                    <a:pt x="708786" y="867771"/>
                  </a:cubicBezTo>
                  <a:cubicBezTo>
                    <a:pt x="705691" y="870253"/>
                    <a:pt x="705072" y="872115"/>
                    <a:pt x="706310" y="875218"/>
                  </a:cubicBezTo>
                  <a:cubicBezTo>
                    <a:pt x="708786" y="882044"/>
                    <a:pt x="710642" y="888871"/>
                    <a:pt x="713118" y="895697"/>
                  </a:cubicBezTo>
                  <a:cubicBezTo>
                    <a:pt x="712499" y="896317"/>
                    <a:pt x="712499" y="896317"/>
                    <a:pt x="711880" y="896938"/>
                  </a:cubicBezTo>
                  <a:cubicBezTo>
                    <a:pt x="706310" y="892594"/>
                    <a:pt x="700122" y="888871"/>
                    <a:pt x="694552" y="883906"/>
                  </a:cubicBezTo>
                  <a:cubicBezTo>
                    <a:pt x="691458" y="881424"/>
                    <a:pt x="688982" y="882044"/>
                    <a:pt x="685888" y="884527"/>
                  </a:cubicBezTo>
                  <a:cubicBezTo>
                    <a:pt x="680937" y="888871"/>
                    <a:pt x="674748" y="892594"/>
                    <a:pt x="667941" y="896317"/>
                  </a:cubicBezTo>
                  <a:cubicBezTo>
                    <a:pt x="670416" y="889491"/>
                    <a:pt x="672273" y="882665"/>
                    <a:pt x="674748" y="875839"/>
                  </a:cubicBezTo>
                  <a:cubicBezTo>
                    <a:pt x="675986" y="871495"/>
                    <a:pt x="675367" y="869633"/>
                    <a:pt x="671654" y="867771"/>
                  </a:cubicBezTo>
                  <a:cubicBezTo>
                    <a:pt x="666084" y="863427"/>
                    <a:pt x="660515" y="859083"/>
                    <a:pt x="654945" y="854119"/>
                  </a:cubicBezTo>
                  <a:cubicBezTo>
                    <a:pt x="662371" y="854119"/>
                    <a:pt x="669798" y="853498"/>
                    <a:pt x="677224" y="854119"/>
                  </a:cubicBezTo>
                  <a:cubicBezTo>
                    <a:pt x="680318" y="854119"/>
                    <a:pt x="682175" y="852877"/>
                    <a:pt x="682794" y="849775"/>
                  </a:cubicBezTo>
                  <a:cubicBezTo>
                    <a:pt x="685269" y="842328"/>
                    <a:pt x="687744" y="835501"/>
                    <a:pt x="691458" y="828675"/>
                  </a:cubicBezTo>
                  <a:close/>
                  <a:moveTo>
                    <a:pt x="526180" y="828675"/>
                  </a:moveTo>
                  <a:cubicBezTo>
                    <a:pt x="528027" y="834825"/>
                    <a:pt x="530491" y="840360"/>
                    <a:pt x="531722" y="846510"/>
                  </a:cubicBezTo>
                  <a:cubicBezTo>
                    <a:pt x="532954" y="852044"/>
                    <a:pt x="535418" y="854504"/>
                    <a:pt x="541576" y="853889"/>
                  </a:cubicBezTo>
                  <a:cubicBezTo>
                    <a:pt x="548350" y="853274"/>
                    <a:pt x="554509" y="853889"/>
                    <a:pt x="561283" y="855119"/>
                  </a:cubicBezTo>
                  <a:cubicBezTo>
                    <a:pt x="555125" y="859424"/>
                    <a:pt x="549582" y="863729"/>
                    <a:pt x="543424" y="868034"/>
                  </a:cubicBezTo>
                  <a:cubicBezTo>
                    <a:pt x="540344" y="869879"/>
                    <a:pt x="539728" y="871724"/>
                    <a:pt x="540960" y="875414"/>
                  </a:cubicBezTo>
                  <a:cubicBezTo>
                    <a:pt x="543424" y="882178"/>
                    <a:pt x="545887" y="888943"/>
                    <a:pt x="547119" y="896938"/>
                  </a:cubicBezTo>
                  <a:cubicBezTo>
                    <a:pt x="540960" y="892633"/>
                    <a:pt x="535418" y="888328"/>
                    <a:pt x="529875" y="884023"/>
                  </a:cubicBezTo>
                  <a:cubicBezTo>
                    <a:pt x="526796" y="881564"/>
                    <a:pt x="524332" y="881564"/>
                    <a:pt x="521253" y="884023"/>
                  </a:cubicBezTo>
                  <a:cubicBezTo>
                    <a:pt x="515711" y="888328"/>
                    <a:pt x="509552" y="892633"/>
                    <a:pt x="502778" y="895708"/>
                  </a:cubicBezTo>
                  <a:cubicBezTo>
                    <a:pt x="505241" y="888943"/>
                    <a:pt x="507089" y="882178"/>
                    <a:pt x="509552" y="876029"/>
                  </a:cubicBezTo>
                  <a:cubicBezTo>
                    <a:pt x="510784" y="871724"/>
                    <a:pt x="510168" y="869879"/>
                    <a:pt x="507089" y="867419"/>
                  </a:cubicBezTo>
                  <a:cubicBezTo>
                    <a:pt x="500930" y="863729"/>
                    <a:pt x="495388" y="859424"/>
                    <a:pt x="489845" y="855119"/>
                  </a:cubicBezTo>
                  <a:cubicBezTo>
                    <a:pt x="489845" y="854504"/>
                    <a:pt x="489845" y="854504"/>
                    <a:pt x="489845" y="853889"/>
                  </a:cubicBezTo>
                  <a:cubicBezTo>
                    <a:pt x="497235" y="853889"/>
                    <a:pt x="504625" y="853889"/>
                    <a:pt x="512015" y="853889"/>
                  </a:cubicBezTo>
                  <a:cubicBezTo>
                    <a:pt x="515711" y="853889"/>
                    <a:pt x="516942" y="852659"/>
                    <a:pt x="518174" y="849584"/>
                  </a:cubicBezTo>
                  <a:cubicBezTo>
                    <a:pt x="520021" y="842820"/>
                    <a:pt x="522485" y="836055"/>
                    <a:pt x="526180" y="828675"/>
                  </a:cubicBezTo>
                  <a:close/>
                  <a:moveTo>
                    <a:pt x="448600" y="817563"/>
                  </a:moveTo>
                  <a:cubicBezTo>
                    <a:pt x="449223" y="817563"/>
                    <a:pt x="449846" y="817563"/>
                    <a:pt x="450469" y="817563"/>
                  </a:cubicBezTo>
                  <a:cubicBezTo>
                    <a:pt x="452338" y="823693"/>
                    <a:pt x="454208" y="829823"/>
                    <a:pt x="456077" y="835953"/>
                  </a:cubicBezTo>
                  <a:cubicBezTo>
                    <a:pt x="457324" y="839018"/>
                    <a:pt x="458570" y="840244"/>
                    <a:pt x="462309" y="840244"/>
                  </a:cubicBezTo>
                  <a:cubicBezTo>
                    <a:pt x="468540" y="839631"/>
                    <a:pt x="475394" y="840244"/>
                    <a:pt x="483495" y="840244"/>
                  </a:cubicBezTo>
                  <a:cubicBezTo>
                    <a:pt x="477264" y="844535"/>
                    <a:pt x="472902" y="848213"/>
                    <a:pt x="467917" y="851278"/>
                  </a:cubicBezTo>
                  <a:cubicBezTo>
                    <a:pt x="462932" y="854343"/>
                    <a:pt x="462932" y="856795"/>
                    <a:pt x="464801" y="861699"/>
                  </a:cubicBezTo>
                  <a:cubicBezTo>
                    <a:pt x="466671" y="866603"/>
                    <a:pt x="468540" y="872733"/>
                    <a:pt x="470409" y="879476"/>
                  </a:cubicBezTo>
                  <a:cubicBezTo>
                    <a:pt x="462932" y="873959"/>
                    <a:pt x="456077" y="869668"/>
                    <a:pt x="449223" y="864764"/>
                  </a:cubicBezTo>
                  <a:cubicBezTo>
                    <a:pt x="442992" y="869055"/>
                    <a:pt x="436760" y="873959"/>
                    <a:pt x="429906" y="878863"/>
                  </a:cubicBezTo>
                  <a:cubicBezTo>
                    <a:pt x="429283" y="878250"/>
                    <a:pt x="429283" y="878250"/>
                    <a:pt x="428660" y="878250"/>
                  </a:cubicBezTo>
                  <a:cubicBezTo>
                    <a:pt x="430529" y="872120"/>
                    <a:pt x="432398" y="865990"/>
                    <a:pt x="434891" y="859860"/>
                  </a:cubicBezTo>
                  <a:cubicBezTo>
                    <a:pt x="436137" y="856795"/>
                    <a:pt x="435514" y="854343"/>
                    <a:pt x="432398" y="852504"/>
                  </a:cubicBezTo>
                  <a:cubicBezTo>
                    <a:pt x="426790" y="848826"/>
                    <a:pt x="421805" y="845148"/>
                    <a:pt x="416820" y="840244"/>
                  </a:cubicBezTo>
                  <a:cubicBezTo>
                    <a:pt x="423674" y="840244"/>
                    <a:pt x="429906" y="839631"/>
                    <a:pt x="436137" y="840244"/>
                  </a:cubicBezTo>
                  <a:cubicBezTo>
                    <a:pt x="440499" y="840244"/>
                    <a:pt x="441745" y="839018"/>
                    <a:pt x="442992" y="835340"/>
                  </a:cubicBezTo>
                  <a:cubicBezTo>
                    <a:pt x="444861" y="829210"/>
                    <a:pt x="446730" y="823693"/>
                    <a:pt x="448600" y="817563"/>
                  </a:cubicBezTo>
                  <a:close/>
                  <a:moveTo>
                    <a:pt x="766864" y="814388"/>
                  </a:moveTo>
                  <a:cubicBezTo>
                    <a:pt x="769367" y="822524"/>
                    <a:pt x="771871" y="828157"/>
                    <a:pt x="773123" y="834415"/>
                  </a:cubicBezTo>
                  <a:cubicBezTo>
                    <a:pt x="774374" y="838170"/>
                    <a:pt x="776252" y="839422"/>
                    <a:pt x="780007" y="839422"/>
                  </a:cubicBezTo>
                  <a:cubicBezTo>
                    <a:pt x="786265" y="838796"/>
                    <a:pt x="792524" y="839422"/>
                    <a:pt x="799408" y="840674"/>
                  </a:cubicBezTo>
                  <a:cubicBezTo>
                    <a:pt x="794401" y="844429"/>
                    <a:pt x="789395" y="848184"/>
                    <a:pt x="784388" y="851939"/>
                  </a:cubicBezTo>
                  <a:cubicBezTo>
                    <a:pt x="780633" y="853816"/>
                    <a:pt x="780007" y="856320"/>
                    <a:pt x="781884" y="860075"/>
                  </a:cubicBezTo>
                  <a:cubicBezTo>
                    <a:pt x="783762" y="865707"/>
                    <a:pt x="785639" y="871966"/>
                    <a:pt x="788143" y="879476"/>
                  </a:cubicBezTo>
                  <a:cubicBezTo>
                    <a:pt x="781259" y="875095"/>
                    <a:pt x="775626" y="871340"/>
                    <a:pt x="770619" y="866959"/>
                  </a:cubicBezTo>
                  <a:cubicBezTo>
                    <a:pt x="768116" y="865082"/>
                    <a:pt x="766238" y="865082"/>
                    <a:pt x="763109" y="866959"/>
                  </a:cubicBezTo>
                  <a:cubicBezTo>
                    <a:pt x="758102" y="871340"/>
                    <a:pt x="752470" y="875095"/>
                    <a:pt x="746837" y="878850"/>
                  </a:cubicBezTo>
                  <a:cubicBezTo>
                    <a:pt x="746837" y="878850"/>
                    <a:pt x="746211" y="878224"/>
                    <a:pt x="746211" y="878224"/>
                  </a:cubicBezTo>
                  <a:cubicBezTo>
                    <a:pt x="748089" y="872592"/>
                    <a:pt x="749340" y="866959"/>
                    <a:pt x="751218" y="861952"/>
                  </a:cubicBezTo>
                  <a:cubicBezTo>
                    <a:pt x="753721" y="856946"/>
                    <a:pt x="753095" y="853191"/>
                    <a:pt x="748089" y="850687"/>
                  </a:cubicBezTo>
                  <a:cubicBezTo>
                    <a:pt x="743082" y="847558"/>
                    <a:pt x="738701" y="843803"/>
                    <a:pt x="734320" y="839422"/>
                  </a:cubicBezTo>
                  <a:cubicBezTo>
                    <a:pt x="740579" y="839422"/>
                    <a:pt x="746211" y="838796"/>
                    <a:pt x="752470" y="839422"/>
                  </a:cubicBezTo>
                  <a:cubicBezTo>
                    <a:pt x="756851" y="839422"/>
                    <a:pt x="759354" y="838170"/>
                    <a:pt x="760606" y="833789"/>
                  </a:cubicBezTo>
                  <a:cubicBezTo>
                    <a:pt x="761857" y="827531"/>
                    <a:pt x="764361" y="821898"/>
                    <a:pt x="766864" y="814388"/>
                  </a:cubicBezTo>
                  <a:close/>
                  <a:moveTo>
                    <a:pt x="837995" y="790575"/>
                  </a:moveTo>
                  <a:cubicBezTo>
                    <a:pt x="839834" y="795574"/>
                    <a:pt x="841673" y="800573"/>
                    <a:pt x="842899" y="806197"/>
                  </a:cubicBezTo>
                  <a:cubicBezTo>
                    <a:pt x="844125" y="811196"/>
                    <a:pt x="846577" y="812446"/>
                    <a:pt x="851481" y="812446"/>
                  </a:cubicBezTo>
                  <a:cubicBezTo>
                    <a:pt x="856998" y="811821"/>
                    <a:pt x="861902" y="812446"/>
                    <a:pt x="869258" y="812446"/>
                  </a:cubicBezTo>
                  <a:cubicBezTo>
                    <a:pt x="863128" y="816820"/>
                    <a:pt x="858224" y="820569"/>
                    <a:pt x="853320" y="823693"/>
                  </a:cubicBezTo>
                  <a:cubicBezTo>
                    <a:pt x="850868" y="825568"/>
                    <a:pt x="849642" y="828067"/>
                    <a:pt x="850868" y="831192"/>
                  </a:cubicBezTo>
                  <a:cubicBezTo>
                    <a:pt x="853320" y="836816"/>
                    <a:pt x="854546" y="843064"/>
                    <a:pt x="855772" y="849313"/>
                  </a:cubicBezTo>
                  <a:cubicBezTo>
                    <a:pt x="850255" y="845564"/>
                    <a:pt x="845351" y="841815"/>
                    <a:pt x="840447" y="838065"/>
                  </a:cubicBezTo>
                  <a:cubicBezTo>
                    <a:pt x="839221" y="837440"/>
                    <a:pt x="836156" y="837440"/>
                    <a:pt x="834317" y="838065"/>
                  </a:cubicBezTo>
                  <a:cubicBezTo>
                    <a:pt x="829413" y="841815"/>
                    <a:pt x="824509" y="845564"/>
                    <a:pt x="818379" y="848688"/>
                  </a:cubicBezTo>
                  <a:cubicBezTo>
                    <a:pt x="820218" y="843064"/>
                    <a:pt x="821444" y="837440"/>
                    <a:pt x="823283" y="831817"/>
                  </a:cubicBezTo>
                  <a:cubicBezTo>
                    <a:pt x="825122" y="828067"/>
                    <a:pt x="824509" y="825568"/>
                    <a:pt x="820831" y="823693"/>
                  </a:cubicBezTo>
                  <a:cubicBezTo>
                    <a:pt x="815927" y="820569"/>
                    <a:pt x="811636" y="816820"/>
                    <a:pt x="807345" y="813695"/>
                  </a:cubicBezTo>
                  <a:cubicBezTo>
                    <a:pt x="807345" y="813070"/>
                    <a:pt x="807345" y="812446"/>
                    <a:pt x="807345" y="812446"/>
                  </a:cubicBezTo>
                  <a:cubicBezTo>
                    <a:pt x="813475" y="812446"/>
                    <a:pt x="819605" y="811821"/>
                    <a:pt x="825735" y="812446"/>
                  </a:cubicBezTo>
                  <a:cubicBezTo>
                    <a:pt x="828800" y="812446"/>
                    <a:pt x="830026" y="811196"/>
                    <a:pt x="831252" y="808071"/>
                  </a:cubicBezTo>
                  <a:cubicBezTo>
                    <a:pt x="832478" y="802448"/>
                    <a:pt x="834930" y="796199"/>
                    <a:pt x="837995" y="790575"/>
                  </a:cubicBezTo>
                  <a:close/>
                  <a:moveTo>
                    <a:pt x="379202" y="788988"/>
                  </a:moveTo>
                  <a:cubicBezTo>
                    <a:pt x="381703" y="795867"/>
                    <a:pt x="383580" y="801496"/>
                    <a:pt x="384830" y="806499"/>
                  </a:cubicBezTo>
                  <a:cubicBezTo>
                    <a:pt x="386081" y="810876"/>
                    <a:pt x="387957" y="812753"/>
                    <a:pt x="392960" y="812753"/>
                  </a:cubicBezTo>
                  <a:cubicBezTo>
                    <a:pt x="398589" y="812127"/>
                    <a:pt x="404217" y="812753"/>
                    <a:pt x="410471" y="813378"/>
                  </a:cubicBezTo>
                  <a:cubicBezTo>
                    <a:pt x="405468" y="817130"/>
                    <a:pt x="401090" y="820883"/>
                    <a:pt x="396087" y="824010"/>
                  </a:cubicBezTo>
                  <a:cubicBezTo>
                    <a:pt x="392335" y="826511"/>
                    <a:pt x="392335" y="828387"/>
                    <a:pt x="393586" y="832140"/>
                  </a:cubicBezTo>
                  <a:cubicBezTo>
                    <a:pt x="395462" y="837768"/>
                    <a:pt x="397338" y="843396"/>
                    <a:pt x="399214" y="849025"/>
                  </a:cubicBezTo>
                  <a:cubicBezTo>
                    <a:pt x="398589" y="849650"/>
                    <a:pt x="398589" y="849650"/>
                    <a:pt x="397963" y="850276"/>
                  </a:cubicBezTo>
                  <a:cubicBezTo>
                    <a:pt x="391710" y="845273"/>
                    <a:pt x="386081" y="840895"/>
                    <a:pt x="379202" y="836517"/>
                  </a:cubicBezTo>
                  <a:cubicBezTo>
                    <a:pt x="372948" y="840895"/>
                    <a:pt x="366694" y="845273"/>
                    <a:pt x="359190" y="850901"/>
                  </a:cubicBezTo>
                  <a:cubicBezTo>
                    <a:pt x="361691" y="843396"/>
                    <a:pt x="363567" y="837143"/>
                    <a:pt x="365443" y="831514"/>
                  </a:cubicBezTo>
                  <a:cubicBezTo>
                    <a:pt x="366694" y="828387"/>
                    <a:pt x="366069" y="826511"/>
                    <a:pt x="363567" y="824635"/>
                  </a:cubicBezTo>
                  <a:cubicBezTo>
                    <a:pt x="358564" y="821508"/>
                    <a:pt x="353561" y="817756"/>
                    <a:pt x="348558" y="812753"/>
                  </a:cubicBezTo>
                  <a:cubicBezTo>
                    <a:pt x="354812" y="812753"/>
                    <a:pt x="361066" y="812127"/>
                    <a:pt x="367320" y="812753"/>
                  </a:cubicBezTo>
                  <a:cubicBezTo>
                    <a:pt x="370446" y="812753"/>
                    <a:pt x="372323" y="811502"/>
                    <a:pt x="372948" y="808375"/>
                  </a:cubicBezTo>
                  <a:cubicBezTo>
                    <a:pt x="374824" y="802121"/>
                    <a:pt x="376700" y="796493"/>
                    <a:pt x="379202" y="788988"/>
                  </a:cubicBezTo>
                  <a:close/>
                  <a:moveTo>
                    <a:pt x="905463" y="749300"/>
                  </a:moveTo>
                  <a:cubicBezTo>
                    <a:pt x="907921" y="756799"/>
                    <a:pt x="909150" y="762422"/>
                    <a:pt x="911608" y="767421"/>
                  </a:cubicBezTo>
                  <a:cubicBezTo>
                    <a:pt x="912222" y="769296"/>
                    <a:pt x="914681" y="771171"/>
                    <a:pt x="916524" y="771795"/>
                  </a:cubicBezTo>
                  <a:cubicBezTo>
                    <a:pt x="922055" y="771795"/>
                    <a:pt x="928200" y="771795"/>
                    <a:pt x="934345" y="773045"/>
                  </a:cubicBezTo>
                  <a:cubicBezTo>
                    <a:pt x="930043" y="776170"/>
                    <a:pt x="925127" y="779919"/>
                    <a:pt x="920826" y="782418"/>
                  </a:cubicBezTo>
                  <a:cubicBezTo>
                    <a:pt x="917753" y="784918"/>
                    <a:pt x="917139" y="786792"/>
                    <a:pt x="918368" y="789917"/>
                  </a:cubicBezTo>
                  <a:cubicBezTo>
                    <a:pt x="920211" y="795541"/>
                    <a:pt x="922055" y="801164"/>
                    <a:pt x="923898" y="808038"/>
                  </a:cubicBezTo>
                  <a:cubicBezTo>
                    <a:pt x="917753" y="803664"/>
                    <a:pt x="913452" y="799915"/>
                    <a:pt x="908535" y="796790"/>
                  </a:cubicBezTo>
                  <a:cubicBezTo>
                    <a:pt x="906692" y="795541"/>
                    <a:pt x="903619" y="795541"/>
                    <a:pt x="902390" y="796790"/>
                  </a:cubicBezTo>
                  <a:cubicBezTo>
                    <a:pt x="897474" y="799915"/>
                    <a:pt x="893172" y="803664"/>
                    <a:pt x="888256" y="806788"/>
                  </a:cubicBezTo>
                  <a:cubicBezTo>
                    <a:pt x="887642" y="806788"/>
                    <a:pt x="887642" y="806163"/>
                    <a:pt x="887027" y="806163"/>
                  </a:cubicBezTo>
                  <a:cubicBezTo>
                    <a:pt x="888871" y="801164"/>
                    <a:pt x="890100" y="795541"/>
                    <a:pt x="891943" y="791167"/>
                  </a:cubicBezTo>
                  <a:cubicBezTo>
                    <a:pt x="893787" y="786792"/>
                    <a:pt x="892558" y="784293"/>
                    <a:pt x="888871" y="781793"/>
                  </a:cubicBezTo>
                  <a:cubicBezTo>
                    <a:pt x="884569" y="779294"/>
                    <a:pt x="880882" y="776170"/>
                    <a:pt x="877195" y="771795"/>
                  </a:cubicBezTo>
                  <a:cubicBezTo>
                    <a:pt x="882111" y="771795"/>
                    <a:pt x="887642" y="771171"/>
                    <a:pt x="892558" y="771795"/>
                  </a:cubicBezTo>
                  <a:cubicBezTo>
                    <a:pt x="896860" y="772420"/>
                    <a:pt x="898703" y="770546"/>
                    <a:pt x="899932" y="766796"/>
                  </a:cubicBezTo>
                  <a:cubicBezTo>
                    <a:pt x="901161" y="761173"/>
                    <a:pt x="903005" y="756174"/>
                    <a:pt x="905463" y="749300"/>
                  </a:cubicBezTo>
                  <a:close/>
                  <a:moveTo>
                    <a:pt x="312045" y="749300"/>
                  </a:moveTo>
                  <a:cubicBezTo>
                    <a:pt x="313869" y="754924"/>
                    <a:pt x="315085" y="758673"/>
                    <a:pt x="316301" y="763047"/>
                  </a:cubicBezTo>
                  <a:cubicBezTo>
                    <a:pt x="318733" y="771171"/>
                    <a:pt x="318733" y="771171"/>
                    <a:pt x="327852" y="771171"/>
                  </a:cubicBezTo>
                  <a:cubicBezTo>
                    <a:pt x="332108" y="771171"/>
                    <a:pt x="335756" y="771171"/>
                    <a:pt x="340620" y="772420"/>
                  </a:cubicBezTo>
                  <a:cubicBezTo>
                    <a:pt x="335756" y="776170"/>
                    <a:pt x="331500" y="779919"/>
                    <a:pt x="326637" y="783043"/>
                  </a:cubicBezTo>
                  <a:cubicBezTo>
                    <a:pt x="324205" y="784918"/>
                    <a:pt x="323597" y="786168"/>
                    <a:pt x="324205" y="789292"/>
                  </a:cubicBezTo>
                  <a:cubicBezTo>
                    <a:pt x="326637" y="794916"/>
                    <a:pt x="327852" y="800540"/>
                    <a:pt x="330284" y="808038"/>
                  </a:cubicBezTo>
                  <a:cubicBezTo>
                    <a:pt x="323597" y="802414"/>
                    <a:pt x="317517" y="798665"/>
                    <a:pt x="312045" y="794291"/>
                  </a:cubicBezTo>
                  <a:cubicBezTo>
                    <a:pt x="305965" y="798040"/>
                    <a:pt x="300493" y="802414"/>
                    <a:pt x="293198" y="807413"/>
                  </a:cubicBezTo>
                  <a:cubicBezTo>
                    <a:pt x="295630" y="799290"/>
                    <a:pt x="298062" y="792416"/>
                    <a:pt x="299885" y="785543"/>
                  </a:cubicBezTo>
                  <a:cubicBezTo>
                    <a:pt x="294414" y="781169"/>
                    <a:pt x="288942" y="776794"/>
                    <a:pt x="283470" y="772420"/>
                  </a:cubicBezTo>
                  <a:cubicBezTo>
                    <a:pt x="283470" y="772420"/>
                    <a:pt x="283470" y="771795"/>
                    <a:pt x="283470" y="771171"/>
                  </a:cubicBezTo>
                  <a:cubicBezTo>
                    <a:pt x="288942" y="771171"/>
                    <a:pt x="294414" y="771171"/>
                    <a:pt x="299885" y="771795"/>
                  </a:cubicBezTo>
                  <a:cubicBezTo>
                    <a:pt x="303533" y="771795"/>
                    <a:pt x="305357" y="770546"/>
                    <a:pt x="305965" y="766796"/>
                  </a:cubicBezTo>
                  <a:cubicBezTo>
                    <a:pt x="307789" y="761173"/>
                    <a:pt x="309613" y="756174"/>
                    <a:pt x="312045" y="749300"/>
                  </a:cubicBezTo>
                  <a:close/>
                  <a:moveTo>
                    <a:pt x="1107383" y="674688"/>
                  </a:moveTo>
                  <a:cubicBezTo>
                    <a:pt x="1105530" y="679688"/>
                    <a:pt x="1104294" y="682813"/>
                    <a:pt x="1102441" y="685313"/>
                  </a:cubicBezTo>
                  <a:cubicBezTo>
                    <a:pt x="1088851" y="705313"/>
                    <a:pt x="1072172" y="722813"/>
                    <a:pt x="1053023" y="737813"/>
                  </a:cubicBezTo>
                  <a:cubicBezTo>
                    <a:pt x="1036962" y="750938"/>
                    <a:pt x="1017194" y="754063"/>
                    <a:pt x="997427" y="754063"/>
                  </a:cubicBezTo>
                  <a:cubicBezTo>
                    <a:pt x="985072" y="753438"/>
                    <a:pt x="972717" y="752188"/>
                    <a:pt x="959745" y="749688"/>
                  </a:cubicBezTo>
                  <a:cubicBezTo>
                    <a:pt x="964069" y="747188"/>
                    <a:pt x="969011" y="744688"/>
                    <a:pt x="972717" y="741563"/>
                  </a:cubicBezTo>
                  <a:cubicBezTo>
                    <a:pt x="984454" y="732188"/>
                    <a:pt x="996191" y="722188"/>
                    <a:pt x="1007928" y="711563"/>
                  </a:cubicBezTo>
                  <a:cubicBezTo>
                    <a:pt x="1011017" y="708438"/>
                    <a:pt x="1014105" y="704063"/>
                    <a:pt x="1015341" y="699688"/>
                  </a:cubicBezTo>
                  <a:cubicBezTo>
                    <a:pt x="1017812" y="694063"/>
                    <a:pt x="1020901" y="691563"/>
                    <a:pt x="1027078" y="690313"/>
                  </a:cubicBezTo>
                  <a:cubicBezTo>
                    <a:pt x="1048699" y="685938"/>
                    <a:pt x="1070937" y="680313"/>
                    <a:pt x="1093175" y="675938"/>
                  </a:cubicBezTo>
                  <a:cubicBezTo>
                    <a:pt x="1096882" y="675313"/>
                    <a:pt x="1101206" y="675313"/>
                    <a:pt x="1107383" y="674688"/>
                  </a:cubicBezTo>
                  <a:close/>
                  <a:moveTo>
                    <a:pt x="110086" y="674688"/>
                  </a:moveTo>
                  <a:cubicBezTo>
                    <a:pt x="115669" y="675301"/>
                    <a:pt x="121252" y="675301"/>
                    <a:pt x="126834" y="676528"/>
                  </a:cubicBezTo>
                  <a:cubicBezTo>
                    <a:pt x="149166" y="681435"/>
                    <a:pt x="171498" y="686342"/>
                    <a:pt x="193830" y="691249"/>
                  </a:cubicBezTo>
                  <a:cubicBezTo>
                    <a:pt x="195691" y="691862"/>
                    <a:pt x="197552" y="693089"/>
                    <a:pt x="198793" y="694929"/>
                  </a:cubicBezTo>
                  <a:cubicBezTo>
                    <a:pt x="204996" y="709036"/>
                    <a:pt x="215541" y="720076"/>
                    <a:pt x="227328" y="729277"/>
                  </a:cubicBezTo>
                  <a:cubicBezTo>
                    <a:pt x="236633" y="736024"/>
                    <a:pt x="246558" y="742157"/>
                    <a:pt x="256483" y="749518"/>
                  </a:cubicBezTo>
                  <a:cubicBezTo>
                    <a:pt x="232911" y="751971"/>
                    <a:pt x="209338" y="755651"/>
                    <a:pt x="187006" y="748291"/>
                  </a:cubicBezTo>
                  <a:cubicBezTo>
                    <a:pt x="178322" y="745837"/>
                    <a:pt x="169637" y="741544"/>
                    <a:pt x="162813" y="736637"/>
                  </a:cubicBezTo>
                  <a:cubicBezTo>
                    <a:pt x="144204" y="721916"/>
                    <a:pt x="127455" y="704743"/>
                    <a:pt x="113808" y="685728"/>
                  </a:cubicBezTo>
                  <a:cubicBezTo>
                    <a:pt x="111947" y="682662"/>
                    <a:pt x="110706" y="679595"/>
                    <a:pt x="108845" y="676528"/>
                  </a:cubicBezTo>
                  <a:cubicBezTo>
                    <a:pt x="109465" y="675915"/>
                    <a:pt x="109465" y="675301"/>
                    <a:pt x="110086" y="674688"/>
                  </a:cubicBezTo>
                  <a:close/>
                  <a:moveTo>
                    <a:pt x="995136" y="600075"/>
                  </a:moveTo>
                  <a:cubicBezTo>
                    <a:pt x="996971" y="603792"/>
                    <a:pt x="1000030" y="607509"/>
                    <a:pt x="1000641" y="611226"/>
                  </a:cubicBezTo>
                  <a:cubicBezTo>
                    <a:pt x="1005535" y="637246"/>
                    <a:pt x="1007370" y="663885"/>
                    <a:pt x="1004923" y="689904"/>
                  </a:cubicBezTo>
                  <a:cubicBezTo>
                    <a:pt x="1004312" y="694241"/>
                    <a:pt x="1002476" y="697958"/>
                    <a:pt x="1000641" y="701675"/>
                  </a:cubicBezTo>
                  <a:cubicBezTo>
                    <a:pt x="989019" y="720260"/>
                    <a:pt x="974338" y="735129"/>
                    <a:pt x="955987" y="746280"/>
                  </a:cubicBezTo>
                  <a:cubicBezTo>
                    <a:pt x="951706" y="748758"/>
                    <a:pt x="946200" y="750617"/>
                    <a:pt x="940695" y="752475"/>
                  </a:cubicBezTo>
                  <a:cubicBezTo>
                    <a:pt x="943142" y="737607"/>
                    <a:pt x="946200" y="723358"/>
                    <a:pt x="947424" y="709729"/>
                  </a:cubicBezTo>
                  <a:cubicBezTo>
                    <a:pt x="948647" y="693002"/>
                    <a:pt x="947424" y="676275"/>
                    <a:pt x="947424" y="659548"/>
                  </a:cubicBezTo>
                  <a:cubicBezTo>
                    <a:pt x="947424" y="657070"/>
                    <a:pt x="947424" y="653973"/>
                    <a:pt x="948647" y="652114"/>
                  </a:cubicBezTo>
                  <a:cubicBezTo>
                    <a:pt x="960269" y="637246"/>
                    <a:pt x="972503" y="621758"/>
                    <a:pt x="984737" y="606890"/>
                  </a:cubicBezTo>
                  <a:cubicBezTo>
                    <a:pt x="987184" y="603792"/>
                    <a:pt x="991466" y="602553"/>
                    <a:pt x="995136" y="600075"/>
                  </a:cubicBezTo>
                  <a:close/>
                  <a:moveTo>
                    <a:pt x="222003" y="598488"/>
                  </a:moveTo>
                  <a:cubicBezTo>
                    <a:pt x="225653" y="600982"/>
                    <a:pt x="229911" y="602852"/>
                    <a:pt x="232344" y="605969"/>
                  </a:cubicBezTo>
                  <a:cubicBezTo>
                    <a:pt x="244510" y="620932"/>
                    <a:pt x="256067" y="635894"/>
                    <a:pt x="268233" y="651480"/>
                  </a:cubicBezTo>
                  <a:cubicBezTo>
                    <a:pt x="268842" y="652727"/>
                    <a:pt x="269450" y="654597"/>
                    <a:pt x="269450" y="655844"/>
                  </a:cubicBezTo>
                  <a:cubicBezTo>
                    <a:pt x="265192" y="687016"/>
                    <a:pt x="268233" y="716940"/>
                    <a:pt x="274925" y="746865"/>
                  </a:cubicBezTo>
                  <a:cubicBezTo>
                    <a:pt x="275533" y="747489"/>
                    <a:pt x="275533" y="748735"/>
                    <a:pt x="275533" y="749359"/>
                  </a:cubicBezTo>
                  <a:cubicBezTo>
                    <a:pt x="275533" y="749982"/>
                    <a:pt x="275533" y="749982"/>
                    <a:pt x="274925" y="752476"/>
                  </a:cubicBezTo>
                  <a:cubicBezTo>
                    <a:pt x="267625" y="748735"/>
                    <a:pt x="260326" y="745618"/>
                    <a:pt x="254243" y="741254"/>
                  </a:cubicBezTo>
                  <a:cubicBezTo>
                    <a:pt x="240252" y="731903"/>
                    <a:pt x="228694" y="719434"/>
                    <a:pt x="218961" y="705095"/>
                  </a:cubicBezTo>
                  <a:cubicBezTo>
                    <a:pt x="214095" y="698237"/>
                    <a:pt x="211662" y="690756"/>
                    <a:pt x="211662" y="682028"/>
                  </a:cubicBezTo>
                  <a:cubicBezTo>
                    <a:pt x="210445" y="657714"/>
                    <a:pt x="211662" y="634024"/>
                    <a:pt x="216528" y="610333"/>
                  </a:cubicBezTo>
                  <a:cubicBezTo>
                    <a:pt x="217136" y="606593"/>
                    <a:pt x="220178" y="602852"/>
                    <a:pt x="222003" y="598488"/>
                  </a:cubicBezTo>
                  <a:close/>
                  <a:moveTo>
                    <a:pt x="1171408" y="572182"/>
                  </a:moveTo>
                  <a:cubicBezTo>
                    <a:pt x="1172655" y="573356"/>
                    <a:pt x="1172499" y="575859"/>
                    <a:pt x="1170940" y="579928"/>
                  </a:cubicBezTo>
                  <a:cubicBezTo>
                    <a:pt x="1161585" y="608095"/>
                    <a:pt x="1146617" y="632506"/>
                    <a:pt x="1125413" y="652536"/>
                  </a:cubicBezTo>
                  <a:cubicBezTo>
                    <a:pt x="1121671" y="656292"/>
                    <a:pt x="1116681" y="658795"/>
                    <a:pt x="1111692" y="661299"/>
                  </a:cubicBezTo>
                  <a:cubicBezTo>
                    <a:pt x="1087993" y="673192"/>
                    <a:pt x="1061799" y="676947"/>
                    <a:pt x="1034358" y="679451"/>
                  </a:cubicBezTo>
                  <a:cubicBezTo>
                    <a:pt x="1043713" y="669436"/>
                    <a:pt x="1052444" y="660047"/>
                    <a:pt x="1060552" y="650658"/>
                  </a:cubicBezTo>
                  <a:cubicBezTo>
                    <a:pt x="1069283" y="640017"/>
                    <a:pt x="1076143" y="628751"/>
                    <a:pt x="1081133" y="615606"/>
                  </a:cubicBezTo>
                  <a:cubicBezTo>
                    <a:pt x="1081756" y="613102"/>
                    <a:pt x="1083627" y="611225"/>
                    <a:pt x="1085498" y="609973"/>
                  </a:cubicBezTo>
                  <a:cubicBezTo>
                    <a:pt x="1109197" y="593073"/>
                    <a:pt x="1135391" y="579928"/>
                    <a:pt x="1163456" y="572417"/>
                  </a:cubicBezTo>
                  <a:cubicBezTo>
                    <a:pt x="1167510" y="571165"/>
                    <a:pt x="1170160" y="571008"/>
                    <a:pt x="1171408" y="572182"/>
                  </a:cubicBezTo>
                  <a:close/>
                  <a:moveTo>
                    <a:pt x="46933" y="572118"/>
                  </a:moveTo>
                  <a:cubicBezTo>
                    <a:pt x="50640" y="572118"/>
                    <a:pt x="54346" y="571500"/>
                    <a:pt x="58053" y="572737"/>
                  </a:cubicBezTo>
                  <a:cubicBezTo>
                    <a:pt x="83999" y="580776"/>
                    <a:pt x="108091" y="592525"/>
                    <a:pt x="130331" y="607985"/>
                  </a:cubicBezTo>
                  <a:cubicBezTo>
                    <a:pt x="133419" y="609840"/>
                    <a:pt x="135890" y="613551"/>
                    <a:pt x="137744" y="617261"/>
                  </a:cubicBezTo>
                  <a:cubicBezTo>
                    <a:pt x="145157" y="637049"/>
                    <a:pt x="158748" y="652509"/>
                    <a:pt x="172956" y="667350"/>
                  </a:cubicBezTo>
                  <a:cubicBezTo>
                    <a:pt x="176045" y="670442"/>
                    <a:pt x="179134" y="674153"/>
                    <a:pt x="183458" y="677863"/>
                  </a:cubicBezTo>
                  <a:cubicBezTo>
                    <a:pt x="158130" y="676008"/>
                    <a:pt x="134655" y="672298"/>
                    <a:pt x="112416" y="663022"/>
                  </a:cubicBezTo>
                  <a:cubicBezTo>
                    <a:pt x="101914" y="658693"/>
                    <a:pt x="92647" y="652509"/>
                    <a:pt x="84616" y="643852"/>
                  </a:cubicBezTo>
                  <a:cubicBezTo>
                    <a:pt x="68555" y="625918"/>
                    <a:pt x="56817" y="605511"/>
                    <a:pt x="48169" y="582631"/>
                  </a:cubicBezTo>
                  <a:cubicBezTo>
                    <a:pt x="46933" y="579539"/>
                    <a:pt x="47551" y="575829"/>
                    <a:pt x="46933" y="572118"/>
                  </a:cubicBezTo>
                  <a:close/>
                  <a:moveTo>
                    <a:pt x="1040676" y="521453"/>
                  </a:moveTo>
                  <a:cubicBezTo>
                    <a:pt x="1042353" y="521297"/>
                    <a:pt x="1044181" y="523170"/>
                    <a:pt x="1046619" y="527226"/>
                  </a:cubicBezTo>
                  <a:cubicBezTo>
                    <a:pt x="1056371" y="541580"/>
                    <a:pt x="1061856" y="558431"/>
                    <a:pt x="1065513" y="575906"/>
                  </a:cubicBezTo>
                  <a:cubicBezTo>
                    <a:pt x="1074046" y="615224"/>
                    <a:pt x="1058199" y="655790"/>
                    <a:pt x="1025287" y="678881"/>
                  </a:cubicBezTo>
                  <a:cubicBezTo>
                    <a:pt x="1022849" y="680130"/>
                    <a:pt x="1020411" y="681378"/>
                    <a:pt x="1017363" y="682626"/>
                  </a:cubicBezTo>
                  <a:cubicBezTo>
                    <a:pt x="1015535" y="666400"/>
                    <a:pt x="1014925" y="651421"/>
                    <a:pt x="1013097" y="635819"/>
                  </a:cubicBezTo>
                  <a:cubicBezTo>
                    <a:pt x="1011268" y="623337"/>
                    <a:pt x="1008831" y="610855"/>
                    <a:pt x="1006393" y="598373"/>
                  </a:cubicBezTo>
                  <a:cubicBezTo>
                    <a:pt x="1006393" y="595877"/>
                    <a:pt x="1005783" y="593380"/>
                    <a:pt x="1007002" y="590884"/>
                  </a:cubicBezTo>
                  <a:cubicBezTo>
                    <a:pt x="1016144" y="569665"/>
                    <a:pt x="1025896" y="549070"/>
                    <a:pt x="1035648" y="527850"/>
                  </a:cubicBezTo>
                  <a:cubicBezTo>
                    <a:pt x="1037477" y="523794"/>
                    <a:pt x="1039000" y="521609"/>
                    <a:pt x="1040676" y="521453"/>
                  </a:cubicBezTo>
                  <a:close/>
                  <a:moveTo>
                    <a:pt x="177461" y="520700"/>
                  </a:moveTo>
                  <a:cubicBezTo>
                    <a:pt x="178696" y="523186"/>
                    <a:pt x="180548" y="525050"/>
                    <a:pt x="181782" y="526915"/>
                  </a:cubicBezTo>
                  <a:cubicBezTo>
                    <a:pt x="191660" y="548666"/>
                    <a:pt x="200921" y="569796"/>
                    <a:pt x="210798" y="590926"/>
                  </a:cubicBezTo>
                  <a:cubicBezTo>
                    <a:pt x="211416" y="592790"/>
                    <a:pt x="212033" y="594654"/>
                    <a:pt x="211416" y="596519"/>
                  </a:cubicBezTo>
                  <a:cubicBezTo>
                    <a:pt x="204625" y="621999"/>
                    <a:pt x="202773" y="647479"/>
                    <a:pt x="200921" y="673580"/>
                  </a:cubicBezTo>
                  <a:cubicBezTo>
                    <a:pt x="200921" y="676066"/>
                    <a:pt x="200921" y="678552"/>
                    <a:pt x="200303" y="681038"/>
                  </a:cubicBezTo>
                  <a:cubicBezTo>
                    <a:pt x="181165" y="677309"/>
                    <a:pt x="150914" y="633807"/>
                    <a:pt x="148445" y="606462"/>
                  </a:cubicBezTo>
                  <a:cubicBezTo>
                    <a:pt x="145358" y="580361"/>
                    <a:pt x="163262" y="527536"/>
                    <a:pt x="177461" y="520700"/>
                  </a:cubicBezTo>
                  <a:close/>
                  <a:moveTo>
                    <a:pt x="1205189" y="457200"/>
                  </a:moveTo>
                  <a:cubicBezTo>
                    <a:pt x="1205189" y="460311"/>
                    <a:pt x="1205808" y="464043"/>
                    <a:pt x="1205808" y="467154"/>
                  </a:cubicBezTo>
                  <a:cubicBezTo>
                    <a:pt x="1203331" y="488307"/>
                    <a:pt x="1199615" y="509459"/>
                    <a:pt x="1190945" y="528745"/>
                  </a:cubicBezTo>
                  <a:cubicBezTo>
                    <a:pt x="1185990" y="540566"/>
                    <a:pt x="1179178" y="550520"/>
                    <a:pt x="1167411" y="556741"/>
                  </a:cubicBezTo>
                  <a:cubicBezTo>
                    <a:pt x="1145736" y="568561"/>
                    <a:pt x="1124060" y="580382"/>
                    <a:pt x="1103004" y="592202"/>
                  </a:cubicBezTo>
                  <a:cubicBezTo>
                    <a:pt x="1099907" y="593447"/>
                    <a:pt x="1096192" y="594691"/>
                    <a:pt x="1093095" y="595313"/>
                  </a:cubicBezTo>
                  <a:cubicBezTo>
                    <a:pt x="1107958" y="576027"/>
                    <a:pt x="1117867" y="554875"/>
                    <a:pt x="1122822" y="531856"/>
                  </a:cubicBezTo>
                  <a:cubicBezTo>
                    <a:pt x="1122822" y="531234"/>
                    <a:pt x="1123441" y="531234"/>
                    <a:pt x="1123441" y="530611"/>
                  </a:cubicBezTo>
                  <a:cubicBezTo>
                    <a:pt x="1122822" y="517547"/>
                    <a:pt x="1130253" y="509459"/>
                    <a:pt x="1140162" y="501993"/>
                  </a:cubicBezTo>
                  <a:cubicBezTo>
                    <a:pt x="1158741" y="488307"/>
                    <a:pt x="1176701" y="474620"/>
                    <a:pt x="1195280" y="460933"/>
                  </a:cubicBezTo>
                  <a:cubicBezTo>
                    <a:pt x="1197757" y="459066"/>
                    <a:pt x="1201473" y="458444"/>
                    <a:pt x="1205189" y="457200"/>
                  </a:cubicBezTo>
                  <a:close/>
                  <a:moveTo>
                    <a:pt x="16632" y="457137"/>
                  </a:moveTo>
                  <a:cubicBezTo>
                    <a:pt x="30298" y="465851"/>
                    <a:pt x="43343" y="474565"/>
                    <a:pt x="55767" y="483901"/>
                  </a:cubicBezTo>
                  <a:cubicBezTo>
                    <a:pt x="66949" y="492615"/>
                    <a:pt x="77509" y="501951"/>
                    <a:pt x="88069" y="511287"/>
                  </a:cubicBezTo>
                  <a:cubicBezTo>
                    <a:pt x="89933" y="512532"/>
                    <a:pt x="91175" y="515022"/>
                    <a:pt x="91797" y="516889"/>
                  </a:cubicBezTo>
                  <a:cubicBezTo>
                    <a:pt x="95524" y="545520"/>
                    <a:pt x="105463" y="571039"/>
                    <a:pt x="124099" y="592823"/>
                  </a:cubicBezTo>
                  <a:cubicBezTo>
                    <a:pt x="124720" y="593446"/>
                    <a:pt x="124099" y="593446"/>
                    <a:pt x="124720" y="595313"/>
                  </a:cubicBezTo>
                  <a:cubicBezTo>
                    <a:pt x="119750" y="593446"/>
                    <a:pt x="114781" y="592201"/>
                    <a:pt x="110433" y="589711"/>
                  </a:cubicBezTo>
                  <a:cubicBezTo>
                    <a:pt x="88691" y="577263"/>
                    <a:pt x="66328" y="565437"/>
                    <a:pt x="44586" y="552366"/>
                  </a:cubicBezTo>
                  <a:cubicBezTo>
                    <a:pt x="33404" y="546142"/>
                    <a:pt x="28435" y="534316"/>
                    <a:pt x="23465" y="523113"/>
                  </a:cubicBezTo>
                  <a:cubicBezTo>
                    <a:pt x="16011" y="503196"/>
                    <a:pt x="12284" y="482034"/>
                    <a:pt x="10420" y="460872"/>
                  </a:cubicBezTo>
                  <a:cubicBezTo>
                    <a:pt x="10420" y="455270"/>
                    <a:pt x="12284" y="454025"/>
                    <a:pt x="16632" y="457137"/>
                  </a:cubicBezTo>
                  <a:close/>
                  <a:moveTo>
                    <a:pt x="1066223" y="433388"/>
                  </a:moveTo>
                  <a:cubicBezTo>
                    <a:pt x="1068068" y="434625"/>
                    <a:pt x="1069298" y="435243"/>
                    <a:pt x="1070527" y="435861"/>
                  </a:cubicBezTo>
                  <a:cubicBezTo>
                    <a:pt x="1091437" y="455649"/>
                    <a:pt x="1108041" y="478528"/>
                    <a:pt x="1112961" y="507590"/>
                  </a:cubicBezTo>
                  <a:cubicBezTo>
                    <a:pt x="1118496" y="542218"/>
                    <a:pt x="1105581" y="571281"/>
                    <a:pt x="1081597" y="595396"/>
                  </a:cubicBezTo>
                  <a:cubicBezTo>
                    <a:pt x="1080367" y="596633"/>
                    <a:pt x="1077907" y="597870"/>
                    <a:pt x="1076677" y="598488"/>
                  </a:cubicBezTo>
                  <a:cubicBezTo>
                    <a:pt x="1071757" y="578082"/>
                    <a:pt x="1066838" y="558914"/>
                    <a:pt x="1061918" y="539745"/>
                  </a:cubicBezTo>
                  <a:cubicBezTo>
                    <a:pt x="1060688" y="534798"/>
                    <a:pt x="1058228" y="529851"/>
                    <a:pt x="1055153" y="526141"/>
                  </a:cubicBezTo>
                  <a:cubicBezTo>
                    <a:pt x="1050848" y="519957"/>
                    <a:pt x="1050233" y="513774"/>
                    <a:pt x="1051463" y="506972"/>
                  </a:cubicBezTo>
                  <a:cubicBezTo>
                    <a:pt x="1055153" y="485330"/>
                    <a:pt x="1058843" y="464306"/>
                    <a:pt x="1062533" y="442663"/>
                  </a:cubicBezTo>
                  <a:cubicBezTo>
                    <a:pt x="1063148" y="439572"/>
                    <a:pt x="1064993" y="437098"/>
                    <a:pt x="1066223" y="433388"/>
                  </a:cubicBezTo>
                  <a:close/>
                  <a:moveTo>
                    <a:pt x="150758" y="430213"/>
                  </a:moveTo>
                  <a:cubicBezTo>
                    <a:pt x="152628" y="434576"/>
                    <a:pt x="153874" y="437069"/>
                    <a:pt x="154497" y="439562"/>
                  </a:cubicBezTo>
                  <a:cubicBezTo>
                    <a:pt x="158859" y="462622"/>
                    <a:pt x="162598" y="485681"/>
                    <a:pt x="166960" y="508741"/>
                  </a:cubicBezTo>
                  <a:cubicBezTo>
                    <a:pt x="167583" y="514351"/>
                    <a:pt x="166337" y="518713"/>
                    <a:pt x="163221" y="523076"/>
                  </a:cubicBezTo>
                  <a:cubicBezTo>
                    <a:pt x="152005" y="541773"/>
                    <a:pt x="147643" y="562963"/>
                    <a:pt x="144527" y="584154"/>
                  </a:cubicBezTo>
                  <a:cubicBezTo>
                    <a:pt x="143281" y="588516"/>
                    <a:pt x="142658" y="593502"/>
                    <a:pt x="142035" y="597865"/>
                  </a:cubicBezTo>
                  <a:cubicBezTo>
                    <a:pt x="141411" y="597865"/>
                    <a:pt x="140788" y="598488"/>
                    <a:pt x="140165" y="598488"/>
                  </a:cubicBezTo>
                  <a:cubicBezTo>
                    <a:pt x="117109" y="579791"/>
                    <a:pt x="104647" y="555484"/>
                    <a:pt x="102777" y="526192"/>
                  </a:cubicBezTo>
                  <a:cubicBezTo>
                    <a:pt x="100908" y="486305"/>
                    <a:pt x="122718" y="457636"/>
                    <a:pt x="150758" y="430213"/>
                  </a:cubicBezTo>
                  <a:close/>
                  <a:moveTo>
                    <a:pt x="1069062" y="344733"/>
                  </a:moveTo>
                  <a:cubicBezTo>
                    <a:pt x="1071294" y="343645"/>
                    <a:pt x="1074682" y="345044"/>
                    <a:pt x="1079916" y="348774"/>
                  </a:cubicBezTo>
                  <a:cubicBezTo>
                    <a:pt x="1097160" y="359966"/>
                    <a:pt x="1111940" y="373645"/>
                    <a:pt x="1124873" y="389811"/>
                  </a:cubicBezTo>
                  <a:cubicBezTo>
                    <a:pt x="1133495" y="401003"/>
                    <a:pt x="1134726" y="405977"/>
                    <a:pt x="1134726" y="425874"/>
                  </a:cubicBezTo>
                  <a:cubicBezTo>
                    <a:pt x="1134726" y="425874"/>
                    <a:pt x="1135342" y="425874"/>
                    <a:pt x="1135958" y="425874"/>
                  </a:cubicBezTo>
                  <a:cubicBezTo>
                    <a:pt x="1133495" y="443283"/>
                    <a:pt x="1131031" y="460071"/>
                    <a:pt x="1128568" y="477481"/>
                  </a:cubicBezTo>
                  <a:cubicBezTo>
                    <a:pt x="1127952" y="479968"/>
                    <a:pt x="1126720" y="483077"/>
                    <a:pt x="1124873" y="486186"/>
                  </a:cubicBezTo>
                  <a:cubicBezTo>
                    <a:pt x="1122409" y="490538"/>
                    <a:pt x="1119946" y="490538"/>
                    <a:pt x="1116867" y="486186"/>
                  </a:cubicBezTo>
                  <a:cubicBezTo>
                    <a:pt x="1107013" y="471263"/>
                    <a:pt x="1097776" y="456341"/>
                    <a:pt x="1087306" y="442040"/>
                  </a:cubicBezTo>
                  <a:cubicBezTo>
                    <a:pt x="1083611" y="436444"/>
                    <a:pt x="1077453" y="432092"/>
                    <a:pt x="1073758" y="425874"/>
                  </a:cubicBezTo>
                  <a:cubicBezTo>
                    <a:pt x="1070063" y="419656"/>
                    <a:pt x="1066983" y="412817"/>
                    <a:pt x="1066368" y="405355"/>
                  </a:cubicBezTo>
                  <a:cubicBezTo>
                    <a:pt x="1065136" y="389189"/>
                    <a:pt x="1065136" y="373023"/>
                    <a:pt x="1064520" y="356236"/>
                  </a:cubicBezTo>
                  <a:cubicBezTo>
                    <a:pt x="1064520" y="356236"/>
                    <a:pt x="1064520" y="356236"/>
                    <a:pt x="1065136" y="355614"/>
                  </a:cubicBezTo>
                  <a:cubicBezTo>
                    <a:pt x="1065752" y="349396"/>
                    <a:pt x="1066829" y="345821"/>
                    <a:pt x="1069062" y="344733"/>
                  </a:cubicBezTo>
                  <a:close/>
                  <a:moveTo>
                    <a:pt x="147522" y="343889"/>
                  </a:moveTo>
                  <a:cubicBezTo>
                    <a:pt x="149447" y="344747"/>
                    <a:pt x="150525" y="347557"/>
                    <a:pt x="151448" y="352552"/>
                  </a:cubicBezTo>
                  <a:cubicBezTo>
                    <a:pt x="152680" y="361293"/>
                    <a:pt x="152680" y="369410"/>
                    <a:pt x="153296" y="378775"/>
                  </a:cubicBezTo>
                  <a:cubicBezTo>
                    <a:pt x="152064" y="390014"/>
                    <a:pt x="150833" y="401877"/>
                    <a:pt x="148369" y="413740"/>
                  </a:cubicBezTo>
                  <a:cubicBezTo>
                    <a:pt x="147138" y="418735"/>
                    <a:pt x="143442" y="423730"/>
                    <a:pt x="140363" y="428101"/>
                  </a:cubicBezTo>
                  <a:cubicBezTo>
                    <a:pt x="132357" y="438715"/>
                    <a:pt x="123735" y="449329"/>
                    <a:pt x="115729" y="460568"/>
                  </a:cubicBezTo>
                  <a:cubicBezTo>
                    <a:pt x="110187" y="468685"/>
                    <a:pt x="105260" y="476802"/>
                    <a:pt x="100333" y="484294"/>
                  </a:cubicBezTo>
                  <a:cubicBezTo>
                    <a:pt x="96638" y="490538"/>
                    <a:pt x="92943" y="490538"/>
                    <a:pt x="90480" y="483670"/>
                  </a:cubicBezTo>
                  <a:cubicBezTo>
                    <a:pt x="87401" y="473680"/>
                    <a:pt x="84937" y="463690"/>
                    <a:pt x="83706" y="453076"/>
                  </a:cubicBezTo>
                  <a:cubicBezTo>
                    <a:pt x="82474" y="440588"/>
                    <a:pt x="83090" y="427476"/>
                    <a:pt x="82474" y="414989"/>
                  </a:cubicBezTo>
                  <a:cubicBezTo>
                    <a:pt x="81858" y="406872"/>
                    <a:pt x="84321" y="399380"/>
                    <a:pt x="89248" y="392512"/>
                  </a:cubicBezTo>
                  <a:cubicBezTo>
                    <a:pt x="103413" y="374405"/>
                    <a:pt x="119425" y="359420"/>
                    <a:pt x="138516" y="346932"/>
                  </a:cubicBezTo>
                  <a:cubicBezTo>
                    <a:pt x="142827" y="344123"/>
                    <a:pt x="145598" y="343030"/>
                    <a:pt x="147522" y="343889"/>
                  </a:cubicBezTo>
                  <a:close/>
                  <a:moveTo>
                    <a:pt x="1212628" y="331788"/>
                  </a:moveTo>
                  <a:cubicBezTo>
                    <a:pt x="1213854" y="341671"/>
                    <a:pt x="1215694" y="350319"/>
                    <a:pt x="1216921" y="358967"/>
                  </a:cubicBezTo>
                  <a:cubicBezTo>
                    <a:pt x="1216921" y="371321"/>
                    <a:pt x="1216921" y="383675"/>
                    <a:pt x="1216921" y="395412"/>
                  </a:cubicBezTo>
                  <a:cubicBezTo>
                    <a:pt x="1215694" y="402824"/>
                    <a:pt x="1214468" y="410237"/>
                    <a:pt x="1213241" y="417031"/>
                  </a:cubicBezTo>
                  <a:cubicBezTo>
                    <a:pt x="1212014" y="428150"/>
                    <a:pt x="1206494" y="437415"/>
                    <a:pt x="1198520" y="445446"/>
                  </a:cubicBezTo>
                  <a:cubicBezTo>
                    <a:pt x="1180120" y="462124"/>
                    <a:pt x="1159879" y="476331"/>
                    <a:pt x="1138411" y="489920"/>
                  </a:cubicBezTo>
                  <a:cubicBezTo>
                    <a:pt x="1137798" y="489920"/>
                    <a:pt x="1137185" y="489920"/>
                    <a:pt x="1135958" y="490538"/>
                  </a:cubicBezTo>
                  <a:cubicBezTo>
                    <a:pt x="1135958" y="483743"/>
                    <a:pt x="1135958" y="476949"/>
                    <a:pt x="1137185" y="470772"/>
                  </a:cubicBezTo>
                  <a:cubicBezTo>
                    <a:pt x="1139638" y="452240"/>
                    <a:pt x="1142705" y="433709"/>
                    <a:pt x="1146385" y="415178"/>
                  </a:cubicBezTo>
                  <a:cubicBezTo>
                    <a:pt x="1146998" y="411472"/>
                    <a:pt x="1148225" y="407148"/>
                    <a:pt x="1150679" y="404059"/>
                  </a:cubicBezTo>
                  <a:cubicBezTo>
                    <a:pt x="1169079" y="381822"/>
                    <a:pt x="1188093" y="359585"/>
                    <a:pt x="1206494" y="336730"/>
                  </a:cubicBezTo>
                  <a:cubicBezTo>
                    <a:pt x="1207721" y="335494"/>
                    <a:pt x="1209561" y="334259"/>
                    <a:pt x="1212628" y="331788"/>
                  </a:cubicBezTo>
                  <a:close/>
                  <a:moveTo>
                    <a:pt x="4894" y="331788"/>
                  </a:moveTo>
                  <a:cubicBezTo>
                    <a:pt x="7377" y="333637"/>
                    <a:pt x="9860" y="334870"/>
                    <a:pt x="11101" y="336719"/>
                  </a:cubicBezTo>
                  <a:cubicBezTo>
                    <a:pt x="29721" y="358290"/>
                    <a:pt x="48962" y="380478"/>
                    <a:pt x="66341" y="402665"/>
                  </a:cubicBezTo>
                  <a:cubicBezTo>
                    <a:pt x="71307" y="409445"/>
                    <a:pt x="72548" y="418690"/>
                    <a:pt x="73789" y="426702"/>
                  </a:cubicBezTo>
                  <a:cubicBezTo>
                    <a:pt x="76893" y="443959"/>
                    <a:pt x="79375" y="461216"/>
                    <a:pt x="81237" y="478474"/>
                  </a:cubicBezTo>
                  <a:cubicBezTo>
                    <a:pt x="81858" y="482171"/>
                    <a:pt x="81237" y="485253"/>
                    <a:pt x="81237" y="488951"/>
                  </a:cubicBezTo>
                  <a:cubicBezTo>
                    <a:pt x="80617" y="488951"/>
                    <a:pt x="80617" y="488951"/>
                    <a:pt x="80617" y="488951"/>
                  </a:cubicBezTo>
                  <a:cubicBezTo>
                    <a:pt x="56410" y="474159"/>
                    <a:pt x="32204" y="458751"/>
                    <a:pt x="12963" y="438412"/>
                  </a:cubicBezTo>
                  <a:cubicBezTo>
                    <a:pt x="4274" y="429167"/>
                    <a:pt x="3032" y="416841"/>
                    <a:pt x="1791" y="405131"/>
                  </a:cubicBezTo>
                  <a:cubicBezTo>
                    <a:pt x="-692" y="383559"/>
                    <a:pt x="-692" y="362604"/>
                    <a:pt x="2411" y="341033"/>
                  </a:cubicBezTo>
                  <a:cubicBezTo>
                    <a:pt x="3032" y="337951"/>
                    <a:pt x="4274" y="335486"/>
                    <a:pt x="4894" y="331788"/>
                  </a:cubicBezTo>
                  <a:close/>
                  <a:moveTo>
                    <a:pt x="1055266" y="260314"/>
                  </a:moveTo>
                  <a:cubicBezTo>
                    <a:pt x="1056504" y="259538"/>
                    <a:pt x="1058672" y="260004"/>
                    <a:pt x="1062077" y="261244"/>
                  </a:cubicBezTo>
                  <a:cubicBezTo>
                    <a:pt x="1085609" y="269307"/>
                    <a:pt x="1107282" y="281712"/>
                    <a:pt x="1125240" y="299078"/>
                  </a:cubicBezTo>
                  <a:cubicBezTo>
                    <a:pt x="1133909" y="307761"/>
                    <a:pt x="1140102" y="317065"/>
                    <a:pt x="1140102" y="330090"/>
                  </a:cubicBezTo>
                  <a:cubicBezTo>
                    <a:pt x="1140721" y="346836"/>
                    <a:pt x="1140721" y="364203"/>
                    <a:pt x="1140721" y="381569"/>
                  </a:cubicBezTo>
                  <a:cubicBezTo>
                    <a:pt x="1140721" y="385291"/>
                    <a:pt x="1138863" y="388392"/>
                    <a:pt x="1138244" y="392113"/>
                  </a:cubicBezTo>
                  <a:cubicBezTo>
                    <a:pt x="1130813" y="384670"/>
                    <a:pt x="1124002" y="378468"/>
                    <a:pt x="1117190" y="372266"/>
                  </a:cubicBezTo>
                  <a:cubicBezTo>
                    <a:pt x="1102947" y="359241"/>
                    <a:pt x="1089324" y="345596"/>
                    <a:pt x="1075701" y="332571"/>
                  </a:cubicBezTo>
                  <a:cubicBezTo>
                    <a:pt x="1074462" y="330710"/>
                    <a:pt x="1072605" y="329470"/>
                    <a:pt x="1071985" y="327609"/>
                  </a:cubicBezTo>
                  <a:cubicBezTo>
                    <a:pt x="1062077" y="308382"/>
                    <a:pt x="1055885" y="288534"/>
                    <a:pt x="1054027" y="266826"/>
                  </a:cubicBezTo>
                  <a:cubicBezTo>
                    <a:pt x="1053718" y="263105"/>
                    <a:pt x="1054027" y="261089"/>
                    <a:pt x="1055266" y="260314"/>
                  </a:cubicBezTo>
                  <a:close/>
                  <a:moveTo>
                    <a:pt x="162705" y="260075"/>
                  </a:moveTo>
                  <a:cubicBezTo>
                    <a:pt x="163789" y="260770"/>
                    <a:pt x="164098" y="262467"/>
                    <a:pt x="163789" y="265554"/>
                  </a:cubicBezTo>
                  <a:cubicBezTo>
                    <a:pt x="162550" y="287779"/>
                    <a:pt x="156358" y="308769"/>
                    <a:pt x="145831" y="327908"/>
                  </a:cubicBezTo>
                  <a:cubicBezTo>
                    <a:pt x="143354" y="332229"/>
                    <a:pt x="139019" y="334698"/>
                    <a:pt x="135304" y="337785"/>
                  </a:cubicBezTo>
                  <a:cubicBezTo>
                    <a:pt x="119823" y="353219"/>
                    <a:pt x="103722" y="369271"/>
                    <a:pt x="88241" y="385322"/>
                  </a:cubicBezTo>
                  <a:cubicBezTo>
                    <a:pt x="85764" y="387174"/>
                    <a:pt x="83907" y="389644"/>
                    <a:pt x="82049" y="392113"/>
                  </a:cubicBezTo>
                  <a:cubicBezTo>
                    <a:pt x="80810" y="392113"/>
                    <a:pt x="80191" y="391496"/>
                    <a:pt x="79572" y="391496"/>
                  </a:cubicBezTo>
                  <a:cubicBezTo>
                    <a:pt x="78953" y="387792"/>
                    <a:pt x="77095" y="384087"/>
                    <a:pt x="77095" y="380383"/>
                  </a:cubicBezTo>
                  <a:cubicBezTo>
                    <a:pt x="77714" y="361245"/>
                    <a:pt x="77095" y="342107"/>
                    <a:pt x="78953" y="322969"/>
                  </a:cubicBezTo>
                  <a:cubicBezTo>
                    <a:pt x="79572" y="316178"/>
                    <a:pt x="84526" y="308152"/>
                    <a:pt x="89480" y="303213"/>
                  </a:cubicBezTo>
                  <a:cubicBezTo>
                    <a:pt x="108057" y="282840"/>
                    <a:pt x="130969" y="269876"/>
                    <a:pt x="156977" y="260615"/>
                  </a:cubicBezTo>
                  <a:cubicBezTo>
                    <a:pt x="159764" y="259689"/>
                    <a:pt x="161621" y="259380"/>
                    <a:pt x="162705" y="260075"/>
                  </a:cubicBezTo>
                  <a:close/>
                  <a:moveTo>
                    <a:pt x="1187878" y="222250"/>
                  </a:moveTo>
                  <a:cubicBezTo>
                    <a:pt x="1188496" y="222868"/>
                    <a:pt x="1189732" y="222868"/>
                    <a:pt x="1190351" y="222868"/>
                  </a:cubicBezTo>
                  <a:cubicBezTo>
                    <a:pt x="1192206" y="229670"/>
                    <a:pt x="1195297" y="235854"/>
                    <a:pt x="1195915" y="243274"/>
                  </a:cubicBezTo>
                  <a:cubicBezTo>
                    <a:pt x="1199007" y="263680"/>
                    <a:pt x="1202098" y="284085"/>
                    <a:pt x="1204571" y="305109"/>
                  </a:cubicBezTo>
                  <a:cubicBezTo>
                    <a:pt x="1205808" y="315003"/>
                    <a:pt x="1203335" y="324278"/>
                    <a:pt x="1197152" y="332317"/>
                  </a:cubicBezTo>
                  <a:cubicBezTo>
                    <a:pt x="1183549" y="349012"/>
                    <a:pt x="1169947" y="365089"/>
                    <a:pt x="1156344" y="381785"/>
                  </a:cubicBezTo>
                  <a:cubicBezTo>
                    <a:pt x="1153871" y="384258"/>
                    <a:pt x="1150780" y="386113"/>
                    <a:pt x="1147070" y="387350"/>
                  </a:cubicBezTo>
                  <a:cubicBezTo>
                    <a:pt x="1148307" y="377456"/>
                    <a:pt x="1149543" y="368181"/>
                    <a:pt x="1150162" y="358288"/>
                  </a:cubicBezTo>
                  <a:cubicBezTo>
                    <a:pt x="1151398" y="342210"/>
                    <a:pt x="1153253" y="326133"/>
                    <a:pt x="1148925" y="310056"/>
                  </a:cubicBezTo>
                  <a:cubicBezTo>
                    <a:pt x="1148307" y="308201"/>
                    <a:pt x="1148925" y="305728"/>
                    <a:pt x="1149543" y="303254"/>
                  </a:cubicBezTo>
                  <a:cubicBezTo>
                    <a:pt x="1156963" y="278520"/>
                    <a:pt x="1167474" y="254404"/>
                    <a:pt x="1181076" y="231525"/>
                  </a:cubicBezTo>
                  <a:cubicBezTo>
                    <a:pt x="1182931" y="228434"/>
                    <a:pt x="1185404" y="225342"/>
                    <a:pt x="1187878" y="222250"/>
                  </a:cubicBezTo>
                  <a:close/>
                  <a:moveTo>
                    <a:pt x="29077" y="220663"/>
                  </a:moveTo>
                  <a:cubicBezTo>
                    <a:pt x="31565" y="223142"/>
                    <a:pt x="33431" y="225620"/>
                    <a:pt x="35296" y="228099"/>
                  </a:cubicBezTo>
                  <a:cubicBezTo>
                    <a:pt x="49600" y="251026"/>
                    <a:pt x="60173" y="276432"/>
                    <a:pt x="68257" y="302458"/>
                  </a:cubicBezTo>
                  <a:cubicBezTo>
                    <a:pt x="68879" y="304317"/>
                    <a:pt x="69501" y="306796"/>
                    <a:pt x="68879" y="308655"/>
                  </a:cubicBezTo>
                  <a:cubicBezTo>
                    <a:pt x="63904" y="328484"/>
                    <a:pt x="66392" y="348313"/>
                    <a:pt x="68257" y="368142"/>
                  </a:cubicBezTo>
                  <a:cubicBezTo>
                    <a:pt x="68879" y="373719"/>
                    <a:pt x="69501" y="379915"/>
                    <a:pt x="70745" y="387351"/>
                  </a:cubicBezTo>
                  <a:cubicBezTo>
                    <a:pt x="67014" y="384872"/>
                    <a:pt x="65148" y="383633"/>
                    <a:pt x="62660" y="381774"/>
                  </a:cubicBezTo>
                  <a:cubicBezTo>
                    <a:pt x="45869" y="365043"/>
                    <a:pt x="30321" y="346454"/>
                    <a:pt x="17261" y="326625"/>
                  </a:cubicBezTo>
                  <a:cubicBezTo>
                    <a:pt x="10420" y="315471"/>
                    <a:pt x="11664" y="303697"/>
                    <a:pt x="12908" y="292543"/>
                  </a:cubicBezTo>
                  <a:cubicBezTo>
                    <a:pt x="16017" y="272095"/>
                    <a:pt x="19749" y="251646"/>
                    <a:pt x="23480" y="231817"/>
                  </a:cubicBezTo>
                  <a:cubicBezTo>
                    <a:pt x="24102" y="228099"/>
                    <a:pt x="25968" y="225001"/>
                    <a:pt x="27212" y="221283"/>
                  </a:cubicBezTo>
                  <a:cubicBezTo>
                    <a:pt x="27833" y="221283"/>
                    <a:pt x="28455" y="221283"/>
                    <a:pt x="29077" y="220663"/>
                  </a:cubicBezTo>
                  <a:close/>
                  <a:moveTo>
                    <a:pt x="1018483" y="176213"/>
                  </a:moveTo>
                  <a:cubicBezTo>
                    <a:pt x="1026521" y="176830"/>
                    <a:pt x="1032704" y="176830"/>
                    <a:pt x="1038887" y="178681"/>
                  </a:cubicBezTo>
                  <a:cubicBezTo>
                    <a:pt x="1053107" y="182382"/>
                    <a:pt x="1068565" y="186700"/>
                    <a:pt x="1082167" y="192253"/>
                  </a:cubicBezTo>
                  <a:cubicBezTo>
                    <a:pt x="1101952" y="200272"/>
                    <a:pt x="1114936" y="215078"/>
                    <a:pt x="1122974" y="234819"/>
                  </a:cubicBezTo>
                  <a:cubicBezTo>
                    <a:pt x="1130393" y="253943"/>
                    <a:pt x="1135958" y="273684"/>
                    <a:pt x="1134103" y="295276"/>
                  </a:cubicBezTo>
                  <a:cubicBezTo>
                    <a:pt x="1132248" y="294042"/>
                    <a:pt x="1131012" y="293425"/>
                    <a:pt x="1129775" y="292808"/>
                  </a:cubicBezTo>
                  <a:cubicBezTo>
                    <a:pt x="1107517" y="277386"/>
                    <a:pt x="1084640" y="261963"/>
                    <a:pt x="1061763" y="246540"/>
                  </a:cubicBezTo>
                  <a:cubicBezTo>
                    <a:pt x="1059290" y="244690"/>
                    <a:pt x="1056817" y="242839"/>
                    <a:pt x="1054962" y="240371"/>
                  </a:cubicBezTo>
                  <a:cubicBezTo>
                    <a:pt x="1041978" y="224332"/>
                    <a:pt x="1030849" y="206441"/>
                    <a:pt x="1022193" y="187934"/>
                  </a:cubicBezTo>
                  <a:cubicBezTo>
                    <a:pt x="1020956" y="184850"/>
                    <a:pt x="1020338" y="181765"/>
                    <a:pt x="1018483" y="176213"/>
                  </a:cubicBezTo>
                  <a:close/>
                  <a:moveTo>
                    <a:pt x="191853" y="175250"/>
                  </a:moveTo>
                  <a:cubicBezTo>
                    <a:pt x="198086" y="174625"/>
                    <a:pt x="199333" y="175875"/>
                    <a:pt x="196840" y="182127"/>
                  </a:cubicBezTo>
                  <a:cubicBezTo>
                    <a:pt x="187489" y="204631"/>
                    <a:pt x="175022" y="224635"/>
                    <a:pt x="158814" y="242764"/>
                  </a:cubicBezTo>
                  <a:cubicBezTo>
                    <a:pt x="155697" y="246515"/>
                    <a:pt x="151334" y="248390"/>
                    <a:pt x="147594" y="250891"/>
                  </a:cubicBezTo>
                  <a:cubicBezTo>
                    <a:pt x="128269" y="264019"/>
                    <a:pt x="108322" y="277771"/>
                    <a:pt x="88374" y="291524"/>
                  </a:cubicBezTo>
                  <a:cubicBezTo>
                    <a:pt x="86504" y="292775"/>
                    <a:pt x="85257" y="293400"/>
                    <a:pt x="82140" y="295275"/>
                  </a:cubicBezTo>
                  <a:cubicBezTo>
                    <a:pt x="80270" y="275896"/>
                    <a:pt x="85257" y="258392"/>
                    <a:pt x="90867" y="240889"/>
                  </a:cubicBezTo>
                  <a:cubicBezTo>
                    <a:pt x="99594" y="214008"/>
                    <a:pt x="118295" y="195879"/>
                    <a:pt x="145100" y="185877"/>
                  </a:cubicBezTo>
                  <a:cubicBezTo>
                    <a:pt x="160061" y="180251"/>
                    <a:pt x="175645" y="175875"/>
                    <a:pt x="191853" y="175250"/>
                  </a:cubicBezTo>
                  <a:close/>
                  <a:moveTo>
                    <a:pt x="1144104" y="112345"/>
                  </a:moveTo>
                  <a:cubicBezTo>
                    <a:pt x="1146359" y="112189"/>
                    <a:pt x="1148691" y="114839"/>
                    <a:pt x="1151800" y="120140"/>
                  </a:cubicBezTo>
                  <a:cubicBezTo>
                    <a:pt x="1167348" y="143839"/>
                    <a:pt x="1177920" y="170033"/>
                    <a:pt x="1179164" y="199345"/>
                  </a:cubicBezTo>
                  <a:cubicBezTo>
                    <a:pt x="1180408" y="217431"/>
                    <a:pt x="1172323" y="234270"/>
                    <a:pt x="1166726" y="251733"/>
                  </a:cubicBezTo>
                  <a:cubicBezTo>
                    <a:pt x="1163617" y="259840"/>
                    <a:pt x="1159263" y="267948"/>
                    <a:pt x="1154910" y="275432"/>
                  </a:cubicBezTo>
                  <a:cubicBezTo>
                    <a:pt x="1153666" y="278550"/>
                    <a:pt x="1151178" y="281045"/>
                    <a:pt x="1148069" y="284163"/>
                  </a:cubicBezTo>
                  <a:cubicBezTo>
                    <a:pt x="1143716" y="267948"/>
                    <a:pt x="1139984" y="252980"/>
                    <a:pt x="1135631" y="238012"/>
                  </a:cubicBezTo>
                  <a:cubicBezTo>
                    <a:pt x="1131277" y="225539"/>
                    <a:pt x="1125680" y="213066"/>
                    <a:pt x="1121949" y="199969"/>
                  </a:cubicBezTo>
                  <a:cubicBezTo>
                    <a:pt x="1120083" y="192485"/>
                    <a:pt x="1120083" y="184377"/>
                    <a:pt x="1121327" y="176893"/>
                  </a:cubicBezTo>
                  <a:cubicBezTo>
                    <a:pt x="1123193" y="157560"/>
                    <a:pt x="1128790" y="138850"/>
                    <a:pt x="1136875" y="121388"/>
                  </a:cubicBezTo>
                  <a:cubicBezTo>
                    <a:pt x="1139673" y="115463"/>
                    <a:pt x="1141850" y="112500"/>
                    <a:pt x="1144104" y="112345"/>
                  </a:cubicBezTo>
                  <a:close/>
                  <a:moveTo>
                    <a:pt x="74677" y="111476"/>
                  </a:moveTo>
                  <a:cubicBezTo>
                    <a:pt x="76465" y="111709"/>
                    <a:pt x="78175" y="113569"/>
                    <a:pt x="80041" y="116981"/>
                  </a:cubicBezTo>
                  <a:cubicBezTo>
                    <a:pt x="89370" y="134346"/>
                    <a:pt x="93723" y="153573"/>
                    <a:pt x="97454" y="173419"/>
                  </a:cubicBezTo>
                  <a:cubicBezTo>
                    <a:pt x="99320" y="185203"/>
                    <a:pt x="97454" y="195747"/>
                    <a:pt x="93101" y="207531"/>
                  </a:cubicBezTo>
                  <a:cubicBezTo>
                    <a:pt x="85016" y="229858"/>
                    <a:pt x="79419" y="253426"/>
                    <a:pt x="72578" y="276374"/>
                  </a:cubicBezTo>
                  <a:cubicBezTo>
                    <a:pt x="71956" y="277614"/>
                    <a:pt x="71334" y="279475"/>
                    <a:pt x="71334" y="280715"/>
                  </a:cubicBezTo>
                  <a:cubicBezTo>
                    <a:pt x="70090" y="281336"/>
                    <a:pt x="69468" y="281956"/>
                    <a:pt x="68225" y="282576"/>
                  </a:cubicBezTo>
                  <a:cubicBezTo>
                    <a:pt x="66981" y="280715"/>
                    <a:pt x="65737" y="278235"/>
                    <a:pt x="64493" y="276374"/>
                  </a:cubicBezTo>
                  <a:cubicBezTo>
                    <a:pt x="50811" y="251566"/>
                    <a:pt x="38995" y="225517"/>
                    <a:pt x="39617" y="197608"/>
                  </a:cubicBezTo>
                  <a:cubicBezTo>
                    <a:pt x="39617" y="167217"/>
                    <a:pt x="52055" y="140548"/>
                    <a:pt x="68847" y="115740"/>
                  </a:cubicBezTo>
                  <a:cubicBezTo>
                    <a:pt x="71023" y="112639"/>
                    <a:pt x="72889" y="111244"/>
                    <a:pt x="74677" y="111476"/>
                  </a:cubicBezTo>
                  <a:close/>
                  <a:moveTo>
                    <a:pt x="1004323" y="101701"/>
                  </a:moveTo>
                  <a:cubicBezTo>
                    <a:pt x="1014188" y="101701"/>
                    <a:pt x="1024053" y="103082"/>
                    <a:pt x="1033918" y="106151"/>
                  </a:cubicBezTo>
                  <a:cubicBezTo>
                    <a:pt x="1039468" y="107993"/>
                    <a:pt x="1045633" y="111062"/>
                    <a:pt x="1049949" y="114131"/>
                  </a:cubicBezTo>
                  <a:cubicBezTo>
                    <a:pt x="1070913" y="130091"/>
                    <a:pt x="1086944" y="150347"/>
                    <a:pt x="1098659" y="173673"/>
                  </a:cubicBezTo>
                  <a:cubicBezTo>
                    <a:pt x="1101742" y="179198"/>
                    <a:pt x="1102358" y="185336"/>
                    <a:pt x="1104208" y="191474"/>
                  </a:cubicBezTo>
                  <a:cubicBezTo>
                    <a:pt x="1103591" y="191474"/>
                    <a:pt x="1102975" y="192088"/>
                    <a:pt x="1101742" y="192088"/>
                  </a:cubicBezTo>
                  <a:cubicBezTo>
                    <a:pt x="1090027" y="186564"/>
                    <a:pt x="1078312" y="181039"/>
                    <a:pt x="1066597" y="174901"/>
                  </a:cubicBezTo>
                  <a:cubicBezTo>
                    <a:pt x="1053649" y="169376"/>
                    <a:pt x="1040701" y="164466"/>
                    <a:pt x="1026520" y="165079"/>
                  </a:cubicBezTo>
                  <a:cubicBezTo>
                    <a:pt x="1022203" y="165693"/>
                    <a:pt x="1016654" y="163852"/>
                    <a:pt x="1013571" y="160783"/>
                  </a:cubicBezTo>
                  <a:cubicBezTo>
                    <a:pt x="999390" y="146051"/>
                    <a:pt x="985209" y="130705"/>
                    <a:pt x="971644" y="114745"/>
                  </a:cubicBezTo>
                  <a:cubicBezTo>
                    <a:pt x="966095" y="109221"/>
                    <a:pt x="967328" y="107379"/>
                    <a:pt x="974727" y="105538"/>
                  </a:cubicBezTo>
                  <a:cubicBezTo>
                    <a:pt x="984592" y="103082"/>
                    <a:pt x="994458" y="101701"/>
                    <a:pt x="1004323" y="101701"/>
                  </a:cubicBezTo>
                  <a:close/>
                  <a:moveTo>
                    <a:pt x="222612" y="101262"/>
                  </a:moveTo>
                  <a:cubicBezTo>
                    <a:pt x="230044" y="101262"/>
                    <a:pt x="237476" y="103135"/>
                    <a:pt x="244908" y="105008"/>
                  </a:cubicBezTo>
                  <a:cubicBezTo>
                    <a:pt x="251102" y="106257"/>
                    <a:pt x="251721" y="108131"/>
                    <a:pt x="247386" y="113126"/>
                  </a:cubicBezTo>
                  <a:cubicBezTo>
                    <a:pt x="239334" y="123117"/>
                    <a:pt x="231283" y="133107"/>
                    <a:pt x="222612" y="142474"/>
                  </a:cubicBezTo>
                  <a:cubicBezTo>
                    <a:pt x="220135" y="145596"/>
                    <a:pt x="217038" y="148718"/>
                    <a:pt x="213941" y="151840"/>
                  </a:cubicBezTo>
                  <a:cubicBezTo>
                    <a:pt x="205890" y="161831"/>
                    <a:pt x="195980" y="166202"/>
                    <a:pt x="182355" y="166202"/>
                  </a:cubicBezTo>
                  <a:cubicBezTo>
                    <a:pt x="172445" y="165577"/>
                    <a:pt x="162536" y="170573"/>
                    <a:pt x="152626" y="174943"/>
                  </a:cubicBezTo>
                  <a:cubicBezTo>
                    <a:pt x="140240" y="179939"/>
                    <a:pt x="127853" y="186807"/>
                    <a:pt x="113608" y="193676"/>
                  </a:cubicBezTo>
                  <a:cubicBezTo>
                    <a:pt x="114847" y="187432"/>
                    <a:pt x="114847" y="183061"/>
                    <a:pt x="116705" y="179314"/>
                  </a:cubicBezTo>
                  <a:cubicBezTo>
                    <a:pt x="129091" y="150591"/>
                    <a:pt x="147052" y="127488"/>
                    <a:pt x="172445" y="110004"/>
                  </a:cubicBezTo>
                  <a:cubicBezTo>
                    <a:pt x="187310" y="100013"/>
                    <a:pt x="205270" y="100013"/>
                    <a:pt x="222612" y="101262"/>
                  </a:cubicBezTo>
                  <a:close/>
                  <a:moveTo>
                    <a:pt x="1069124" y="11113"/>
                  </a:moveTo>
                  <a:cubicBezTo>
                    <a:pt x="1071601" y="12979"/>
                    <a:pt x="1074077" y="14223"/>
                    <a:pt x="1075935" y="16089"/>
                  </a:cubicBezTo>
                  <a:cubicBezTo>
                    <a:pt x="1092032" y="29772"/>
                    <a:pt x="1105653" y="45943"/>
                    <a:pt x="1116178" y="63980"/>
                  </a:cubicBezTo>
                  <a:cubicBezTo>
                    <a:pt x="1121750" y="73932"/>
                    <a:pt x="1124227" y="83884"/>
                    <a:pt x="1124227" y="95079"/>
                  </a:cubicBezTo>
                  <a:cubicBezTo>
                    <a:pt x="1124846" y="118714"/>
                    <a:pt x="1123608" y="141727"/>
                    <a:pt x="1117417" y="164118"/>
                  </a:cubicBezTo>
                  <a:cubicBezTo>
                    <a:pt x="1116178" y="169093"/>
                    <a:pt x="1113702" y="173447"/>
                    <a:pt x="1111844" y="177801"/>
                  </a:cubicBezTo>
                  <a:cubicBezTo>
                    <a:pt x="1110606" y="177801"/>
                    <a:pt x="1109987" y="177801"/>
                    <a:pt x="1109368" y="177801"/>
                  </a:cubicBezTo>
                  <a:cubicBezTo>
                    <a:pt x="1106891" y="173447"/>
                    <a:pt x="1103796" y="169715"/>
                    <a:pt x="1101938" y="165362"/>
                  </a:cubicBezTo>
                  <a:cubicBezTo>
                    <a:pt x="1094509" y="151678"/>
                    <a:pt x="1087698" y="137995"/>
                    <a:pt x="1080269" y="124312"/>
                  </a:cubicBezTo>
                  <a:cubicBezTo>
                    <a:pt x="1077792" y="119336"/>
                    <a:pt x="1073458" y="114360"/>
                    <a:pt x="1070363" y="109384"/>
                  </a:cubicBezTo>
                  <a:cubicBezTo>
                    <a:pt x="1068505" y="105652"/>
                    <a:pt x="1067267" y="101921"/>
                    <a:pt x="1066648" y="98189"/>
                  </a:cubicBezTo>
                  <a:cubicBezTo>
                    <a:pt x="1063552" y="72066"/>
                    <a:pt x="1062933" y="45943"/>
                    <a:pt x="1066029" y="20443"/>
                  </a:cubicBezTo>
                  <a:cubicBezTo>
                    <a:pt x="1066648" y="17333"/>
                    <a:pt x="1067886" y="14845"/>
                    <a:pt x="1069124" y="11113"/>
                  </a:cubicBezTo>
                  <a:close/>
                  <a:moveTo>
                    <a:pt x="149334" y="11113"/>
                  </a:moveTo>
                  <a:cubicBezTo>
                    <a:pt x="150567" y="16060"/>
                    <a:pt x="151800" y="20388"/>
                    <a:pt x="152417" y="24098"/>
                  </a:cubicBezTo>
                  <a:cubicBezTo>
                    <a:pt x="154266" y="48833"/>
                    <a:pt x="154883" y="73567"/>
                    <a:pt x="151184" y="98301"/>
                  </a:cubicBezTo>
                  <a:cubicBezTo>
                    <a:pt x="149951" y="102629"/>
                    <a:pt x="147485" y="106958"/>
                    <a:pt x="145019" y="111286"/>
                  </a:cubicBezTo>
                  <a:cubicBezTo>
                    <a:pt x="140703" y="118706"/>
                    <a:pt x="136388" y="125508"/>
                    <a:pt x="132072" y="132928"/>
                  </a:cubicBezTo>
                  <a:cubicBezTo>
                    <a:pt x="125907" y="144677"/>
                    <a:pt x="120359" y="155807"/>
                    <a:pt x="114194" y="166938"/>
                  </a:cubicBezTo>
                  <a:cubicBezTo>
                    <a:pt x="112961" y="170648"/>
                    <a:pt x="110495" y="173121"/>
                    <a:pt x="108645" y="176213"/>
                  </a:cubicBezTo>
                  <a:cubicBezTo>
                    <a:pt x="107412" y="176213"/>
                    <a:pt x="106796" y="176213"/>
                    <a:pt x="105563" y="176213"/>
                  </a:cubicBezTo>
                  <a:cubicBezTo>
                    <a:pt x="103713" y="170648"/>
                    <a:pt x="100631" y="165701"/>
                    <a:pt x="99398" y="159518"/>
                  </a:cubicBezTo>
                  <a:cubicBezTo>
                    <a:pt x="94466" y="134783"/>
                    <a:pt x="91383" y="110049"/>
                    <a:pt x="94466" y="84697"/>
                  </a:cubicBezTo>
                  <a:cubicBezTo>
                    <a:pt x="95699" y="77895"/>
                    <a:pt x="98165" y="71093"/>
                    <a:pt x="101247" y="64910"/>
                  </a:cubicBezTo>
                  <a:cubicBezTo>
                    <a:pt x="111111" y="46359"/>
                    <a:pt x="125291" y="30282"/>
                    <a:pt x="141320" y="16678"/>
                  </a:cubicBezTo>
                  <a:cubicBezTo>
                    <a:pt x="143169" y="14823"/>
                    <a:pt x="145635" y="13586"/>
                    <a:pt x="149334" y="11113"/>
                  </a:cubicBezTo>
                  <a:close/>
                  <a:moveTo>
                    <a:pt x="970191" y="0"/>
                  </a:moveTo>
                  <a:cubicBezTo>
                    <a:pt x="972656" y="0"/>
                    <a:pt x="975738" y="0"/>
                    <a:pt x="978204" y="0"/>
                  </a:cubicBezTo>
                  <a:cubicBezTo>
                    <a:pt x="985601" y="1258"/>
                    <a:pt x="992382" y="1888"/>
                    <a:pt x="999163" y="3146"/>
                  </a:cubicBezTo>
                  <a:cubicBezTo>
                    <a:pt x="1017039" y="6921"/>
                    <a:pt x="1030600" y="16988"/>
                    <a:pt x="1041696" y="30831"/>
                  </a:cubicBezTo>
                  <a:cubicBezTo>
                    <a:pt x="1048477" y="39010"/>
                    <a:pt x="1052792" y="49077"/>
                    <a:pt x="1052792" y="59774"/>
                  </a:cubicBezTo>
                  <a:cubicBezTo>
                    <a:pt x="1053408" y="74245"/>
                    <a:pt x="1052792" y="88717"/>
                    <a:pt x="1052792" y="103188"/>
                  </a:cubicBezTo>
                  <a:cubicBezTo>
                    <a:pt x="1040463" y="99413"/>
                    <a:pt x="1027518" y="95638"/>
                    <a:pt x="1013957" y="92492"/>
                  </a:cubicBezTo>
                  <a:cubicBezTo>
                    <a:pt x="1005943" y="90604"/>
                    <a:pt x="997313" y="89346"/>
                    <a:pt x="988683" y="89346"/>
                  </a:cubicBezTo>
                  <a:cubicBezTo>
                    <a:pt x="983752" y="89346"/>
                    <a:pt x="980670" y="87458"/>
                    <a:pt x="980053" y="83054"/>
                  </a:cubicBezTo>
                  <a:cubicBezTo>
                    <a:pt x="978204" y="75503"/>
                    <a:pt x="976971" y="68582"/>
                    <a:pt x="975122" y="61032"/>
                  </a:cubicBezTo>
                  <a:cubicBezTo>
                    <a:pt x="972040" y="51594"/>
                    <a:pt x="969574" y="42156"/>
                    <a:pt x="965259" y="33347"/>
                  </a:cubicBezTo>
                  <a:cubicBezTo>
                    <a:pt x="960328" y="23280"/>
                    <a:pt x="952314" y="16359"/>
                    <a:pt x="942451" y="11955"/>
                  </a:cubicBezTo>
                  <a:cubicBezTo>
                    <a:pt x="941219" y="10696"/>
                    <a:pt x="939369" y="10067"/>
                    <a:pt x="938136" y="9438"/>
                  </a:cubicBezTo>
                  <a:cubicBezTo>
                    <a:pt x="938136" y="9438"/>
                    <a:pt x="938136" y="8809"/>
                    <a:pt x="937520" y="8180"/>
                  </a:cubicBezTo>
                  <a:cubicBezTo>
                    <a:pt x="947383" y="1258"/>
                    <a:pt x="959095" y="1888"/>
                    <a:pt x="970191" y="0"/>
                  </a:cubicBezTo>
                  <a:close/>
                  <a:moveTo>
                    <a:pt x="232637" y="0"/>
                  </a:moveTo>
                  <a:cubicBezTo>
                    <a:pt x="240117" y="0"/>
                    <a:pt x="248221" y="0"/>
                    <a:pt x="256325" y="0"/>
                  </a:cubicBezTo>
                  <a:cubicBezTo>
                    <a:pt x="262559" y="1258"/>
                    <a:pt x="268169" y="2517"/>
                    <a:pt x="274403" y="3775"/>
                  </a:cubicBezTo>
                  <a:cubicBezTo>
                    <a:pt x="276896" y="4404"/>
                    <a:pt x="278766" y="6292"/>
                    <a:pt x="281883" y="7550"/>
                  </a:cubicBezTo>
                  <a:cubicBezTo>
                    <a:pt x="280636" y="8809"/>
                    <a:pt x="280013" y="9438"/>
                    <a:pt x="279390" y="9438"/>
                  </a:cubicBezTo>
                  <a:cubicBezTo>
                    <a:pt x="260689" y="17617"/>
                    <a:pt x="250715" y="32718"/>
                    <a:pt x="245728" y="51594"/>
                  </a:cubicBezTo>
                  <a:cubicBezTo>
                    <a:pt x="243234" y="60403"/>
                    <a:pt x="241988" y="69211"/>
                    <a:pt x="239494" y="78020"/>
                  </a:cubicBezTo>
                  <a:cubicBezTo>
                    <a:pt x="237001" y="88087"/>
                    <a:pt x="236377" y="86829"/>
                    <a:pt x="226403" y="88717"/>
                  </a:cubicBezTo>
                  <a:cubicBezTo>
                    <a:pt x="209573" y="91233"/>
                    <a:pt x="192742" y="95638"/>
                    <a:pt x="175911" y="99413"/>
                  </a:cubicBezTo>
                  <a:cubicBezTo>
                    <a:pt x="172171" y="100042"/>
                    <a:pt x="168430" y="101930"/>
                    <a:pt x="163443" y="103188"/>
                  </a:cubicBezTo>
                  <a:cubicBezTo>
                    <a:pt x="164067" y="85571"/>
                    <a:pt x="162820" y="67953"/>
                    <a:pt x="165937" y="50965"/>
                  </a:cubicBezTo>
                  <a:cubicBezTo>
                    <a:pt x="170300" y="28314"/>
                    <a:pt x="187755" y="14472"/>
                    <a:pt x="208326" y="6292"/>
                  </a:cubicBezTo>
                  <a:cubicBezTo>
                    <a:pt x="215806" y="3146"/>
                    <a:pt x="224533" y="1888"/>
                    <a:pt x="232637" y="0"/>
                  </a:cubicBezTo>
                  <a:close/>
                </a:path>
              </a:pathLst>
            </a:cu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cs typeface="思源黑体 CN Bold" panose="020B0800000000000000" pitchFamily="34" charset="-122"/>
              </a:endParaRPr>
            </a:p>
          </p:txBody>
        </p:sp>
        <p:sp>
          <p:nvSpPr>
            <p:cNvPr id="51" name="PPT世界-10-2">
              <a:extLst>
                <a:ext uri="{FF2B5EF4-FFF2-40B4-BE49-F238E27FC236}">
                  <a16:creationId xmlns:a16="http://schemas.microsoft.com/office/drawing/2014/main" id="{BE884D34-C612-47C3-B4CB-8F4FE5EC8056}"/>
                </a:ext>
              </a:extLst>
            </p:cNvPr>
            <p:cNvSpPr txBox="1"/>
            <p:nvPr/>
          </p:nvSpPr>
          <p:spPr>
            <a:xfrm>
              <a:off x="1422369" y="3310576"/>
              <a:ext cx="2368612" cy="705129"/>
            </a:xfrm>
            <a:prstGeom prst="rect">
              <a:avLst/>
            </a:prstGeom>
            <a:noFill/>
          </p:spPr>
          <p:txBody>
            <a:bodyPr wrap="square">
              <a:noAutofit/>
            </a:bodyPr>
            <a:lstStyle>
              <a:defPPr>
                <a:defRPr lang="zh-CN"/>
              </a:defPPr>
              <a:lvl1pPr marR="0" lvl="0" indent="0" algn="ctr" fontAlgn="auto">
                <a:lnSpc>
                  <a:spcPct val="130000"/>
                </a:lnSpc>
                <a:spcBef>
                  <a:spcPts val="0"/>
                </a:spcBef>
                <a:spcAft>
                  <a:spcPts val="0"/>
                </a:spcAft>
                <a:buClr>
                  <a:srgbClr val="01673B"/>
                </a:buClr>
                <a:buSzTx/>
                <a:buFontTx/>
                <a:buNone/>
                <a:defRPr kumimoji="0" sz="1600" b="0" i="0" u="none" strike="noStrike" cap="none" spc="0" normalizeH="0" baseline="0">
                  <a:ln>
                    <a:noFill/>
                  </a:ln>
                  <a:solidFill>
                    <a:schemeClr val="tx1">
                      <a:lumMod val="85000"/>
                      <a:lumOff val="15000"/>
                    </a:schemeClr>
                  </a:solidFill>
                  <a:effectLst/>
                  <a:uLnTx/>
                  <a:uFillTx/>
                  <a:latin typeface="+mn-ea"/>
                </a:defRPr>
              </a:lvl1p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p>
          </p:txBody>
        </p:sp>
        <p:sp>
          <p:nvSpPr>
            <p:cNvPr id="52" name="PPT世界-10-3">
              <a:extLst>
                <a:ext uri="{FF2B5EF4-FFF2-40B4-BE49-F238E27FC236}">
                  <a16:creationId xmlns:a16="http://schemas.microsoft.com/office/drawing/2014/main" id="{DD59F2BB-30B8-46CE-98CA-B715287B167C}"/>
                </a:ext>
              </a:extLst>
            </p:cNvPr>
            <p:cNvSpPr txBox="1"/>
            <p:nvPr/>
          </p:nvSpPr>
          <p:spPr>
            <a:xfrm>
              <a:off x="1790958" y="1957762"/>
              <a:ext cx="16314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algn="ctr">
                <a:spcBef>
                  <a:spcPct val="0"/>
                </a:spcBef>
                <a:buFontTx/>
                <a:buNone/>
                <a:defRPr sz="2400" b="0">
                  <a:gradFill>
                    <a:gsLst>
                      <a:gs pos="52000">
                        <a:schemeClr val="accent1">
                          <a:lumMod val="100000"/>
                        </a:schemeClr>
                      </a:gs>
                      <a:gs pos="100000">
                        <a:schemeClr val="accent2"/>
                      </a:gs>
                    </a:gsLst>
                    <a:lin ang="18900000" scaled="1"/>
                  </a:gradFill>
                  <a:effectLst>
                    <a:outerShdw blurRad="127000" dist="101600" dir="5400000" algn="t" rotWithShape="0">
                      <a:schemeClr val="accent1">
                        <a:alpha val="40000"/>
                      </a:schemeClr>
                    </a:outerShdw>
                  </a:effectLst>
                  <a:latin typeface="+mj-ea"/>
                  <a:ea typeface="+mj-ea"/>
                  <a:cs typeface="阿里巴巴普惠体 B" panose="00020600040101010101" pitchFamily="18" charset="-122"/>
                </a:defRPr>
              </a:lvl1pPr>
              <a:lvl2pPr marL="742950" indent="-285750">
                <a:spcBef>
                  <a:spcPct val="20000"/>
                </a:spcBef>
                <a:buChar char="–"/>
                <a:defRPr sz="2800">
                  <a:latin typeface="Arial" panose="020B0604020202020204" pitchFamily="34" charset="0"/>
                  <a:ea typeface="宋体" panose="02010600030101010101" pitchFamily="2" charset="-122"/>
                </a:defRPr>
              </a:lvl2pPr>
              <a:lvl3pPr marL="1143000" indent="-228600">
                <a:spcBef>
                  <a:spcPct val="20000"/>
                </a:spcBef>
                <a:buChar char="•"/>
                <a:defRPr sz="2400">
                  <a:latin typeface="Arial" panose="020B0604020202020204" pitchFamily="34" charset="0"/>
                  <a:ea typeface="宋体" panose="02010600030101010101" pitchFamily="2" charset="-122"/>
                </a:defRPr>
              </a:lvl3pPr>
              <a:lvl4pPr marL="1600200" indent="-228600">
                <a:spcBef>
                  <a:spcPct val="20000"/>
                </a:spcBef>
                <a:buChar char="–"/>
                <a:defRPr sz="2000">
                  <a:latin typeface="Arial" panose="020B0604020202020204" pitchFamily="34" charset="0"/>
                  <a:ea typeface="宋体" panose="02010600030101010101" pitchFamily="2" charset="-122"/>
                </a:defRPr>
              </a:lvl4pPr>
              <a:lvl5pPr marL="2057400" indent="-22860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标题</a:t>
              </a:r>
              <a:endParaRPr lang="en-US" altLang="zh-CN"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endParaRPr>
            </a:p>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文字添加</a:t>
              </a:r>
            </a:p>
          </p:txBody>
        </p:sp>
        <p:sp>
          <p:nvSpPr>
            <p:cNvPr id="53" name="PPT世界-10-4">
              <a:extLst>
                <a:ext uri="{FF2B5EF4-FFF2-40B4-BE49-F238E27FC236}">
                  <a16:creationId xmlns:a16="http://schemas.microsoft.com/office/drawing/2014/main" id="{F1D84A62-A6D5-433E-9D7E-DBB00CAD36DF}"/>
                </a:ext>
              </a:extLst>
            </p:cNvPr>
            <p:cNvSpPr/>
            <p:nvPr/>
          </p:nvSpPr>
          <p:spPr>
            <a:xfrm>
              <a:off x="1274875" y="2784545"/>
              <a:ext cx="2663600" cy="503849"/>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4" name="PPT世界-10-5">
              <a:extLst>
                <a:ext uri="{FF2B5EF4-FFF2-40B4-BE49-F238E27FC236}">
                  <a16:creationId xmlns:a16="http://schemas.microsoft.com/office/drawing/2014/main" id="{D880BEA2-77B5-4800-90A2-6949AABC72EF}"/>
                </a:ext>
              </a:extLst>
            </p:cNvPr>
            <p:cNvSpPr/>
            <p:nvPr/>
          </p:nvSpPr>
          <p:spPr>
            <a:xfrm>
              <a:off x="1523560" y="2717939"/>
              <a:ext cx="2166230" cy="409766"/>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55" name="PPT世界-11">
            <a:extLst>
              <a:ext uri="{FF2B5EF4-FFF2-40B4-BE49-F238E27FC236}">
                <a16:creationId xmlns:a16="http://schemas.microsoft.com/office/drawing/2014/main" id="{4146B0F8-24BE-4B79-8DD7-31BB678EE4FB}"/>
              </a:ext>
            </a:extLst>
          </p:cNvPr>
          <p:cNvGrpSpPr/>
          <p:nvPr/>
        </p:nvGrpSpPr>
        <p:grpSpPr>
          <a:xfrm>
            <a:off x="3019537" y="4128462"/>
            <a:ext cx="2663600" cy="2225713"/>
            <a:chOff x="1274875" y="1789992"/>
            <a:chExt cx="2663600" cy="2225713"/>
          </a:xfrm>
        </p:grpSpPr>
        <p:sp>
          <p:nvSpPr>
            <p:cNvPr id="56" name="PPT世界-11-1">
              <a:extLst>
                <a:ext uri="{FF2B5EF4-FFF2-40B4-BE49-F238E27FC236}">
                  <a16:creationId xmlns:a16="http://schemas.microsoft.com/office/drawing/2014/main" id="{215425E5-7E59-43EE-9203-07F5228D3665}"/>
                </a:ext>
              </a:extLst>
            </p:cNvPr>
            <p:cNvSpPr/>
            <p:nvPr/>
          </p:nvSpPr>
          <p:spPr bwMode="auto">
            <a:xfrm>
              <a:off x="1768513" y="1789992"/>
              <a:ext cx="1676324" cy="1246478"/>
            </a:xfrm>
            <a:custGeom>
              <a:avLst/>
              <a:gdLst>
                <a:gd name="connsiteX0" fmla="*/ 607497 w 1216921"/>
                <a:gd name="connsiteY0" fmla="*/ 830263 h 904876"/>
                <a:gd name="connsiteX1" fmla="*/ 608731 w 1216921"/>
                <a:gd name="connsiteY1" fmla="*/ 830263 h 904876"/>
                <a:gd name="connsiteX2" fmla="*/ 616140 w 1216921"/>
                <a:gd name="connsiteY2" fmla="*/ 853269 h 904876"/>
                <a:gd name="connsiteX3" fmla="*/ 622313 w 1216921"/>
                <a:gd name="connsiteY3" fmla="*/ 857621 h 904876"/>
                <a:gd name="connsiteX4" fmla="*/ 647008 w 1216921"/>
                <a:gd name="connsiteY4" fmla="*/ 858865 h 904876"/>
                <a:gd name="connsiteX5" fmla="*/ 629104 w 1216921"/>
                <a:gd name="connsiteY5" fmla="*/ 872544 h 904876"/>
                <a:gd name="connsiteX6" fmla="*/ 626018 w 1216921"/>
                <a:gd name="connsiteY6" fmla="*/ 883114 h 904876"/>
                <a:gd name="connsiteX7" fmla="*/ 631574 w 1216921"/>
                <a:gd name="connsiteY7" fmla="*/ 904876 h 904876"/>
                <a:gd name="connsiteX8" fmla="*/ 616757 w 1216921"/>
                <a:gd name="connsiteY8" fmla="*/ 894306 h 904876"/>
                <a:gd name="connsiteX9" fmla="*/ 599471 w 1216921"/>
                <a:gd name="connsiteY9" fmla="*/ 894306 h 904876"/>
                <a:gd name="connsiteX10" fmla="*/ 583419 w 1216921"/>
                <a:gd name="connsiteY10" fmla="*/ 904254 h 904876"/>
                <a:gd name="connsiteX11" fmla="*/ 591445 w 1216921"/>
                <a:gd name="connsiteY11" fmla="*/ 880627 h 904876"/>
                <a:gd name="connsiteX12" fmla="*/ 588976 w 1216921"/>
                <a:gd name="connsiteY12" fmla="*/ 873787 h 904876"/>
                <a:gd name="connsiteX13" fmla="*/ 569220 w 1216921"/>
                <a:gd name="connsiteY13" fmla="*/ 857621 h 904876"/>
                <a:gd name="connsiteX14" fmla="*/ 591445 w 1216921"/>
                <a:gd name="connsiteY14" fmla="*/ 858243 h 904876"/>
                <a:gd name="connsiteX15" fmla="*/ 600706 w 1216921"/>
                <a:gd name="connsiteY15" fmla="*/ 850782 h 904876"/>
                <a:gd name="connsiteX16" fmla="*/ 607497 w 1216921"/>
                <a:gd name="connsiteY16" fmla="*/ 830263 h 904876"/>
                <a:gd name="connsiteX17" fmla="*/ 691458 w 1216921"/>
                <a:gd name="connsiteY17" fmla="*/ 828675 h 904876"/>
                <a:gd name="connsiteX18" fmla="*/ 696408 w 1216921"/>
                <a:gd name="connsiteY18" fmla="*/ 844189 h 904876"/>
                <a:gd name="connsiteX19" fmla="*/ 710023 w 1216921"/>
                <a:gd name="connsiteY19" fmla="*/ 854119 h 904876"/>
                <a:gd name="connsiteX20" fmla="*/ 727970 w 1216921"/>
                <a:gd name="connsiteY20" fmla="*/ 854119 h 904876"/>
                <a:gd name="connsiteX21" fmla="*/ 708786 w 1216921"/>
                <a:gd name="connsiteY21" fmla="*/ 867771 h 904876"/>
                <a:gd name="connsiteX22" fmla="*/ 706310 w 1216921"/>
                <a:gd name="connsiteY22" fmla="*/ 875218 h 904876"/>
                <a:gd name="connsiteX23" fmla="*/ 713118 w 1216921"/>
                <a:gd name="connsiteY23" fmla="*/ 895697 h 904876"/>
                <a:gd name="connsiteX24" fmla="*/ 711880 w 1216921"/>
                <a:gd name="connsiteY24" fmla="*/ 896938 h 904876"/>
                <a:gd name="connsiteX25" fmla="*/ 694552 w 1216921"/>
                <a:gd name="connsiteY25" fmla="*/ 883906 h 904876"/>
                <a:gd name="connsiteX26" fmla="*/ 685888 w 1216921"/>
                <a:gd name="connsiteY26" fmla="*/ 884527 h 904876"/>
                <a:gd name="connsiteX27" fmla="*/ 667941 w 1216921"/>
                <a:gd name="connsiteY27" fmla="*/ 896317 h 904876"/>
                <a:gd name="connsiteX28" fmla="*/ 674748 w 1216921"/>
                <a:gd name="connsiteY28" fmla="*/ 875839 h 904876"/>
                <a:gd name="connsiteX29" fmla="*/ 671654 w 1216921"/>
                <a:gd name="connsiteY29" fmla="*/ 867771 h 904876"/>
                <a:gd name="connsiteX30" fmla="*/ 654945 w 1216921"/>
                <a:gd name="connsiteY30" fmla="*/ 854119 h 904876"/>
                <a:gd name="connsiteX31" fmla="*/ 677224 w 1216921"/>
                <a:gd name="connsiteY31" fmla="*/ 854119 h 904876"/>
                <a:gd name="connsiteX32" fmla="*/ 682794 w 1216921"/>
                <a:gd name="connsiteY32" fmla="*/ 849775 h 904876"/>
                <a:gd name="connsiteX33" fmla="*/ 691458 w 1216921"/>
                <a:gd name="connsiteY33" fmla="*/ 828675 h 904876"/>
                <a:gd name="connsiteX34" fmla="*/ 526180 w 1216921"/>
                <a:gd name="connsiteY34" fmla="*/ 828675 h 904876"/>
                <a:gd name="connsiteX35" fmla="*/ 531722 w 1216921"/>
                <a:gd name="connsiteY35" fmla="*/ 846510 h 904876"/>
                <a:gd name="connsiteX36" fmla="*/ 541576 w 1216921"/>
                <a:gd name="connsiteY36" fmla="*/ 853889 h 904876"/>
                <a:gd name="connsiteX37" fmla="*/ 561283 w 1216921"/>
                <a:gd name="connsiteY37" fmla="*/ 855119 h 904876"/>
                <a:gd name="connsiteX38" fmla="*/ 543424 w 1216921"/>
                <a:gd name="connsiteY38" fmla="*/ 868034 h 904876"/>
                <a:gd name="connsiteX39" fmla="*/ 540960 w 1216921"/>
                <a:gd name="connsiteY39" fmla="*/ 875414 h 904876"/>
                <a:gd name="connsiteX40" fmla="*/ 547119 w 1216921"/>
                <a:gd name="connsiteY40" fmla="*/ 896938 h 904876"/>
                <a:gd name="connsiteX41" fmla="*/ 529875 w 1216921"/>
                <a:gd name="connsiteY41" fmla="*/ 884023 h 904876"/>
                <a:gd name="connsiteX42" fmla="*/ 521253 w 1216921"/>
                <a:gd name="connsiteY42" fmla="*/ 884023 h 904876"/>
                <a:gd name="connsiteX43" fmla="*/ 502778 w 1216921"/>
                <a:gd name="connsiteY43" fmla="*/ 895708 h 904876"/>
                <a:gd name="connsiteX44" fmla="*/ 509552 w 1216921"/>
                <a:gd name="connsiteY44" fmla="*/ 876029 h 904876"/>
                <a:gd name="connsiteX45" fmla="*/ 507089 w 1216921"/>
                <a:gd name="connsiteY45" fmla="*/ 867419 h 904876"/>
                <a:gd name="connsiteX46" fmla="*/ 489845 w 1216921"/>
                <a:gd name="connsiteY46" fmla="*/ 855119 h 904876"/>
                <a:gd name="connsiteX47" fmla="*/ 489845 w 1216921"/>
                <a:gd name="connsiteY47" fmla="*/ 853889 h 904876"/>
                <a:gd name="connsiteX48" fmla="*/ 512015 w 1216921"/>
                <a:gd name="connsiteY48" fmla="*/ 853889 h 904876"/>
                <a:gd name="connsiteX49" fmla="*/ 518174 w 1216921"/>
                <a:gd name="connsiteY49" fmla="*/ 849584 h 904876"/>
                <a:gd name="connsiteX50" fmla="*/ 526180 w 1216921"/>
                <a:gd name="connsiteY50" fmla="*/ 828675 h 904876"/>
                <a:gd name="connsiteX51" fmla="*/ 448600 w 1216921"/>
                <a:gd name="connsiteY51" fmla="*/ 817563 h 904876"/>
                <a:gd name="connsiteX52" fmla="*/ 450469 w 1216921"/>
                <a:gd name="connsiteY52" fmla="*/ 817563 h 904876"/>
                <a:gd name="connsiteX53" fmla="*/ 456077 w 1216921"/>
                <a:gd name="connsiteY53" fmla="*/ 835953 h 904876"/>
                <a:gd name="connsiteX54" fmla="*/ 462309 w 1216921"/>
                <a:gd name="connsiteY54" fmla="*/ 840244 h 904876"/>
                <a:gd name="connsiteX55" fmla="*/ 483495 w 1216921"/>
                <a:gd name="connsiteY55" fmla="*/ 840244 h 904876"/>
                <a:gd name="connsiteX56" fmla="*/ 467917 w 1216921"/>
                <a:gd name="connsiteY56" fmla="*/ 851278 h 904876"/>
                <a:gd name="connsiteX57" fmla="*/ 464801 w 1216921"/>
                <a:gd name="connsiteY57" fmla="*/ 861699 h 904876"/>
                <a:gd name="connsiteX58" fmla="*/ 470409 w 1216921"/>
                <a:gd name="connsiteY58" fmla="*/ 879476 h 904876"/>
                <a:gd name="connsiteX59" fmla="*/ 449223 w 1216921"/>
                <a:gd name="connsiteY59" fmla="*/ 864764 h 904876"/>
                <a:gd name="connsiteX60" fmla="*/ 429906 w 1216921"/>
                <a:gd name="connsiteY60" fmla="*/ 878863 h 904876"/>
                <a:gd name="connsiteX61" fmla="*/ 428660 w 1216921"/>
                <a:gd name="connsiteY61" fmla="*/ 878250 h 904876"/>
                <a:gd name="connsiteX62" fmla="*/ 434891 w 1216921"/>
                <a:gd name="connsiteY62" fmla="*/ 859860 h 904876"/>
                <a:gd name="connsiteX63" fmla="*/ 432398 w 1216921"/>
                <a:gd name="connsiteY63" fmla="*/ 852504 h 904876"/>
                <a:gd name="connsiteX64" fmla="*/ 416820 w 1216921"/>
                <a:gd name="connsiteY64" fmla="*/ 840244 h 904876"/>
                <a:gd name="connsiteX65" fmla="*/ 436137 w 1216921"/>
                <a:gd name="connsiteY65" fmla="*/ 840244 h 904876"/>
                <a:gd name="connsiteX66" fmla="*/ 442992 w 1216921"/>
                <a:gd name="connsiteY66" fmla="*/ 835340 h 904876"/>
                <a:gd name="connsiteX67" fmla="*/ 448600 w 1216921"/>
                <a:gd name="connsiteY67" fmla="*/ 817563 h 904876"/>
                <a:gd name="connsiteX68" fmla="*/ 766864 w 1216921"/>
                <a:gd name="connsiteY68" fmla="*/ 814388 h 904876"/>
                <a:gd name="connsiteX69" fmla="*/ 773123 w 1216921"/>
                <a:gd name="connsiteY69" fmla="*/ 834415 h 904876"/>
                <a:gd name="connsiteX70" fmla="*/ 780007 w 1216921"/>
                <a:gd name="connsiteY70" fmla="*/ 839422 h 904876"/>
                <a:gd name="connsiteX71" fmla="*/ 799408 w 1216921"/>
                <a:gd name="connsiteY71" fmla="*/ 840674 h 904876"/>
                <a:gd name="connsiteX72" fmla="*/ 784388 w 1216921"/>
                <a:gd name="connsiteY72" fmla="*/ 851939 h 904876"/>
                <a:gd name="connsiteX73" fmla="*/ 781884 w 1216921"/>
                <a:gd name="connsiteY73" fmla="*/ 860075 h 904876"/>
                <a:gd name="connsiteX74" fmla="*/ 788143 w 1216921"/>
                <a:gd name="connsiteY74" fmla="*/ 879476 h 904876"/>
                <a:gd name="connsiteX75" fmla="*/ 770619 w 1216921"/>
                <a:gd name="connsiteY75" fmla="*/ 866959 h 904876"/>
                <a:gd name="connsiteX76" fmla="*/ 763109 w 1216921"/>
                <a:gd name="connsiteY76" fmla="*/ 866959 h 904876"/>
                <a:gd name="connsiteX77" fmla="*/ 746837 w 1216921"/>
                <a:gd name="connsiteY77" fmla="*/ 878850 h 904876"/>
                <a:gd name="connsiteX78" fmla="*/ 746211 w 1216921"/>
                <a:gd name="connsiteY78" fmla="*/ 878224 h 904876"/>
                <a:gd name="connsiteX79" fmla="*/ 751218 w 1216921"/>
                <a:gd name="connsiteY79" fmla="*/ 861952 h 904876"/>
                <a:gd name="connsiteX80" fmla="*/ 748089 w 1216921"/>
                <a:gd name="connsiteY80" fmla="*/ 850687 h 904876"/>
                <a:gd name="connsiteX81" fmla="*/ 734320 w 1216921"/>
                <a:gd name="connsiteY81" fmla="*/ 839422 h 904876"/>
                <a:gd name="connsiteX82" fmla="*/ 752470 w 1216921"/>
                <a:gd name="connsiteY82" fmla="*/ 839422 h 904876"/>
                <a:gd name="connsiteX83" fmla="*/ 760606 w 1216921"/>
                <a:gd name="connsiteY83" fmla="*/ 833789 h 904876"/>
                <a:gd name="connsiteX84" fmla="*/ 766864 w 1216921"/>
                <a:gd name="connsiteY84" fmla="*/ 814388 h 904876"/>
                <a:gd name="connsiteX85" fmla="*/ 837995 w 1216921"/>
                <a:gd name="connsiteY85" fmla="*/ 790575 h 904876"/>
                <a:gd name="connsiteX86" fmla="*/ 842899 w 1216921"/>
                <a:gd name="connsiteY86" fmla="*/ 806197 h 904876"/>
                <a:gd name="connsiteX87" fmla="*/ 851481 w 1216921"/>
                <a:gd name="connsiteY87" fmla="*/ 812446 h 904876"/>
                <a:gd name="connsiteX88" fmla="*/ 869258 w 1216921"/>
                <a:gd name="connsiteY88" fmla="*/ 812446 h 904876"/>
                <a:gd name="connsiteX89" fmla="*/ 853320 w 1216921"/>
                <a:gd name="connsiteY89" fmla="*/ 823693 h 904876"/>
                <a:gd name="connsiteX90" fmla="*/ 850868 w 1216921"/>
                <a:gd name="connsiteY90" fmla="*/ 831192 h 904876"/>
                <a:gd name="connsiteX91" fmla="*/ 855772 w 1216921"/>
                <a:gd name="connsiteY91" fmla="*/ 849313 h 904876"/>
                <a:gd name="connsiteX92" fmla="*/ 840447 w 1216921"/>
                <a:gd name="connsiteY92" fmla="*/ 838065 h 904876"/>
                <a:gd name="connsiteX93" fmla="*/ 834317 w 1216921"/>
                <a:gd name="connsiteY93" fmla="*/ 838065 h 904876"/>
                <a:gd name="connsiteX94" fmla="*/ 818379 w 1216921"/>
                <a:gd name="connsiteY94" fmla="*/ 848688 h 904876"/>
                <a:gd name="connsiteX95" fmla="*/ 823283 w 1216921"/>
                <a:gd name="connsiteY95" fmla="*/ 831817 h 904876"/>
                <a:gd name="connsiteX96" fmla="*/ 820831 w 1216921"/>
                <a:gd name="connsiteY96" fmla="*/ 823693 h 904876"/>
                <a:gd name="connsiteX97" fmla="*/ 807345 w 1216921"/>
                <a:gd name="connsiteY97" fmla="*/ 813695 h 904876"/>
                <a:gd name="connsiteX98" fmla="*/ 807345 w 1216921"/>
                <a:gd name="connsiteY98" fmla="*/ 812446 h 904876"/>
                <a:gd name="connsiteX99" fmla="*/ 825735 w 1216921"/>
                <a:gd name="connsiteY99" fmla="*/ 812446 h 904876"/>
                <a:gd name="connsiteX100" fmla="*/ 831252 w 1216921"/>
                <a:gd name="connsiteY100" fmla="*/ 808071 h 904876"/>
                <a:gd name="connsiteX101" fmla="*/ 837995 w 1216921"/>
                <a:gd name="connsiteY101" fmla="*/ 790575 h 904876"/>
                <a:gd name="connsiteX102" fmla="*/ 379202 w 1216921"/>
                <a:gd name="connsiteY102" fmla="*/ 788988 h 904876"/>
                <a:gd name="connsiteX103" fmla="*/ 384830 w 1216921"/>
                <a:gd name="connsiteY103" fmla="*/ 806499 h 904876"/>
                <a:gd name="connsiteX104" fmla="*/ 392960 w 1216921"/>
                <a:gd name="connsiteY104" fmla="*/ 812753 h 904876"/>
                <a:gd name="connsiteX105" fmla="*/ 410471 w 1216921"/>
                <a:gd name="connsiteY105" fmla="*/ 813378 h 904876"/>
                <a:gd name="connsiteX106" fmla="*/ 396087 w 1216921"/>
                <a:gd name="connsiteY106" fmla="*/ 824010 h 904876"/>
                <a:gd name="connsiteX107" fmla="*/ 393586 w 1216921"/>
                <a:gd name="connsiteY107" fmla="*/ 832140 h 904876"/>
                <a:gd name="connsiteX108" fmla="*/ 399214 w 1216921"/>
                <a:gd name="connsiteY108" fmla="*/ 849025 h 904876"/>
                <a:gd name="connsiteX109" fmla="*/ 397963 w 1216921"/>
                <a:gd name="connsiteY109" fmla="*/ 850276 h 904876"/>
                <a:gd name="connsiteX110" fmla="*/ 379202 w 1216921"/>
                <a:gd name="connsiteY110" fmla="*/ 836517 h 904876"/>
                <a:gd name="connsiteX111" fmla="*/ 359190 w 1216921"/>
                <a:gd name="connsiteY111" fmla="*/ 850901 h 904876"/>
                <a:gd name="connsiteX112" fmla="*/ 365443 w 1216921"/>
                <a:gd name="connsiteY112" fmla="*/ 831514 h 904876"/>
                <a:gd name="connsiteX113" fmla="*/ 363567 w 1216921"/>
                <a:gd name="connsiteY113" fmla="*/ 824635 h 904876"/>
                <a:gd name="connsiteX114" fmla="*/ 348558 w 1216921"/>
                <a:gd name="connsiteY114" fmla="*/ 812753 h 904876"/>
                <a:gd name="connsiteX115" fmla="*/ 367320 w 1216921"/>
                <a:gd name="connsiteY115" fmla="*/ 812753 h 904876"/>
                <a:gd name="connsiteX116" fmla="*/ 372948 w 1216921"/>
                <a:gd name="connsiteY116" fmla="*/ 808375 h 904876"/>
                <a:gd name="connsiteX117" fmla="*/ 379202 w 1216921"/>
                <a:gd name="connsiteY117" fmla="*/ 788988 h 904876"/>
                <a:gd name="connsiteX118" fmla="*/ 905463 w 1216921"/>
                <a:gd name="connsiteY118" fmla="*/ 749300 h 904876"/>
                <a:gd name="connsiteX119" fmla="*/ 911608 w 1216921"/>
                <a:gd name="connsiteY119" fmla="*/ 767421 h 904876"/>
                <a:gd name="connsiteX120" fmla="*/ 916524 w 1216921"/>
                <a:gd name="connsiteY120" fmla="*/ 771795 h 904876"/>
                <a:gd name="connsiteX121" fmla="*/ 934345 w 1216921"/>
                <a:gd name="connsiteY121" fmla="*/ 773045 h 904876"/>
                <a:gd name="connsiteX122" fmla="*/ 920826 w 1216921"/>
                <a:gd name="connsiteY122" fmla="*/ 782418 h 904876"/>
                <a:gd name="connsiteX123" fmla="*/ 918368 w 1216921"/>
                <a:gd name="connsiteY123" fmla="*/ 789917 h 904876"/>
                <a:gd name="connsiteX124" fmla="*/ 923898 w 1216921"/>
                <a:gd name="connsiteY124" fmla="*/ 808038 h 904876"/>
                <a:gd name="connsiteX125" fmla="*/ 908535 w 1216921"/>
                <a:gd name="connsiteY125" fmla="*/ 796790 h 904876"/>
                <a:gd name="connsiteX126" fmla="*/ 902390 w 1216921"/>
                <a:gd name="connsiteY126" fmla="*/ 796790 h 904876"/>
                <a:gd name="connsiteX127" fmla="*/ 888256 w 1216921"/>
                <a:gd name="connsiteY127" fmla="*/ 806788 h 904876"/>
                <a:gd name="connsiteX128" fmla="*/ 887027 w 1216921"/>
                <a:gd name="connsiteY128" fmla="*/ 806163 h 904876"/>
                <a:gd name="connsiteX129" fmla="*/ 891943 w 1216921"/>
                <a:gd name="connsiteY129" fmla="*/ 791167 h 904876"/>
                <a:gd name="connsiteX130" fmla="*/ 888871 w 1216921"/>
                <a:gd name="connsiteY130" fmla="*/ 781793 h 904876"/>
                <a:gd name="connsiteX131" fmla="*/ 877195 w 1216921"/>
                <a:gd name="connsiteY131" fmla="*/ 771795 h 904876"/>
                <a:gd name="connsiteX132" fmla="*/ 892558 w 1216921"/>
                <a:gd name="connsiteY132" fmla="*/ 771795 h 904876"/>
                <a:gd name="connsiteX133" fmla="*/ 899932 w 1216921"/>
                <a:gd name="connsiteY133" fmla="*/ 766796 h 904876"/>
                <a:gd name="connsiteX134" fmla="*/ 905463 w 1216921"/>
                <a:gd name="connsiteY134" fmla="*/ 749300 h 904876"/>
                <a:gd name="connsiteX135" fmla="*/ 312045 w 1216921"/>
                <a:gd name="connsiteY135" fmla="*/ 749300 h 904876"/>
                <a:gd name="connsiteX136" fmla="*/ 316301 w 1216921"/>
                <a:gd name="connsiteY136" fmla="*/ 763047 h 904876"/>
                <a:gd name="connsiteX137" fmla="*/ 327852 w 1216921"/>
                <a:gd name="connsiteY137" fmla="*/ 771171 h 904876"/>
                <a:gd name="connsiteX138" fmla="*/ 340620 w 1216921"/>
                <a:gd name="connsiteY138" fmla="*/ 772420 h 904876"/>
                <a:gd name="connsiteX139" fmla="*/ 326637 w 1216921"/>
                <a:gd name="connsiteY139" fmla="*/ 783043 h 904876"/>
                <a:gd name="connsiteX140" fmla="*/ 324205 w 1216921"/>
                <a:gd name="connsiteY140" fmla="*/ 789292 h 904876"/>
                <a:gd name="connsiteX141" fmla="*/ 330284 w 1216921"/>
                <a:gd name="connsiteY141" fmla="*/ 808038 h 904876"/>
                <a:gd name="connsiteX142" fmla="*/ 312045 w 1216921"/>
                <a:gd name="connsiteY142" fmla="*/ 794291 h 904876"/>
                <a:gd name="connsiteX143" fmla="*/ 293198 w 1216921"/>
                <a:gd name="connsiteY143" fmla="*/ 807413 h 904876"/>
                <a:gd name="connsiteX144" fmla="*/ 299885 w 1216921"/>
                <a:gd name="connsiteY144" fmla="*/ 785543 h 904876"/>
                <a:gd name="connsiteX145" fmla="*/ 283470 w 1216921"/>
                <a:gd name="connsiteY145" fmla="*/ 772420 h 904876"/>
                <a:gd name="connsiteX146" fmla="*/ 283470 w 1216921"/>
                <a:gd name="connsiteY146" fmla="*/ 771171 h 904876"/>
                <a:gd name="connsiteX147" fmla="*/ 299885 w 1216921"/>
                <a:gd name="connsiteY147" fmla="*/ 771795 h 904876"/>
                <a:gd name="connsiteX148" fmla="*/ 305965 w 1216921"/>
                <a:gd name="connsiteY148" fmla="*/ 766796 h 904876"/>
                <a:gd name="connsiteX149" fmla="*/ 312045 w 1216921"/>
                <a:gd name="connsiteY149" fmla="*/ 749300 h 904876"/>
                <a:gd name="connsiteX150" fmla="*/ 1107383 w 1216921"/>
                <a:gd name="connsiteY150" fmla="*/ 674688 h 904876"/>
                <a:gd name="connsiteX151" fmla="*/ 1102441 w 1216921"/>
                <a:gd name="connsiteY151" fmla="*/ 685313 h 904876"/>
                <a:gd name="connsiteX152" fmla="*/ 1053023 w 1216921"/>
                <a:gd name="connsiteY152" fmla="*/ 737813 h 904876"/>
                <a:gd name="connsiteX153" fmla="*/ 997427 w 1216921"/>
                <a:gd name="connsiteY153" fmla="*/ 754063 h 904876"/>
                <a:gd name="connsiteX154" fmla="*/ 959745 w 1216921"/>
                <a:gd name="connsiteY154" fmla="*/ 749688 h 904876"/>
                <a:gd name="connsiteX155" fmla="*/ 972717 w 1216921"/>
                <a:gd name="connsiteY155" fmla="*/ 741563 h 904876"/>
                <a:gd name="connsiteX156" fmla="*/ 1007928 w 1216921"/>
                <a:gd name="connsiteY156" fmla="*/ 711563 h 904876"/>
                <a:gd name="connsiteX157" fmla="*/ 1015341 w 1216921"/>
                <a:gd name="connsiteY157" fmla="*/ 699688 h 904876"/>
                <a:gd name="connsiteX158" fmla="*/ 1027078 w 1216921"/>
                <a:gd name="connsiteY158" fmla="*/ 690313 h 904876"/>
                <a:gd name="connsiteX159" fmla="*/ 1093175 w 1216921"/>
                <a:gd name="connsiteY159" fmla="*/ 675938 h 904876"/>
                <a:gd name="connsiteX160" fmla="*/ 1107383 w 1216921"/>
                <a:gd name="connsiteY160" fmla="*/ 674688 h 904876"/>
                <a:gd name="connsiteX161" fmla="*/ 110086 w 1216921"/>
                <a:gd name="connsiteY161" fmla="*/ 674688 h 904876"/>
                <a:gd name="connsiteX162" fmla="*/ 126834 w 1216921"/>
                <a:gd name="connsiteY162" fmla="*/ 676528 h 904876"/>
                <a:gd name="connsiteX163" fmla="*/ 193830 w 1216921"/>
                <a:gd name="connsiteY163" fmla="*/ 691249 h 904876"/>
                <a:gd name="connsiteX164" fmla="*/ 198793 w 1216921"/>
                <a:gd name="connsiteY164" fmla="*/ 694929 h 904876"/>
                <a:gd name="connsiteX165" fmla="*/ 227328 w 1216921"/>
                <a:gd name="connsiteY165" fmla="*/ 729277 h 904876"/>
                <a:gd name="connsiteX166" fmla="*/ 256483 w 1216921"/>
                <a:gd name="connsiteY166" fmla="*/ 749518 h 904876"/>
                <a:gd name="connsiteX167" fmla="*/ 187006 w 1216921"/>
                <a:gd name="connsiteY167" fmla="*/ 748291 h 904876"/>
                <a:gd name="connsiteX168" fmla="*/ 162813 w 1216921"/>
                <a:gd name="connsiteY168" fmla="*/ 736637 h 904876"/>
                <a:gd name="connsiteX169" fmla="*/ 113808 w 1216921"/>
                <a:gd name="connsiteY169" fmla="*/ 685728 h 904876"/>
                <a:gd name="connsiteX170" fmla="*/ 108845 w 1216921"/>
                <a:gd name="connsiteY170" fmla="*/ 676528 h 904876"/>
                <a:gd name="connsiteX171" fmla="*/ 110086 w 1216921"/>
                <a:gd name="connsiteY171" fmla="*/ 674688 h 904876"/>
                <a:gd name="connsiteX172" fmla="*/ 995136 w 1216921"/>
                <a:gd name="connsiteY172" fmla="*/ 600075 h 904876"/>
                <a:gd name="connsiteX173" fmla="*/ 1000641 w 1216921"/>
                <a:gd name="connsiteY173" fmla="*/ 611226 h 904876"/>
                <a:gd name="connsiteX174" fmla="*/ 1004923 w 1216921"/>
                <a:gd name="connsiteY174" fmla="*/ 689904 h 904876"/>
                <a:gd name="connsiteX175" fmla="*/ 1000641 w 1216921"/>
                <a:gd name="connsiteY175" fmla="*/ 701675 h 904876"/>
                <a:gd name="connsiteX176" fmla="*/ 955987 w 1216921"/>
                <a:gd name="connsiteY176" fmla="*/ 746280 h 904876"/>
                <a:gd name="connsiteX177" fmla="*/ 940695 w 1216921"/>
                <a:gd name="connsiteY177" fmla="*/ 752475 h 904876"/>
                <a:gd name="connsiteX178" fmla="*/ 947424 w 1216921"/>
                <a:gd name="connsiteY178" fmla="*/ 709729 h 904876"/>
                <a:gd name="connsiteX179" fmla="*/ 947424 w 1216921"/>
                <a:gd name="connsiteY179" fmla="*/ 659548 h 904876"/>
                <a:gd name="connsiteX180" fmla="*/ 948647 w 1216921"/>
                <a:gd name="connsiteY180" fmla="*/ 652114 h 904876"/>
                <a:gd name="connsiteX181" fmla="*/ 984737 w 1216921"/>
                <a:gd name="connsiteY181" fmla="*/ 606890 h 904876"/>
                <a:gd name="connsiteX182" fmla="*/ 995136 w 1216921"/>
                <a:gd name="connsiteY182" fmla="*/ 600075 h 904876"/>
                <a:gd name="connsiteX183" fmla="*/ 222003 w 1216921"/>
                <a:gd name="connsiteY183" fmla="*/ 598488 h 904876"/>
                <a:gd name="connsiteX184" fmla="*/ 232344 w 1216921"/>
                <a:gd name="connsiteY184" fmla="*/ 605969 h 904876"/>
                <a:gd name="connsiteX185" fmla="*/ 268233 w 1216921"/>
                <a:gd name="connsiteY185" fmla="*/ 651480 h 904876"/>
                <a:gd name="connsiteX186" fmla="*/ 269450 w 1216921"/>
                <a:gd name="connsiteY186" fmla="*/ 655844 h 904876"/>
                <a:gd name="connsiteX187" fmla="*/ 274925 w 1216921"/>
                <a:gd name="connsiteY187" fmla="*/ 746865 h 904876"/>
                <a:gd name="connsiteX188" fmla="*/ 275533 w 1216921"/>
                <a:gd name="connsiteY188" fmla="*/ 749359 h 904876"/>
                <a:gd name="connsiteX189" fmla="*/ 274925 w 1216921"/>
                <a:gd name="connsiteY189" fmla="*/ 752476 h 904876"/>
                <a:gd name="connsiteX190" fmla="*/ 254243 w 1216921"/>
                <a:gd name="connsiteY190" fmla="*/ 741254 h 904876"/>
                <a:gd name="connsiteX191" fmla="*/ 218961 w 1216921"/>
                <a:gd name="connsiteY191" fmla="*/ 705095 h 904876"/>
                <a:gd name="connsiteX192" fmla="*/ 211662 w 1216921"/>
                <a:gd name="connsiteY192" fmla="*/ 682028 h 904876"/>
                <a:gd name="connsiteX193" fmla="*/ 216528 w 1216921"/>
                <a:gd name="connsiteY193" fmla="*/ 610333 h 904876"/>
                <a:gd name="connsiteX194" fmla="*/ 222003 w 1216921"/>
                <a:gd name="connsiteY194" fmla="*/ 598488 h 904876"/>
                <a:gd name="connsiteX195" fmla="*/ 1171408 w 1216921"/>
                <a:gd name="connsiteY195" fmla="*/ 572182 h 904876"/>
                <a:gd name="connsiteX196" fmla="*/ 1170940 w 1216921"/>
                <a:gd name="connsiteY196" fmla="*/ 579928 h 904876"/>
                <a:gd name="connsiteX197" fmla="*/ 1125413 w 1216921"/>
                <a:gd name="connsiteY197" fmla="*/ 652536 h 904876"/>
                <a:gd name="connsiteX198" fmla="*/ 1111692 w 1216921"/>
                <a:gd name="connsiteY198" fmla="*/ 661299 h 904876"/>
                <a:gd name="connsiteX199" fmla="*/ 1034358 w 1216921"/>
                <a:gd name="connsiteY199" fmla="*/ 679451 h 904876"/>
                <a:gd name="connsiteX200" fmla="*/ 1060552 w 1216921"/>
                <a:gd name="connsiteY200" fmla="*/ 650658 h 904876"/>
                <a:gd name="connsiteX201" fmla="*/ 1081133 w 1216921"/>
                <a:gd name="connsiteY201" fmla="*/ 615606 h 904876"/>
                <a:gd name="connsiteX202" fmla="*/ 1085498 w 1216921"/>
                <a:gd name="connsiteY202" fmla="*/ 609973 h 904876"/>
                <a:gd name="connsiteX203" fmla="*/ 1163456 w 1216921"/>
                <a:gd name="connsiteY203" fmla="*/ 572417 h 904876"/>
                <a:gd name="connsiteX204" fmla="*/ 1171408 w 1216921"/>
                <a:gd name="connsiteY204" fmla="*/ 572182 h 904876"/>
                <a:gd name="connsiteX205" fmla="*/ 46933 w 1216921"/>
                <a:gd name="connsiteY205" fmla="*/ 572118 h 904876"/>
                <a:gd name="connsiteX206" fmla="*/ 58053 w 1216921"/>
                <a:gd name="connsiteY206" fmla="*/ 572737 h 904876"/>
                <a:gd name="connsiteX207" fmla="*/ 130331 w 1216921"/>
                <a:gd name="connsiteY207" fmla="*/ 607985 h 904876"/>
                <a:gd name="connsiteX208" fmla="*/ 137744 w 1216921"/>
                <a:gd name="connsiteY208" fmla="*/ 617261 h 904876"/>
                <a:gd name="connsiteX209" fmla="*/ 172956 w 1216921"/>
                <a:gd name="connsiteY209" fmla="*/ 667350 h 904876"/>
                <a:gd name="connsiteX210" fmla="*/ 183458 w 1216921"/>
                <a:gd name="connsiteY210" fmla="*/ 677863 h 904876"/>
                <a:gd name="connsiteX211" fmla="*/ 112416 w 1216921"/>
                <a:gd name="connsiteY211" fmla="*/ 663022 h 904876"/>
                <a:gd name="connsiteX212" fmla="*/ 84616 w 1216921"/>
                <a:gd name="connsiteY212" fmla="*/ 643852 h 904876"/>
                <a:gd name="connsiteX213" fmla="*/ 48169 w 1216921"/>
                <a:gd name="connsiteY213" fmla="*/ 582631 h 904876"/>
                <a:gd name="connsiteX214" fmla="*/ 46933 w 1216921"/>
                <a:gd name="connsiteY214" fmla="*/ 572118 h 904876"/>
                <a:gd name="connsiteX215" fmla="*/ 1040676 w 1216921"/>
                <a:gd name="connsiteY215" fmla="*/ 521453 h 904876"/>
                <a:gd name="connsiteX216" fmla="*/ 1046619 w 1216921"/>
                <a:gd name="connsiteY216" fmla="*/ 527226 h 904876"/>
                <a:gd name="connsiteX217" fmla="*/ 1065513 w 1216921"/>
                <a:gd name="connsiteY217" fmla="*/ 575906 h 904876"/>
                <a:gd name="connsiteX218" fmla="*/ 1025287 w 1216921"/>
                <a:gd name="connsiteY218" fmla="*/ 678881 h 904876"/>
                <a:gd name="connsiteX219" fmla="*/ 1017363 w 1216921"/>
                <a:gd name="connsiteY219" fmla="*/ 682626 h 904876"/>
                <a:gd name="connsiteX220" fmla="*/ 1013097 w 1216921"/>
                <a:gd name="connsiteY220" fmla="*/ 635819 h 904876"/>
                <a:gd name="connsiteX221" fmla="*/ 1006393 w 1216921"/>
                <a:gd name="connsiteY221" fmla="*/ 598373 h 904876"/>
                <a:gd name="connsiteX222" fmla="*/ 1007002 w 1216921"/>
                <a:gd name="connsiteY222" fmla="*/ 590884 h 904876"/>
                <a:gd name="connsiteX223" fmla="*/ 1035648 w 1216921"/>
                <a:gd name="connsiteY223" fmla="*/ 527850 h 904876"/>
                <a:gd name="connsiteX224" fmla="*/ 1040676 w 1216921"/>
                <a:gd name="connsiteY224" fmla="*/ 521453 h 904876"/>
                <a:gd name="connsiteX225" fmla="*/ 177461 w 1216921"/>
                <a:gd name="connsiteY225" fmla="*/ 520700 h 904876"/>
                <a:gd name="connsiteX226" fmla="*/ 181782 w 1216921"/>
                <a:gd name="connsiteY226" fmla="*/ 526915 h 904876"/>
                <a:gd name="connsiteX227" fmla="*/ 210798 w 1216921"/>
                <a:gd name="connsiteY227" fmla="*/ 590926 h 904876"/>
                <a:gd name="connsiteX228" fmla="*/ 211416 w 1216921"/>
                <a:gd name="connsiteY228" fmla="*/ 596519 h 904876"/>
                <a:gd name="connsiteX229" fmla="*/ 200921 w 1216921"/>
                <a:gd name="connsiteY229" fmla="*/ 673580 h 904876"/>
                <a:gd name="connsiteX230" fmla="*/ 200303 w 1216921"/>
                <a:gd name="connsiteY230" fmla="*/ 681038 h 904876"/>
                <a:gd name="connsiteX231" fmla="*/ 148445 w 1216921"/>
                <a:gd name="connsiteY231" fmla="*/ 606462 h 904876"/>
                <a:gd name="connsiteX232" fmla="*/ 177461 w 1216921"/>
                <a:gd name="connsiteY232" fmla="*/ 520700 h 904876"/>
                <a:gd name="connsiteX233" fmla="*/ 1205189 w 1216921"/>
                <a:gd name="connsiteY233" fmla="*/ 457200 h 904876"/>
                <a:gd name="connsiteX234" fmla="*/ 1205808 w 1216921"/>
                <a:gd name="connsiteY234" fmla="*/ 467154 h 904876"/>
                <a:gd name="connsiteX235" fmla="*/ 1190945 w 1216921"/>
                <a:gd name="connsiteY235" fmla="*/ 528745 h 904876"/>
                <a:gd name="connsiteX236" fmla="*/ 1167411 w 1216921"/>
                <a:gd name="connsiteY236" fmla="*/ 556741 h 904876"/>
                <a:gd name="connsiteX237" fmla="*/ 1103004 w 1216921"/>
                <a:gd name="connsiteY237" fmla="*/ 592202 h 904876"/>
                <a:gd name="connsiteX238" fmla="*/ 1093095 w 1216921"/>
                <a:gd name="connsiteY238" fmla="*/ 595313 h 904876"/>
                <a:gd name="connsiteX239" fmla="*/ 1122822 w 1216921"/>
                <a:gd name="connsiteY239" fmla="*/ 531856 h 904876"/>
                <a:gd name="connsiteX240" fmla="*/ 1123441 w 1216921"/>
                <a:gd name="connsiteY240" fmla="*/ 530611 h 904876"/>
                <a:gd name="connsiteX241" fmla="*/ 1140162 w 1216921"/>
                <a:gd name="connsiteY241" fmla="*/ 501993 h 904876"/>
                <a:gd name="connsiteX242" fmla="*/ 1195280 w 1216921"/>
                <a:gd name="connsiteY242" fmla="*/ 460933 h 904876"/>
                <a:gd name="connsiteX243" fmla="*/ 1205189 w 1216921"/>
                <a:gd name="connsiteY243" fmla="*/ 457200 h 904876"/>
                <a:gd name="connsiteX244" fmla="*/ 16632 w 1216921"/>
                <a:gd name="connsiteY244" fmla="*/ 457137 h 904876"/>
                <a:gd name="connsiteX245" fmla="*/ 55767 w 1216921"/>
                <a:gd name="connsiteY245" fmla="*/ 483901 h 904876"/>
                <a:gd name="connsiteX246" fmla="*/ 88069 w 1216921"/>
                <a:gd name="connsiteY246" fmla="*/ 511287 h 904876"/>
                <a:gd name="connsiteX247" fmla="*/ 91797 w 1216921"/>
                <a:gd name="connsiteY247" fmla="*/ 516889 h 904876"/>
                <a:gd name="connsiteX248" fmla="*/ 124099 w 1216921"/>
                <a:gd name="connsiteY248" fmla="*/ 592823 h 904876"/>
                <a:gd name="connsiteX249" fmla="*/ 124720 w 1216921"/>
                <a:gd name="connsiteY249" fmla="*/ 595313 h 904876"/>
                <a:gd name="connsiteX250" fmla="*/ 110433 w 1216921"/>
                <a:gd name="connsiteY250" fmla="*/ 589711 h 904876"/>
                <a:gd name="connsiteX251" fmla="*/ 44586 w 1216921"/>
                <a:gd name="connsiteY251" fmla="*/ 552366 h 904876"/>
                <a:gd name="connsiteX252" fmla="*/ 23465 w 1216921"/>
                <a:gd name="connsiteY252" fmla="*/ 523113 h 904876"/>
                <a:gd name="connsiteX253" fmla="*/ 10420 w 1216921"/>
                <a:gd name="connsiteY253" fmla="*/ 460872 h 904876"/>
                <a:gd name="connsiteX254" fmla="*/ 16632 w 1216921"/>
                <a:gd name="connsiteY254" fmla="*/ 457137 h 904876"/>
                <a:gd name="connsiteX255" fmla="*/ 1066223 w 1216921"/>
                <a:gd name="connsiteY255" fmla="*/ 433388 h 904876"/>
                <a:gd name="connsiteX256" fmla="*/ 1070527 w 1216921"/>
                <a:gd name="connsiteY256" fmla="*/ 435861 h 904876"/>
                <a:gd name="connsiteX257" fmla="*/ 1112961 w 1216921"/>
                <a:gd name="connsiteY257" fmla="*/ 507590 h 904876"/>
                <a:gd name="connsiteX258" fmla="*/ 1081597 w 1216921"/>
                <a:gd name="connsiteY258" fmla="*/ 595396 h 904876"/>
                <a:gd name="connsiteX259" fmla="*/ 1076677 w 1216921"/>
                <a:gd name="connsiteY259" fmla="*/ 598488 h 904876"/>
                <a:gd name="connsiteX260" fmla="*/ 1061918 w 1216921"/>
                <a:gd name="connsiteY260" fmla="*/ 539745 h 904876"/>
                <a:gd name="connsiteX261" fmla="*/ 1055153 w 1216921"/>
                <a:gd name="connsiteY261" fmla="*/ 526141 h 904876"/>
                <a:gd name="connsiteX262" fmla="*/ 1051463 w 1216921"/>
                <a:gd name="connsiteY262" fmla="*/ 506972 h 904876"/>
                <a:gd name="connsiteX263" fmla="*/ 1062533 w 1216921"/>
                <a:gd name="connsiteY263" fmla="*/ 442663 h 904876"/>
                <a:gd name="connsiteX264" fmla="*/ 1066223 w 1216921"/>
                <a:gd name="connsiteY264" fmla="*/ 433388 h 904876"/>
                <a:gd name="connsiteX265" fmla="*/ 150758 w 1216921"/>
                <a:gd name="connsiteY265" fmla="*/ 430213 h 904876"/>
                <a:gd name="connsiteX266" fmla="*/ 154497 w 1216921"/>
                <a:gd name="connsiteY266" fmla="*/ 439562 h 904876"/>
                <a:gd name="connsiteX267" fmla="*/ 166960 w 1216921"/>
                <a:gd name="connsiteY267" fmla="*/ 508741 h 904876"/>
                <a:gd name="connsiteX268" fmla="*/ 163221 w 1216921"/>
                <a:gd name="connsiteY268" fmla="*/ 523076 h 904876"/>
                <a:gd name="connsiteX269" fmla="*/ 144527 w 1216921"/>
                <a:gd name="connsiteY269" fmla="*/ 584154 h 904876"/>
                <a:gd name="connsiteX270" fmla="*/ 142035 w 1216921"/>
                <a:gd name="connsiteY270" fmla="*/ 597865 h 904876"/>
                <a:gd name="connsiteX271" fmla="*/ 140165 w 1216921"/>
                <a:gd name="connsiteY271" fmla="*/ 598488 h 904876"/>
                <a:gd name="connsiteX272" fmla="*/ 102777 w 1216921"/>
                <a:gd name="connsiteY272" fmla="*/ 526192 h 904876"/>
                <a:gd name="connsiteX273" fmla="*/ 150758 w 1216921"/>
                <a:gd name="connsiteY273" fmla="*/ 430213 h 904876"/>
                <a:gd name="connsiteX274" fmla="*/ 1069062 w 1216921"/>
                <a:gd name="connsiteY274" fmla="*/ 344733 h 904876"/>
                <a:gd name="connsiteX275" fmla="*/ 1079916 w 1216921"/>
                <a:gd name="connsiteY275" fmla="*/ 348774 h 904876"/>
                <a:gd name="connsiteX276" fmla="*/ 1124873 w 1216921"/>
                <a:gd name="connsiteY276" fmla="*/ 389811 h 904876"/>
                <a:gd name="connsiteX277" fmla="*/ 1134726 w 1216921"/>
                <a:gd name="connsiteY277" fmla="*/ 425874 h 904876"/>
                <a:gd name="connsiteX278" fmla="*/ 1135958 w 1216921"/>
                <a:gd name="connsiteY278" fmla="*/ 425874 h 904876"/>
                <a:gd name="connsiteX279" fmla="*/ 1128568 w 1216921"/>
                <a:gd name="connsiteY279" fmla="*/ 477481 h 904876"/>
                <a:gd name="connsiteX280" fmla="*/ 1124873 w 1216921"/>
                <a:gd name="connsiteY280" fmla="*/ 486186 h 904876"/>
                <a:gd name="connsiteX281" fmla="*/ 1116867 w 1216921"/>
                <a:gd name="connsiteY281" fmla="*/ 486186 h 904876"/>
                <a:gd name="connsiteX282" fmla="*/ 1087306 w 1216921"/>
                <a:gd name="connsiteY282" fmla="*/ 442040 h 904876"/>
                <a:gd name="connsiteX283" fmla="*/ 1073758 w 1216921"/>
                <a:gd name="connsiteY283" fmla="*/ 425874 h 904876"/>
                <a:gd name="connsiteX284" fmla="*/ 1066368 w 1216921"/>
                <a:gd name="connsiteY284" fmla="*/ 405355 h 904876"/>
                <a:gd name="connsiteX285" fmla="*/ 1064520 w 1216921"/>
                <a:gd name="connsiteY285" fmla="*/ 356236 h 904876"/>
                <a:gd name="connsiteX286" fmla="*/ 1065136 w 1216921"/>
                <a:gd name="connsiteY286" fmla="*/ 355614 h 904876"/>
                <a:gd name="connsiteX287" fmla="*/ 1069062 w 1216921"/>
                <a:gd name="connsiteY287" fmla="*/ 344733 h 904876"/>
                <a:gd name="connsiteX288" fmla="*/ 147522 w 1216921"/>
                <a:gd name="connsiteY288" fmla="*/ 343889 h 904876"/>
                <a:gd name="connsiteX289" fmla="*/ 151448 w 1216921"/>
                <a:gd name="connsiteY289" fmla="*/ 352552 h 904876"/>
                <a:gd name="connsiteX290" fmla="*/ 153296 w 1216921"/>
                <a:gd name="connsiteY290" fmla="*/ 378775 h 904876"/>
                <a:gd name="connsiteX291" fmla="*/ 148369 w 1216921"/>
                <a:gd name="connsiteY291" fmla="*/ 413740 h 904876"/>
                <a:gd name="connsiteX292" fmla="*/ 140363 w 1216921"/>
                <a:gd name="connsiteY292" fmla="*/ 428101 h 904876"/>
                <a:gd name="connsiteX293" fmla="*/ 115729 w 1216921"/>
                <a:gd name="connsiteY293" fmla="*/ 460568 h 904876"/>
                <a:gd name="connsiteX294" fmla="*/ 100333 w 1216921"/>
                <a:gd name="connsiteY294" fmla="*/ 484294 h 904876"/>
                <a:gd name="connsiteX295" fmla="*/ 90480 w 1216921"/>
                <a:gd name="connsiteY295" fmla="*/ 483670 h 904876"/>
                <a:gd name="connsiteX296" fmla="*/ 83706 w 1216921"/>
                <a:gd name="connsiteY296" fmla="*/ 453076 h 904876"/>
                <a:gd name="connsiteX297" fmla="*/ 82474 w 1216921"/>
                <a:gd name="connsiteY297" fmla="*/ 414989 h 904876"/>
                <a:gd name="connsiteX298" fmla="*/ 89248 w 1216921"/>
                <a:gd name="connsiteY298" fmla="*/ 392512 h 904876"/>
                <a:gd name="connsiteX299" fmla="*/ 138516 w 1216921"/>
                <a:gd name="connsiteY299" fmla="*/ 346932 h 904876"/>
                <a:gd name="connsiteX300" fmla="*/ 147522 w 1216921"/>
                <a:gd name="connsiteY300" fmla="*/ 343889 h 904876"/>
                <a:gd name="connsiteX301" fmla="*/ 1212628 w 1216921"/>
                <a:gd name="connsiteY301" fmla="*/ 331788 h 904876"/>
                <a:gd name="connsiteX302" fmla="*/ 1216921 w 1216921"/>
                <a:gd name="connsiteY302" fmla="*/ 358967 h 904876"/>
                <a:gd name="connsiteX303" fmla="*/ 1216921 w 1216921"/>
                <a:gd name="connsiteY303" fmla="*/ 395412 h 904876"/>
                <a:gd name="connsiteX304" fmla="*/ 1213241 w 1216921"/>
                <a:gd name="connsiteY304" fmla="*/ 417031 h 904876"/>
                <a:gd name="connsiteX305" fmla="*/ 1198520 w 1216921"/>
                <a:gd name="connsiteY305" fmla="*/ 445446 h 904876"/>
                <a:gd name="connsiteX306" fmla="*/ 1138411 w 1216921"/>
                <a:gd name="connsiteY306" fmla="*/ 489920 h 904876"/>
                <a:gd name="connsiteX307" fmla="*/ 1135958 w 1216921"/>
                <a:gd name="connsiteY307" fmla="*/ 490538 h 904876"/>
                <a:gd name="connsiteX308" fmla="*/ 1137185 w 1216921"/>
                <a:gd name="connsiteY308" fmla="*/ 470772 h 904876"/>
                <a:gd name="connsiteX309" fmla="*/ 1146385 w 1216921"/>
                <a:gd name="connsiteY309" fmla="*/ 415178 h 904876"/>
                <a:gd name="connsiteX310" fmla="*/ 1150679 w 1216921"/>
                <a:gd name="connsiteY310" fmla="*/ 404059 h 904876"/>
                <a:gd name="connsiteX311" fmla="*/ 1206494 w 1216921"/>
                <a:gd name="connsiteY311" fmla="*/ 336730 h 904876"/>
                <a:gd name="connsiteX312" fmla="*/ 1212628 w 1216921"/>
                <a:gd name="connsiteY312" fmla="*/ 331788 h 904876"/>
                <a:gd name="connsiteX313" fmla="*/ 4894 w 1216921"/>
                <a:gd name="connsiteY313" fmla="*/ 331788 h 904876"/>
                <a:gd name="connsiteX314" fmla="*/ 11101 w 1216921"/>
                <a:gd name="connsiteY314" fmla="*/ 336719 h 904876"/>
                <a:gd name="connsiteX315" fmla="*/ 66341 w 1216921"/>
                <a:gd name="connsiteY315" fmla="*/ 402665 h 904876"/>
                <a:gd name="connsiteX316" fmla="*/ 73789 w 1216921"/>
                <a:gd name="connsiteY316" fmla="*/ 426702 h 904876"/>
                <a:gd name="connsiteX317" fmla="*/ 81237 w 1216921"/>
                <a:gd name="connsiteY317" fmla="*/ 478474 h 904876"/>
                <a:gd name="connsiteX318" fmla="*/ 81237 w 1216921"/>
                <a:gd name="connsiteY318" fmla="*/ 488951 h 904876"/>
                <a:gd name="connsiteX319" fmla="*/ 80617 w 1216921"/>
                <a:gd name="connsiteY319" fmla="*/ 488951 h 904876"/>
                <a:gd name="connsiteX320" fmla="*/ 12963 w 1216921"/>
                <a:gd name="connsiteY320" fmla="*/ 438412 h 904876"/>
                <a:gd name="connsiteX321" fmla="*/ 1791 w 1216921"/>
                <a:gd name="connsiteY321" fmla="*/ 405131 h 904876"/>
                <a:gd name="connsiteX322" fmla="*/ 2411 w 1216921"/>
                <a:gd name="connsiteY322" fmla="*/ 341033 h 904876"/>
                <a:gd name="connsiteX323" fmla="*/ 4894 w 1216921"/>
                <a:gd name="connsiteY323" fmla="*/ 331788 h 904876"/>
                <a:gd name="connsiteX324" fmla="*/ 1055266 w 1216921"/>
                <a:gd name="connsiteY324" fmla="*/ 260314 h 904876"/>
                <a:gd name="connsiteX325" fmla="*/ 1062077 w 1216921"/>
                <a:gd name="connsiteY325" fmla="*/ 261244 h 904876"/>
                <a:gd name="connsiteX326" fmla="*/ 1125240 w 1216921"/>
                <a:gd name="connsiteY326" fmla="*/ 299078 h 904876"/>
                <a:gd name="connsiteX327" fmla="*/ 1140102 w 1216921"/>
                <a:gd name="connsiteY327" fmla="*/ 330090 h 904876"/>
                <a:gd name="connsiteX328" fmla="*/ 1140721 w 1216921"/>
                <a:gd name="connsiteY328" fmla="*/ 381569 h 904876"/>
                <a:gd name="connsiteX329" fmla="*/ 1138244 w 1216921"/>
                <a:gd name="connsiteY329" fmla="*/ 392113 h 904876"/>
                <a:gd name="connsiteX330" fmla="*/ 1117190 w 1216921"/>
                <a:gd name="connsiteY330" fmla="*/ 372266 h 904876"/>
                <a:gd name="connsiteX331" fmla="*/ 1075701 w 1216921"/>
                <a:gd name="connsiteY331" fmla="*/ 332571 h 904876"/>
                <a:gd name="connsiteX332" fmla="*/ 1071985 w 1216921"/>
                <a:gd name="connsiteY332" fmla="*/ 327609 h 904876"/>
                <a:gd name="connsiteX333" fmla="*/ 1054027 w 1216921"/>
                <a:gd name="connsiteY333" fmla="*/ 266826 h 904876"/>
                <a:gd name="connsiteX334" fmla="*/ 1055266 w 1216921"/>
                <a:gd name="connsiteY334" fmla="*/ 260314 h 904876"/>
                <a:gd name="connsiteX335" fmla="*/ 162705 w 1216921"/>
                <a:gd name="connsiteY335" fmla="*/ 260075 h 904876"/>
                <a:gd name="connsiteX336" fmla="*/ 163789 w 1216921"/>
                <a:gd name="connsiteY336" fmla="*/ 265554 h 904876"/>
                <a:gd name="connsiteX337" fmla="*/ 145831 w 1216921"/>
                <a:gd name="connsiteY337" fmla="*/ 327908 h 904876"/>
                <a:gd name="connsiteX338" fmla="*/ 135304 w 1216921"/>
                <a:gd name="connsiteY338" fmla="*/ 337785 h 904876"/>
                <a:gd name="connsiteX339" fmla="*/ 88241 w 1216921"/>
                <a:gd name="connsiteY339" fmla="*/ 385322 h 904876"/>
                <a:gd name="connsiteX340" fmla="*/ 82049 w 1216921"/>
                <a:gd name="connsiteY340" fmla="*/ 392113 h 904876"/>
                <a:gd name="connsiteX341" fmla="*/ 79572 w 1216921"/>
                <a:gd name="connsiteY341" fmla="*/ 391496 h 904876"/>
                <a:gd name="connsiteX342" fmla="*/ 77095 w 1216921"/>
                <a:gd name="connsiteY342" fmla="*/ 380383 h 904876"/>
                <a:gd name="connsiteX343" fmla="*/ 78953 w 1216921"/>
                <a:gd name="connsiteY343" fmla="*/ 322969 h 904876"/>
                <a:gd name="connsiteX344" fmla="*/ 89480 w 1216921"/>
                <a:gd name="connsiteY344" fmla="*/ 303213 h 904876"/>
                <a:gd name="connsiteX345" fmla="*/ 156977 w 1216921"/>
                <a:gd name="connsiteY345" fmla="*/ 260615 h 904876"/>
                <a:gd name="connsiteX346" fmla="*/ 162705 w 1216921"/>
                <a:gd name="connsiteY346" fmla="*/ 260075 h 904876"/>
                <a:gd name="connsiteX347" fmla="*/ 1187878 w 1216921"/>
                <a:gd name="connsiteY347" fmla="*/ 222250 h 904876"/>
                <a:gd name="connsiteX348" fmla="*/ 1190351 w 1216921"/>
                <a:gd name="connsiteY348" fmla="*/ 222868 h 904876"/>
                <a:gd name="connsiteX349" fmla="*/ 1195915 w 1216921"/>
                <a:gd name="connsiteY349" fmla="*/ 243274 h 904876"/>
                <a:gd name="connsiteX350" fmla="*/ 1204571 w 1216921"/>
                <a:gd name="connsiteY350" fmla="*/ 305109 h 904876"/>
                <a:gd name="connsiteX351" fmla="*/ 1197152 w 1216921"/>
                <a:gd name="connsiteY351" fmla="*/ 332317 h 904876"/>
                <a:gd name="connsiteX352" fmla="*/ 1156344 w 1216921"/>
                <a:gd name="connsiteY352" fmla="*/ 381785 h 904876"/>
                <a:gd name="connsiteX353" fmla="*/ 1147070 w 1216921"/>
                <a:gd name="connsiteY353" fmla="*/ 387350 h 904876"/>
                <a:gd name="connsiteX354" fmla="*/ 1150162 w 1216921"/>
                <a:gd name="connsiteY354" fmla="*/ 358288 h 904876"/>
                <a:gd name="connsiteX355" fmla="*/ 1148925 w 1216921"/>
                <a:gd name="connsiteY355" fmla="*/ 310056 h 904876"/>
                <a:gd name="connsiteX356" fmla="*/ 1149543 w 1216921"/>
                <a:gd name="connsiteY356" fmla="*/ 303254 h 904876"/>
                <a:gd name="connsiteX357" fmla="*/ 1181076 w 1216921"/>
                <a:gd name="connsiteY357" fmla="*/ 231525 h 904876"/>
                <a:gd name="connsiteX358" fmla="*/ 1187878 w 1216921"/>
                <a:gd name="connsiteY358" fmla="*/ 222250 h 904876"/>
                <a:gd name="connsiteX359" fmla="*/ 29077 w 1216921"/>
                <a:gd name="connsiteY359" fmla="*/ 220663 h 904876"/>
                <a:gd name="connsiteX360" fmla="*/ 35296 w 1216921"/>
                <a:gd name="connsiteY360" fmla="*/ 228099 h 904876"/>
                <a:gd name="connsiteX361" fmla="*/ 68257 w 1216921"/>
                <a:gd name="connsiteY361" fmla="*/ 302458 h 904876"/>
                <a:gd name="connsiteX362" fmla="*/ 68879 w 1216921"/>
                <a:gd name="connsiteY362" fmla="*/ 308655 h 904876"/>
                <a:gd name="connsiteX363" fmla="*/ 68257 w 1216921"/>
                <a:gd name="connsiteY363" fmla="*/ 368142 h 904876"/>
                <a:gd name="connsiteX364" fmla="*/ 70745 w 1216921"/>
                <a:gd name="connsiteY364" fmla="*/ 387351 h 904876"/>
                <a:gd name="connsiteX365" fmla="*/ 62660 w 1216921"/>
                <a:gd name="connsiteY365" fmla="*/ 381774 h 904876"/>
                <a:gd name="connsiteX366" fmla="*/ 17261 w 1216921"/>
                <a:gd name="connsiteY366" fmla="*/ 326625 h 904876"/>
                <a:gd name="connsiteX367" fmla="*/ 12908 w 1216921"/>
                <a:gd name="connsiteY367" fmla="*/ 292543 h 904876"/>
                <a:gd name="connsiteX368" fmla="*/ 23480 w 1216921"/>
                <a:gd name="connsiteY368" fmla="*/ 231817 h 904876"/>
                <a:gd name="connsiteX369" fmla="*/ 27212 w 1216921"/>
                <a:gd name="connsiteY369" fmla="*/ 221283 h 904876"/>
                <a:gd name="connsiteX370" fmla="*/ 29077 w 1216921"/>
                <a:gd name="connsiteY370" fmla="*/ 220663 h 904876"/>
                <a:gd name="connsiteX371" fmla="*/ 1018483 w 1216921"/>
                <a:gd name="connsiteY371" fmla="*/ 176213 h 904876"/>
                <a:gd name="connsiteX372" fmla="*/ 1038887 w 1216921"/>
                <a:gd name="connsiteY372" fmla="*/ 178681 h 904876"/>
                <a:gd name="connsiteX373" fmla="*/ 1082167 w 1216921"/>
                <a:gd name="connsiteY373" fmla="*/ 192253 h 904876"/>
                <a:gd name="connsiteX374" fmla="*/ 1122974 w 1216921"/>
                <a:gd name="connsiteY374" fmla="*/ 234819 h 904876"/>
                <a:gd name="connsiteX375" fmla="*/ 1134103 w 1216921"/>
                <a:gd name="connsiteY375" fmla="*/ 295276 h 904876"/>
                <a:gd name="connsiteX376" fmla="*/ 1129775 w 1216921"/>
                <a:gd name="connsiteY376" fmla="*/ 292808 h 904876"/>
                <a:gd name="connsiteX377" fmla="*/ 1061763 w 1216921"/>
                <a:gd name="connsiteY377" fmla="*/ 246540 h 904876"/>
                <a:gd name="connsiteX378" fmla="*/ 1054962 w 1216921"/>
                <a:gd name="connsiteY378" fmla="*/ 240371 h 904876"/>
                <a:gd name="connsiteX379" fmla="*/ 1022193 w 1216921"/>
                <a:gd name="connsiteY379" fmla="*/ 187934 h 904876"/>
                <a:gd name="connsiteX380" fmla="*/ 1018483 w 1216921"/>
                <a:gd name="connsiteY380" fmla="*/ 176213 h 904876"/>
                <a:gd name="connsiteX381" fmla="*/ 191853 w 1216921"/>
                <a:gd name="connsiteY381" fmla="*/ 175250 h 904876"/>
                <a:gd name="connsiteX382" fmla="*/ 196840 w 1216921"/>
                <a:gd name="connsiteY382" fmla="*/ 182127 h 904876"/>
                <a:gd name="connsiteX383" fmla="*/ 158814 w 1216921"/>
                <a:gd name="connsiteY383" fmla="*/ 242764 h 904876"/>
                <a:gd name="connsiteX384" fmla="*/ 147594 w 1216921"/>
                <a:gd name="connsiteY384" fmla="*/ 250891 h 904876"/>
                <a:gd name="connsiteX385" fmla="*/ 88374 w 1216921"/>
                <a:gd name="connsiteY385" fmla="*/ 291524 h 904876"/>
                <a:gd name="connsiteX386" fmla="*/ 82140 w 1216921"/>
                <a:gd name="connsiteY386" fmla="*/ 295275 h 904876"/>
                <a:gd name="connsiteX387" fmla="*/ 90867 w 1216921"/>
                <a:gd name="connsiteY387" fmla="*/ 240889 h 904876"/>
                <a:gd name="connsiteX388" fmla="*/ 145100 w 1216921"/>
                <a:gd name="connsiteY388" fmla="*/ 185877 h 904876"/>
                <a:gd name="connsiteX389" fmla="*/ 191853 w 1216921"/>
                <a:gd name="connsiteY389" fmla="*/ 175250 h 904876"/>
                <a:gd name="connsiteX390" fmla="*/ 1144104 w 1216921"/>
                <a:gd name="connsiteY390" fmla="*/ 112345 h 904876"/>
                <a:gd name="connsiteX391" fmla="*/ 1151800 w 1216921"/>
                <a:gd name="connsiteY391" fmla="*/ 120140 h 904876"/>
                <a:gd name="connsiteX392" fmla="*/ 1179164 w 1216921"/>
                <a:gd name="connsiteY392" fmla="*/ 199345 h 904876"/>
                <a:gd name="connsiteX393" fmla="*/ 1166726 w 1216921"/>
                <a:gd name="connsiteY393" fmla="*/ 251733 h 904876"/>
                <a:gd name="connsiteX394" fmla="*/ 1154910 w 1216921"/>
                <a:gd name="connsiteY394" fmla="*/ 275432 h 904876"/>
                <a:gd name="connsiteX395" fmla="*/ 1148069 w 1216921"/>
                <a:gd name="connsiteY395" fmla="*/ 284163 h 904876"/>
                <a:gd name="connsiteX396" fmla="*/ 1135631 w 1216921"/>
                <a:gd name="connsiteY396" fmla="*/ 238012 h 904876"/>
                <a:gd name="connsiteX397" fmla="*/ 1121949 w 1216921"/>
                <a:gd name="connsiteY397" fmla="*/ 199969 h 904876"/>
                <a:gd name="connsiteX398" fmla="*/ 1121327 w 1216921"/>
                <a:gd name="connsiteY398" fmla="*/ 176893 h 904876"/>
                <a:gd name="connsiteX399" fmla="*/ 1136875 w 1216921"/>
                <a:gd name="connsiteY399" fmla="*/ 121388 h 904876"/>
                <a:gd name="connsiteX400" fmla="*/ 1144104 w 1216921"/>
                <a:gd name="connsiteY400" fmla="*/ 112345 h 904876"/>
                <a:gd name="connsiteX401" fmla="*/ 74677 w 1216921"/>
                <a:gd name="connsiteY401" fmla="*/ 111476 h 904876"/>
                <a:gd name="connsiteX402" fmla="*/ 80041 w 1216921"/>
                <a:gd name="connsiteY402" fmla="*/ 116981 h 904876"/>
                <a:gd name="connsiteX403" fmla="*/ 97454 w 1216921"/>
                <a:gd name="connsiteY403" fmla="*/ 173419 h 904876"/>
                <a:gd name="connsiteX404" fmla="*/ 93101 w 1216921"/>
                <a:gd name="connsiteY404" fmla="*/ 207531 h 904876"/>
                <a:gd name="connsiteX405" fmla="*/ 72578 w 1216921"/>
                <a:gd name="connsiteY405" fmla="*/ 276374 h 904876"/>
                <a:gd name="connsiteX406" fmla="*/ 71334 w 1216921"/>
                <a:gd name="connsiteY406" fmla="*/ 280715 h 904876"/>
                <a:gd name="connsiteX407" fmla="*/ 68225 w 1216921"/>
                <a:gd name="connsiteY407" fmla="*/ 282576 h 904876"/>
                <a:gd name="connsiteX408" fmla="*/ 64493 w 1216921"/>
                <a:gd name="connsiteY408" fmla="*/ 276374 h 904876"/>
                <a:gd name="connsiteX409" fmla="*/ 39617 w 1216921"/>
                <a:gd name="connsiteY409" fmla="*/ 197608 h 904876"/>
                <a:gd name="connsiteX410" fmla="*/ 68847 w 1216921"/>
                <a:gd name="connsiteY410" fmla="*/ 115740 h 904876"/>
                <a:gd name="connsiteX411" fmla="*/ 74677 w 1216921"/>
                <a:gd name="connsiteY411" fmla="*/ 111476 h 904876"/>
                <a:gd name="connsiteX412" fmla="*/ 1004323 w 1216921"/>
                <a:gd name="connsiteY412" fmla="*/ 101701 h 904876"/>
                <a:gd name="connsiteX413" fmla="*/ 1033918 w 1216921"/>
                <a:gd name="connsiteY413" fmla="*/ 106151 h 904876"/>
                <a:gd name="connsiteX414" fmla="*/ 1049949 w 1216921"/>
                <a:gd name="connsiteY414" fmla="*/ 114131 h 904876"/>
                <a:gd name="connsiteX415" fmla="*/ 1098659 w 1216921"/>
                <a:gd name="connsiteY415" fmla="*/ 173673 h 904876"/>
                <a:gd name="connsiteX416" fmla="*/ 1104208 w 1216921"/>
                <a:gd name="connsiteY416" fmla="*/ 191474 h 904876"/>
                <a:gd name="connsiteX417" fmla="*/ 1101742 w 1216921"/>
                <a:gd name="connsiteY417" fmla="*/ 192088 h 904876"/>
                <a:gd name="connsiteX418" fmla="*/ 1066597 w 1216921"/>
                <a:gd name="connsiteY418" fmla="*/ 174901 h 904876"/>
                <a:gd name="connsiteX419" fmla="*/ 1026520 w 1216921"/>
                <a:gd name="connsiteY419" fmla="*/ 165079 h 904876"/>
                <a:gd name="connsiteX420" fmla="*/ 1013571 w 1216921"/>
                <a:gd name="connsiteY420" fmla="*/ 160783 h 904876"/>
                <a:gd name="connsiteX421" fmla="*/ 971644 w 1216921"/>
                <a:gd name="connsiteY421" fmla="*/ 114745 h 904876"/>
                <a:gd name="connsiteX422" fmla="*/ 974727 w 1216921"/>
                <a:gd name="connsiteY422" fmla="*/ 105538 h 904876"/>
                <a:gd name="connsiteX423" fmla="*/ 1004323 w 1216921"/>
                <a:gd name="connsiteY423" fmla="*/ 101701 h 904876"/>
                <a:gd name="connsiteX424" fmla="*/ 222612 w 1216921"/>
                <a:gd name="connsiteY424" fmla="*/ 101262 h 904876"/>
                <a:gd name="connsiteX425" fmla="*/ 244908 w 1216921"/>
                <a:gd name="connsiteY425" fmla="*/ 105008 h 904876"/>
                <a:gd name="connsiteX426" fmla="*/ 247386 w 1216921"/>
                <a:gd name="connsiteY426" fmla="*/ 113126 h 904876"/>
                <a:gd name="connsiteX427" fmla="*/ 222612 w 1216921"/>
                <a:gd name="connsiteY427" fmla="*/ 142474 h 904876"/>
                <a:gd name="connsiteX428" fmla="*/ 213941 w 1216921"/>
                <a:gd name="connsiteY428" fmla="*/ 151840 h 904876"/>
                <a:gd name="connsiteX429" fmla="*/ 182355 w 1216921"/>
                <a:gd name="connsiteY429" fmla="*/ 166202 h 904876"/>
                <a:gd name="connsiteX430" fmla="*/ 152626 w 1216921"/>
                <a:gd name="connsiteY430" fmla="*/ 174943 h 904876"/>
                <a:gd name="connsiteX431" fmla="*/ 113608 w 1216921"/>
                <a:gd name="connsiteY431" fmla="*/ 193676 h 904876"/>
                <a:gd name="connsiteX432" fmla="*/ 116705 w 1216921"/>
                <a:gd name="connsiteY432" fmla="*/ 179314 h 904876"/>
                <a:gd name="connsiteX433" fmla="*/ 172445 w 1216921"/>
                <a:gd name="connsiteY433" fmla="*/ 110004 h 904876"/>
                <a:gd name="connsiteX434" fmla="*/ 222612 w 1216921"/>
                <a:gd name="connsiteY434" fmla="*/ 101262 h 904876"/>
                <a:gd name="connsiteX435" fmla="*/ 1069124 w 1216921"/>
                <a:gd name="connsiteY435" fmla="*/ 11113 h 904876"/>
                <a:gd name="connsiteX436" fmla="*/ 1075935 w 1216921"/>
                <a:gd name="connsiteY436" fmla="*/ 16089 h 904876"/>
                <a:gd name="connsiteX437" fmla="*/ 1116178 w 1216921"/>
                <a:gd name="connsiteY437" fmla="*/ 63980 h 904876"/>
                <a:gd name="connsiteX438" fmla="*/ 1124227 w 1216921"/>
                <a:gd name="connsiteY438" fmla="*/ 95079 h 904876"/>
                <a:gd name="connsiteX439" fmla="*/ 1117417 w 1216921"/>
                <a:gd name="connsiteY439" fmla="*/ 164118 h 904876"/>
                <a:gd name="connsiteX440" fmla="*/ 1111844 w 1216921"/>
                <a:gd name="connsiteY440" fmla="*/ 177801 h 904876"/>
                <a:gd name="connsiteX441" fmla="*/ 1109368 w 1216921"/>
                <a:gd name="connsiteY441" fmla="*/ 177801 h 904876"/>
                <a:gd name="connsiteX442" fmla="*/ 1101938 w 1216921"/>
                <a:gd name="connsiteY442" fmla="*/ 165362 h 904876"/>
                <a:gd name="connsiteX443" fmla="*/ 1080269 w 1216921"/>
                <a:gd name="connsiteY443" fmla="*/ 124312 h 904876"/>
                <a:gd name="connsiteX444" fmla="*/ 1070363 w 1216921"/>
                <a:gd name="connsiteY444" fmla="*/ 109384 h 904876"/>
                <a:gd name="connsiteX445" fmla="*/ 1066648 w 1216921"/>
                <a:gd name="connsiteY445" fmla="*/ 98189 h 904876"/>
                <a:gd name="connsiteX446" fmla="*/ 1066029 w 1216921"/>
                <a:gd name="connsiteY446" fmla="*/ 20443 h 904876"/>
                <a:gd name="connsiteX447" fmla="*/ 1069124 w 1216921"/>
                <a:gd name="connsiteY447" fmla="*/ 11113 h 904876"/>
                <a:gd name="connsiteX448" fmla="*/ 149334 w 1216921"/>
                <a:gd name="connsiteY448" fmla="*/ 11113 h 904876"/>
                <a:gd name="connsiteX449" fmla="*/ 152417 w 1216921"/>
                <a:gd name="connsiteY449" fmla="*/ 24098 h 904876"/>
                <a:gd name="connsiteX450" fmla="*/ 151184 w 1216921"/>
                <a:gd name="connsiteY450" fmla="*/ 98301 h 904876"/>
                <a:gd name="connsiteX451" fmla="*/ 145019 w 1216921"/>
                <a:gd name="connsiteY451" fmla="*/ 111286 h 904876"/>
                <a:gd name="connsiteX452" fmla="*/ 132072 w 1216921"/>
                <a:gd name="connsiteY452" fmla="*/ 132928 h 904876"/>
                <a:gd name="connsiteX453" fmla="*/ 114194 w 1216921"/>
                <a:gd name="connsiteY453" fmla="*/ 166938 h 904876"/>
                <a:gd name="connsiteX454" fmla="*/ 108645 w 1216921"/>
                <a:gd name="connsiteY454" fmla="*/ 176213 h 904876"/>
                <a:gd name="connsiteX455" fmla="*/ 105563 w 1216921"/>
                <a:gd name="connsiteY455" fmla="*/ 176213 h 904876"/>
                <a:gd name="connsiteX456" fmla="*/ 99398 w 1216921"/>
                <a:gd name="connsiteY456" fmla="*/ 159518 h 904876"/>
                <a:gd name="connsiteX457" fmla="*/ 94466 w 1216921"/>
                <a:gd name="connsiteY457" fmla="*/ 84697 h 904876"/>
                <a:gd name="connsiteX458" fmla="*/ 101247 w 1216921"/>
                <a:gd name="connsiteY458" fmla="*/ 64910 h 904876"/>
                <a:gd name="connsiteX459" fmla="*/ 141320 w 1216921"/>
                <a:gd name="connsiteY459" fmla="*/ 16678 h 904876"/>
                <a:gd name="connsiteX460" fmla="*/ 149334 w 1216921"/>
                <a:gd name="connsiteY460" fmla="*/ 11113 h 904876"/>
                <a:gd name="connsiteX461" fmla="*/ 970191 w 1216921"/>
                <a:gd name="connsiteY461" fmla="*/ 0 h 904876"/>
                <a:gd name="connsiteX462" fmla="*/ 978204 w 1216921"/>
                <a:gd name="connsiteY462" fmla="*/ 0 h 904876"/>
                <a:gd name="connsiteX463" fmla="*/ 999163 w 1216921"/>
                <a:gd name="connsiteY463" fmla="*/ 3146 h 904876"/>
                <a:gd name="connsiteX464" fmla="*/ 1041696 w 1216921"/>
                <a:gd name="connsiteY464" fmla="*/ 30831 h 904876"/>
                <a:gd name="connsiteX465" fmla="*/ 1052792 w 1216921"/>
                <a:gd name="connsiteY465" fmla="*/ 59774 h 904876"/>
                <a:gd name="connsiteX466" fmla="*/ 1052792 w 1216921"/>
                <a:gd name="connsiteY466" fmla="*/ 103188 h 904876"/>
                <a:gd name="connsiteX467" fmla="*/ 1013957 w 1216921"/>
                <a:gd name="connsiteY467" fmla="*/ 92492 h 904876"/>
                <a:gd name="connsiteX468" fmla="*/ 988683 w 1216921"/>
                <a:gd name="connsiteY468" fmla="*/ 89346 h 904876"/>
                <a:gd name="connsiteX469" fmla="*/ 980053 w 1216921"/>
                <a:gd name="connsiteY469" fmla="*/ 83054 h 904876"/>
                <a:gd name="connsiteX470" fmla="*/ 975122 w 1216921"/>
                <a:gd name="connsiteY470" fmla="*/ 61032 h 904876"/>
                <a:gd name="connsiteX471" fmla="*/ 965259 w 1216921"/>
                <a:gd name="connsiteY471" fmla="*/ 33347 h 904876"/>
                <a:gd name="connsiteX472" fmla="*/ 942451 w 1216921"/>
                <a:gd name="connsiteY472" fmla="*/ 11955 h 904876"/>
                <a:gd name="connsiteX473" fmla="*/ 938136 w 1216921"/>
                <a:gd name="connsiteY473" fmla="*/ 9438 h 904876"/>
                <a:gd name="connsiteX474" fmla="*/ 937520 w 1216921"/>
                <a:gd name="connsiteY474" fmla="*/ 8180 h 904876"/>
                <a:gd name="connsiteX475" fmla="*/ 970191 w 1216921"/>
                <a:gd name="connsiteY475" fmla="*/ 0 h 904876"/>
                <a:gd name="connsiteX476" fmla="*/ 232637 w 1216921"/>
                <a:gd name="connsiteY476" fmla="*/ 0 h 904876"/>
                <a:gd name="connsiteX477" fmla="*/ 256325 w 1216921"/>
                <a:gd name="connsiteY477" fmla="*/ 0 h 904876"/>
                <a:gd name="connsiteX478" fmla="*/ 274403 w 1216921"/>
                <a:gd name="connsiteY478" fmla="*/ 3775 h 904876"/>
                <a:gd name="connsiteX479" fmla="*/ 281883 w 1216921"/>
                <a:gd name="connsiteY479" fmla="*/ 7550 h 904876"/>
                <a:gd name="connsiteX480" fmla="*/ 279390 w 1216921"/>
                <a:gd name="connsiteY480" fmla="*/ 9438 h 904876"/>
                <a:gd name="connsiteX481" fmla="*/ 245728 w 1216921"/>
                <a:gd name="connsiteY481" fmla="*/ 51594 h 904876"/>
                <a:gd name="connsiteX482" fmla="*/ 239494 w 1216921"/>
                <a:gd name="connsiteY482" fmla="*/ 78020 h 904876"/>
                <a:gd name="connsiteX483" fmla="*/ 226403 w 1216921"/>
                <a:gd name="connsiteY483" fmla="*/ 88717 h 904876"/>
                <a:gd name="connsiteX484" fmla="*/ 175911 w 1216921"/>
                <a:gd name="connsiteY484" fmla="*/ 99413 h 904876"/>
                <a:gd name="connsiteX485" fmla="*/ 163443 w 1216921"/>
                <a:gd name="connsiteY485" fmla="*/ 103188 h 904876"/>
                <a:gd name="connsiteX486" fmla="*/ 165937 w 1216921"/>
                <a:gd name="connsiteY486" fmla="*/ 50965 h 904876"/>
                <a:gd name="connsiteX487" fmla="*/ 208326 w 1216921"/>
                <a:gd name="connsiteY487" fmla="*/ 6292 h 904876"/>
                <a:gd name="connsiteX488" fmla="*/ 232637 w 1216921"/>
                <a:gd name="connsiteY488"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Lst>
              <a:rect l="l" t="t" r="r" b="b"/>
              <a:pathLst>
                <a:path w="1216921" h="904876">
                  <a:moveTo>
                    <a:pt x="607497" y="830263"/>
                  </a:moveTo>
                  <a:cubicBezTo>
                    <a:pt x="608114" y="830263"/>
                    <a:pt x="608114" y="830263"/>
                    <a:pt x="608731" y="830263"/>
                  </a:cubicBezTo>
                  <a:cubicBezTo>
                    <a:pt x="611201" y="837724"/>
                    <a:pt x="614288" y="845186"/>
                    <a:pt x="616140" y="853269"/>
                  </a:cubicBezTo>
                  <a:cubicBezTo>
                    <a:pt x="617375" y="856999"/>
                    <a:pt x="619227" y="858243"/>
                    <a:pt x="622313" y="857621"/>
                  </a:cubicBezTo>
                  <a:cubicBezTo>
                    <a:pt x="630339" y="857621"/>
                    <a:pt x="638365" y="857621"/>
                    <a:pt x="647008" y="858865"/>
                  </a:cubicBezTo>
                  <a:cubicBezTo>
                    <a:pt x="641452" y="863217"/>
                    <a:pt x="635278" y="868191"/>
                    <a:pt x="629104" y="872544"/>
                  </a:cubicBezTo>
                  <a:cubicBezTo>
                    <a:pt x="624783" y="875031"/>
                    <a:pt x="623548" y="878140"/>
                    <a:pt x="626018" y="883114"/>
                  </a:cubicBezTo>
                  <a:cubicBezTo>
                    <a:pt x="628487" y="889953"/>
                    <a:pt x="630339" y="897415"/>
                    <a:pt x="631574" y="904876"/>
                  </a:cubicBezTo>
                  <a:cubicBezTo>
                    <a:pt x="626635" y="901145"/>
                    <a:pt x="621696" y="898037"/>
                    <a:pt x="616757" y="894306"/>
                  </a:cubicBezTo>
                  <a:cubicBezTo>
                    <a:pt x="608114" y="887466"/>
                    <a:pt x="608114" y="887466"/>
                    <a:pt x="599471" y="894306"/>
                  </a:cubicBezTo>
                  <a:cubicBezTo>
                    <a:pt x="594532" y="898037"/>
                    <a:pt x="589593" y="901767"/>
                    <a:pt x="583419" y="904254"/>
                  </a:cubicBezTo>
                  <a:cubicBezTo>
                    <a:pt x="585889" y="896793"/>
                    <a:pt x="588358" y="888710"/>
                    <a:pt x="591445" y="880627"/>
                  </a:cubicBezTo>
                  <a:cubicBezTo>
                    <a:pt x="592680" y="877518"/>
                    <a:pt x="592063" y="875653"/>
                    <a:pt x="588976" y="873787"/>
                  </a:cubicBezTo>
                  <a:cubicBezTo>
                    <a:pt x="582185" y="868813"/>
                    <a:pt x="576011" y="863839"/>
                    <a:pt x="569220" y="857621"/>
                  </a:cubicBezTo>
                  <a:cubicBezTo>
                    <a:pt x="576628" y="857621"/>
                    <a:pt x="584037" y="857621"/>
                    <a:pt x="591445" y="858243"/>
                  </a:cubicBezTo>
                  <a:cubicBezTo>
                    <a:pt x="597001" y="858243"/>
                    <a:pt x="599471" y="856378"/>
                    <a:pt x="600706" y="850782"/>
                  </a:cubicBezTo>
                  <a:cubicBezTo>
                    <a:pt x="602558" y="843942"/>
                    <a:pt x="605027" y="837103"/>
                    <a:pt x="607497" y="830263"/>
                  </a:cubicBezTo>
                  <a:close/>
                  <a:moveTo>
                    <a:pt x="691458" y="828675"/>
                  </a:moveTo>
                  <a:cubicBezTo>
                    <a:pt x="692695" y="833640"/>
                    <a:pt x="694552" y="838604"/>
                    <a:pt x="696408" y="844189"/>
                  </a:cubicBezTo>
                  <a:cubicBezTo>
                    <a:pt x="699503" y="854119"/>
                    <a:pt x="699503" y="854119"/>
                    <a:pt x="710023" y="854119"/>
                  </a:cubicBezTo>
                  <a:cubicBezTo>
                    <a:pt x="715593" y="854119"/>
                    <a:pt x="720544" y="854119"/>
                    <a:pt x="727970" y="854119"/>
                  </a:cubicBezTo>
                  <a:cubicBezTo>
                    <a:pt x="720544" y="859083"/>
                    <a:pt x="714974" y="864048"/>
                    <a:pt x="708786" y="867771"/>
                  </a:cubicBezTo>
                  <a:cubicBezTo>
                    <a:pt x="705691" y="870253"/>
                    <a:pt x="705072" y="872115"/>
                    <a:pt x="706310" y="875218"/>
                  </a:cubicBezTo>
                  <a:cubicBezTo>
                    <a:pt x="708786" y="882044"/>
                    <a:pt x="710642" y="888871"/>
                    <a:pt x="713118" y="895697"/>
                  </a:cubicBezTo>
                  <a:cubicBezTo>
                    <a:pt x="712499" y="896317"/>
                    <a:pt x="712499" y="896317"/>
                    <a:pt x="711880" y="896938"/>
                  </a:cubicBezTo>
                  <a:cubicBezTo>
                    <a:pt x="706310" y="892594"/>
                    <a:pt x="700122" y="888871"/>
                    <a:pt x="694552" y="883906"/>
                  </a:cubicBezTo>
                  <a:cubicBezTo>
                    <a:pt x="691458" y="881424"/>
                    <a:pt x="688982" y="882044"/>
                    <a:pt x="685888" y="884527"/>
                  </a:cubicBezTo>
                  <a:cubicBezTo>
                    <a:pt x="680937" y="888871"/>
                    <a:pt x="674748" y="892594"/>
                    <a:pt x="667941" y="896317"/>
                  </a:cubicBezTo>
                  <a:cubicBezTo>
                    <a:pt x="670416" y="889491"/>
                    <a:pt x="672273" y="882665"/>
                    <a:pt x="674748" y="875839"/>
                  </a:cubicBezTo>
                  <a:cubicBezTo>
                    <a:pt x="675986" y="871495"/>
                    <a:pt x="675367" y="869633"/>
                    <a:pt x="671654" y="867771"/>
                  </a:cubicBezTo>
                  <a:cubicBezTo>
                    <a:pt x="666084" y="863427"/>
                    <a:pt x="660515" y="859083"/>
                    <a:pt x="654945" y="854119"/>
                  </a:cubicBezTo>
                  <a:cubicBezTo>
                    <a:pt x="662371" y="854119"/>
                    <a:pt x="669798" y="853498"/>
                    <a:pt x="677224" y="854119"/>
                  </a:cubicBezTo>
                  <a:cubicBezTo>
                    <a:pt x="680318" y="854119"/>
                    <a:pt x="682175" y="852877"/>
                    <a:pt x="682794" y="849775"/>
                  </a:cubicBezTo>
                  <a:cubicBezTo>
                    <a:pt x="685269" y="842328"/>
                    <a:pt x="687744" y="835501"/>
                    <a:pt x="691458" y="828675"/>
                  </a:cubicBezTo>
                  <a:close/>
                  <a:moveTo>
                    <a:pt x="526180" y="828675"/>
                  </a:moveTo>
                  <a:cubicBezTo>
                    <a:pt x="528027" y="834825"/>
                    <a:pt x="530491" y="840360"/>
                    <a:pt x="531722" y="846510"/>
                  </a:cubicBezTo>
                  <a:cubicBezTo>
                    <a:pt x="532954" y="852044"/>
                    <a:pt x="535418" y="854504"/>
                    <a:pt x="541576" y="853889"/>
                  </a:cubicBezTo>
                  <a:cubicBezTo>
                    <a:pt x="548350" y="853274"/>
                    <a:pt x="554509" y="853889"/>
                    <a:pt x="561283" y="855119"/>
                  </a:cubicBezTo>
                  <a:cubicBezTo>
                    <a:pt x="555125" y="859424"/>
                    <a:pt x="549582" y="863729"/>
                    <a:pt x="543424" y="868034"/>
                  </a:cubicBezTo>
                  <a:cubicBezTo>
                    <a:pt x="540344" y="869879"/>
                    <a:pt x="539728" y="871724"/>
                    <a:pt x="540960" y="875414"/>
                  </a:cubicBezTo>
                  <a:cubicBezTo>
                    <a:pt x="543424" y="882178"/>
                    <a:pt x="545887" y="888943"/>
                    <a:pt x="547119" y="896938"/>
                  </a:cubicBezTo>
                  <a:cubicBezTo>
                    <a:pt x="540960" y="892633"/>
                    <a:pt x="535418" y="888328"/>
                    <a:pt x="529875" y="884023"/>
                  </a:cubicBezTo>
                  <a:cubicBezTo>
                    <a:pt x="526796" y="881564"/>
                    <a:pt x="524332" y="881564"/>
                    <a:pt x="521253" y="884023"/>
                  </a:cubicBezTo>
                  <a:cubicBezTo>
                    <a:pt x="515711" y="888328"/>
                    <a:pt x="509552" y="892633"/>
                    <a:pt x="502778" y="895708"/>
                  </a:cubicBezTo>
                  <a:cubicBezTo>
                    <a:pt x="505241" y="888943"/>
                    <a:pt x="507089" y="882178"/>
                    <a:pt x="509552" y="876029"/>
                  </a:cubicBezTo>
                  <a:cubicBezTo>
                    <a:pt x="510784" y="871724"/>
                    <a:pt x="510168" y="869879"/>
                    <a:pt x="507089" y="867419"/>
                  </a:cubicBezTo>
                  <a:cubicBezTo>
                    <a:pt x="500930" y="863729"/>
                    <a:pt x="495388" y="859424"/>
                    <a:pt x="489845" y="855119"/>
                  </a:cubicBezTo>
                  <a:cubicBezTo>
                    <a:pt x="489845" y="854504"/>
                    <a:pt x="489845" y="854504"/>
                    <a:pt x="489845" y="853889"/>
                  </a:cubicBezTo>
                  <a:cubicBezTo>
                    <a:pt x="497235" y="853889"/>
                    <a:pt x="504625" y="853889"/>
                    <a:pt x="512015" y="853889"/>
                  </a:cubicBezTo>
                  <a:cubicBezTo>
                    <a:pt x="515711" y="853889"/>
                    <a:pt x="516942" y="852659"/>
                    <a:pt x="518174" y="849584"/>
                  </a:cubicBezTo>
                  <a:cubicBezTo>
                    <a:pt x="520021" y="842820"/>
                    <a:pt x="522485" y="836055"/>
                    <a:pt x="526180" y="828675"/>
                  </a:cubicBezTo>
                  <a:close/>
                  <a:moveTo>
                    <a:pt x="448600" y="817563"/>
                  </a:moveTo>
                  <a:cubicBezTo>
                    <a:pt x="449223" y="817563"/>
                    <a:pt x="449846" y="817563"/>
                    <a:pt x="450469" y="817563"/>
                  </a:cubicBezTo>
                  <a:cubicBezTo>
                    <a:pt x="452338" y="823693"/>
                    <a:pt x="454208" y="829823"/>
                    <a:pt x="456077" y="835953"/>
                  </a:cubicBezTo>
                  <a:cubicBezTo>
                    <a:pt x="457324" y="839018"/>
                    <a:pt x="458570" y="840244"/>
                    <a:pt x="462309" y="840244"/>
                  </a:cubicBezTo>
                  <a:cubicBezTo>
                    <a:pt x="468540" y="839631"/>
                    <a:pt x="475394" y="840244"/>
                    <a:pt x="483495" y="840244"/>
                  </a:cubicBezTo>
                  <a:cubicBezTo>
                    <a:pt x="477264" y="844535"/>
                    <a:pt x="472902" y="848213"/>
                    <a:pt x="467917" y="851278"/>
                  </a:cubicBezTo>
                  <a:cubicBezTo>
                    <a:pt x="462932" y="854343"/>
                    <a:pt x="462932" y="856795"/>
                    <a:pt x="464801" y="861699"/>
                  </a:cubicBezTo>
                  <a:cubicBezTo>
                    <a:pt x="466671" y="866603"/>
                    <a:pt x="468540" y="872733"/>
                    <a:pt x="470409" y="879476"/>
                  </a:cubicBezTo>
                  <a:cubicBezTo>
                    <a:pt x="462932" y="873959"/>
                    <a:pt x="456077" y="869668"/>
                    <a:pt x="449223" y="864764"/>
                  </a:cubicBezTo>
                  <a:cubicBezTo>
                    <a:pt x="442992" y="869055"/>
                    <a:pt x="436760" y="873959"/>
                    <a:pt x="429906" y="878863"/>
                  </a:cubicBezTo>
                  <a:cubicBezTo>
                    <a:pt x="429283" y="878250"/>
                    <a:pt x="429283" y="878250"/>
                    <a:pt x="428660" y="878250"/>
                  </a:cubicBezTo>
                  <a:cubicBezTo>
                    <a:pt x="430529" y="872120"/>
                    <a:pt x="432398" y="865990"/>
                    <a:pt x="434891" y="859860"/>
                  </a:cubicBezTo>
                  <a:cubicBezTo>
                    <a:pt x="436137" y="856795"/>
                    <a:pt x="435514" y="854343"/>
                    <a:pt x="432398" y="852504"/>
                  </a:cubicBezTo>
                  <a:cubicBezTo>
                    <a:pt x="426790" y="848826"/>
                    <a:pt x="421805" y="845148"/>
                    <a:pt x="416820" y="840244"/>
                  </a:cubicBezTo>
                  <a:cubicBezTo>
                    <a:pt x="423674" y="840244"/>
                    <a:pt x="429906" y="839631"/>
                    <a:pt x="436137" y="840244"/>
                  </a:cubicBezTo>
                  <a:cubicBezTo>
                    <a:pt x="440499" y="840244"/>
                    <a:pt x="441745" y="839018"/>
                    <a:pt x="442992" y="835340"/>
                  </a:cubicBezTo>
                  <a:cubicBezTo>
                    <a:pt x="444861" y="829210"/>
                    <a:pt x="446730" y="823693"/>
                    <a:pt x="448600" y="817563"/>
                  </a:cubicBezTo>
                  <a:close/>
                  <a:moveTo>
                    <a:pt x="766864" y="814388"/>
                  </a:moveTo>
                  <a:cubicBezTo>
                    <a:pt x="769367" y="822524"/>
                    <a:pt x="771871" y="828157"/>
                    <a:pt x="773123" y="834415"/>
                  </a:cubicBezTo>
                  <a:cubicBezTo>
                    <a:pt x="774374" y="838170"/>
                    <a:pt x="776252" y="839422"/>
                    <a:pt x="780007" y="839422"/>
                  </a:cubicBezTo>
                  <a:cubicBezTo>
                    <a:pt x="786265" y="838796"/>
                    <a:pt x="792524" y="839422"/>
                    <a:pt x="799408" y="840674"/>
                  </a:cubicBezTo>
                  <a:cubicBezTo>
                    <a:pt x="794401" y="844429"/>
                    <a:pt x="789395" y="848184"/>
                    <a:pt x="784388" y="851939"/>
                  </a:cubicBezTo>
                  <a:cubicBezTo>
                    <a:pt x="780633" y="853816"/>
                    <a:pt x="780007" y="856320"/>
                    <a:pt x="781884" y="860075"/>
                  </a:cubicBezTo>
                  <a:cubicBezTo>
                    <a:pt x="783762" y="865707"/>
                    <a:pt x="785639" y="871966"/>
                    <a:pt x="788143" y="879476"/>
                  </a:cubicBezTo>
                  <a:cubicBezTo>
                    <a:pt x="781259" y="875095"/>
                    <a:pt x="775626" y="871340"/>
                    <a:pt x="770619" y="866959"/>
                  </a:cubicBezTo>
                  <a:cubicBezTo>
                    <a:pt x="768116" y="865082"/>
                    <a:pt x="766238" y="865082"/>
                    <a:pt x="763109" y="866959"/>
                  </a:cubicBezTo>
                  <a:cubicBezTo>
                    <a:pt x="758102" y="871340"/>
                    <a:pt x="752470" y="875095"/>
                    <a:pt x="746837" y="878850"/>
                  </a:cubicBezTo>
                  <a:cubicBezTo>
                    <a:pt x="746837" y="878850"/>
                    <a:pt x="746211" y="878224"/>
                    <a:pt x="746211" y="878224"/>
                  </a:cubicBezTo>
                  <a:cubicBezTo>
                    <a:pt x="748089" y="872592"/>
                    <a:pt x="749340" y="866959"/>
                    <a:pt x="751218" y="861952"/>
                  </a:cubicBezTo>
                  <a:cubicBezTo>
                    <a:pt x="753721" y="856946"/>
                    <a:pt x="753095" y="853191"/>
                    <a:pt x="748089" y="850687"/>
                  </a:cubicBezTo>
                  <a:cubicBezTo>
                    <a:pt x="743082" y="847558"/>
                    <a:pt x="738701" y="843803"/>
                    <a:pt x="734320" y="839422"/>
                  </a:cubicBezTo>
                  <a:cubicBezTo>
                    <a:pt x="740579" y="839422"/>
                    <a:pt x="746211" y="838796"/>
                    <a:pt x="752470" y="839422"/>
                  </a:cubicBezTo>
                  <a:cubicBezTo>
                    <a:pt x="756851" y="839422"/>
                    <a:pt x="759354" y="838170"/>
                    <a:pt x="760606" y="833789"/>
                  </a:cubicBezTo>
                  <a:cubicBezTo>
                    <a:pt x="761857" y="827531"/>
                    <a:pt x="764361" y="821898"/>
                    <a:pt x="766864" y="814388"/>
                  </a:cubicBezTo>
                  <a:close/>
                  <a:moveTo>
                    <a:pt x="837995" y="790575"/>
                  </a:moveTo>
                  <a:cubicBezTo>
                    <a:pt x="839834" y="795574"/>
                    <a:pt x="841673" y="800573"/>
                    <a:pt x="842899" y="806197"/>
                  </a:cubicBezTo>
                  <a:cubicBezTo>
                    <a:pt x="844125" y="811196"/>
                    <a:pt x="846577" y="812446"/>
                    <a:pt x="851481" y="812446"/>
                  </a:cubicBezTo>
                  <a:cubicBezTo>
                    <a:pt x="856998" y="811821"/>
                    <a:pt x="861902" y="812446"/>
                    <a:pt x="869258" y="812446"/>
                  </a:cubicBezTo>
                  <a:cubicBezTo>
                    <a:pt x="863128" y="816820"/>
                    <a:pt x="858224" y="820569"/>
                    <a:pt x="853320" y="823693"/>
                  </a:cubicBezTo>
                  <a:cubicBezTo>
                    <a:pt x="850868" y="825568"/>
                    <a:pt x="849642" y="828067"/>
                    <a:pt x="850868" y="831192"/>
                  </a:cubicBezTo>
                  <a:cubicBezTo>
                    <a:pt x="853320" y="836816"/>
                    <a:pt x="854546" y="843064"/>
                    <a:pt x="855772" y="849313"/>
                  </a:cubicBezTo>
                  <a:cubicBezTo>
                    <a:pt x="850255" y="845564"/>
                    <a:pt x="845351" y="841815"/>
                    <a:pt x="840447" y="838065"/>
                  </a:cubicBezTo>
                  <a:cubicBezTo>
                    <a:pt x="839221" y="837440"/>
                    <a:pt x="836156" y="837440"/>
                    <a:pt x="834317" y="838065"/>
                  </a:cubicBezTo>
                  <a:cubicBezTo>
                    <a:pt x="829413" y="841815"/>
                    <a:pt x="824509" y="845564"/>
                    <a:pt x="818379" y="848688"/>
                  </a:cubicBezTo>
                  <a:cubicBezTo>
                    <a:pt x="820218" y="843064"/>
                    <a:pt x="821444" y="837440"/>
                    <a:pt x="823283" y="831817"/>
                  </a:cubicBezTo>
                  <a:cubicBezTo>
                    <a:pt x="825122" y="828067"/>
                    <a:pt x="824509" y="825568"/>
                    <a:pt x="820831" y="823693"/>
                  </a:cubicBezTo>
                  <a:cubicBezTo>
                    <a:pt x="815927" y="820569"/>
                    <a:pt x="811636" y="816820"/>
                    <a:pt x="807345" y="813695"/>
                  </a:cubicBezTo>
                  <a:cubicBezTo>
                    <a:pt x="807345" y="813070"/>
                    <a:pt x="807345" y="812446"/>
                    <a:pt x="807345" y="812446"/>
                  </a:cubicBezTo>
                  <a:cubicBezTo>
                    <a:pt x="813475" y="812446"/>
                    <a:pt x="819605" y="811821"/>
                    <a:pt x="825735" y="812446"/>
                  </a:cubicBezTo>
                  <a:cubicBezTo>
                    <a:pt x="828800" y="812446"/>
                    <a:pt x="830026" y="811196"/>
                    <a:pt x="831252" y="808071"/>
                  </a:cubicBezTo>
                  <a:cubicBezTo>
                    <a:pt x="832478" y="802448"/>
                    <a:pt x="834930" y="796199"/>
                    <a:pt x="837995" y="790575"/>
                  </a:cubicBezTo>
                  <a:close/>
                  <a:moveTo>
                    <a:pt x="379202" y="788988"/>
                  </a:moveTo>
                  <a:cubicBezTo>
                    <a:pt x="381703" y="795867"/>
                    <a:pt x="383580" y="801496"/>
                    <a:pt x="384830" y="806499"/>
                  </a:cubicBezTo>
                  <a:cubicBezTo>
                    <a:pt x="386081" y="810876"/>
                    <a:pt x="387957" y="812753"/>
                    <a:pt x="392960" y="812753"/>
                  </a:cubicBezTo>
                  <a:cubicBezTo>
                    <a:pt x="398589" y="812127"/>
                    <a:pt x="404217" y="812753"/>
                    <a:pt x="410471" y="813378"/>
                  </a:cubicBezTo>
                  <a:cubicBezTo>
                    <a:pt x="405468" y="817130"/>
                    <a:pt x="401090" y="820883"/>
                    <a:pt x="396087" y="824010"/>
                  </a:cubicBezTo>
                  <a:cubicBezTo>
                    <a:pt x="392335" y="826511"/>
                    <a:pt x="392335" y="828387"/>
                    <a:pt x="393586" y="832140"/>
                  </a:cubicBezTo>
                  <a:cubicBezTo>
                    <a:pt x="395462" y="837768"/>
                    <a:pt x="397338" y="843396"/>
                    <a:pt x="399214" y="849025"/>
                  </a:cubicBezTo>
                  <a:cubicBezTo>
                    <a:pt x="398589" y="849650"/>
                    <a:pt x="398589" y="849650"/>
                    <a:pt x="397963" y="850276"/>
                  </a:cubicBezTo>
                  <a:cubicBezTo>
                    <a:pt x="391710" y="845273"/>
                    <a:pt x="386081" y="840895"/>
                    <a:pt x="379202" y="836517"/>
                  </a:cubicBezTo>
                  <a:cubicBezTo>
                    <a:pt x="372948" y="840895"/>
                    <a:pt x="366694" y="845273"/>
                    <a:pt x="359190" y="850901"/>
                  </a:cubicBezTo>
                  <a:cubicBezTo>
                    <a:pt x="361691" y="843396"/>
                    <a:pt x="363567" y="837143"/>
                    <a:pt x="365443" y="831514"/>
                  </a:cubicBezTo>
                  <a:cubicBezTo>
                    <a:pt x="366694" y="828387"/>
                    <a:pt x="366069" y="826511"/>
                    <a:pt x="363567" y="824635"/>
                  </a:cubicBezTo>
                  <a:cubicBezTo>
                    <a:pt x="358564" y="821508"/>
                    <a:pt x="353561" y="817756"/>
                    <a:pt x="348558" y="812753"/>
                  </a:cubicBezTo>
                  <a:cubicBezTo>
                    <a:pt x="354812" y="812753"/>
                    <a:pt x="361066" y="812127"/>
                    <a:pt x="367320" y="812753"/>
                  </a:cubicBezTo>
                  <a:cubicBezTo>
                    <a:pt x="370446" y="812753"/>
                    <a:pt x="372323" y="811502"/>
                    <a:pt x="372948" y="808375"/>
                  </a:cubicBezTo>
                  <a:cubicBezTo>
                    <a:pt x="374824" y="802121"/>
                    <a:pt x="376700" y="796493"/>
                    <a:pt x="379202" y="788988"/>
                  </a:cubicBezTo>
                  <a:close/>
                  <a:moveTo>
                    <a:pt x="905463" y="749300"/>
                  </a:moveTo>
                  <a:cubicBezTo>
                    <a:pt x="907921" y="756799"/>
                    <a:pt x="909150" y="762422"/>
                    <a:pt x="911608" y="767421"/>
                  </a:cubicBezTo>
                  <a:cubicBezTo>
                    <a:pt x="912222" y="769296"/>
                    <a:pt x="914681" y="771171"/>
                    <a:pt x="916524" y="771795"/>
                  </a:cubicBezTo>
                  <a:cubicBezTo>
                    <a:pt x="922055" y="771795"/>
                    <a:pt x="928200" y="771795"/>
                    <a:pt x="934345" y="773045"/>
                  </a:cubicBezTo>
                  <a:cubicBezTo>
                    <a:pt x="930043" y="776170"/>
                    <a:pt x="925127" y="779919"/>
                    <a:pt x="920826" y="782418"/>
                  </a:cubicBezTo>
                  <a:cubicBezTo>
                    <a:pt x="917753" y="784918"/>
                    <a:pt x="917139" y="786792"/>
                    <a:pt x="918368" y="789917"/>
                  </a:cubicBezTo>
                  <a:cubicBezTo>
                    <a:pt x="920211" y="795541"/>
                    <a:pt x="922055" y="801164"/>
                    <a:pt x="923898" y="808038"/>
                  </a:cubicBezTo>
                  <a:cubicBezTo>
                    <a:pt x="917753" y="803664"/>
                    <a:pt x="913452" y="799915"/>
                    <a:pt x="908535" y="796790"/>
                  </a:cubicBezTo>
                  <a:cubicBezTo>
                    <a:pt x="906692" y="795541"/>
                    <a:pt x="903619" y="795541"/>
                    <a:pt x="902390" y="796790"/>
                  </a:cubicBezTo>
                  <a:cubicBezTo>
                    <a:pt x="897474" y="799915"/>
                    <a:pt x="893172" y="803664"/>
                    <a:pt x="888256" y="806788"/>
                  </a:cubicBezTo>
                  <a:cubicBezTo>
                    <a:pt x="887642" y="806788"/>
                    <a:pt x="887642" y="806163"/>
                    <a:pt x="887027" y="806163"/>
                  </a:cubicBezTo>
                  <a:cubicBezTo>
                    <a:pt x="888871" y="801164"/>
                    <a:pt x="890100" y="795541"/>
                    <a:pt x="891943" y="791167"/>
                  </a:cubicBezTo>
                  <a:cubicBezTo>
                    <a:pt x="893787" y="786792"/>
                    <a:pt x="892558" y="784293"/>
                    <a:pt x="888871" y="781793"/>
                  </a:cubicBezTo>
                  <a:cubicBezTo>
                    <a:pt x="884569" y="779294"/>
                    <a:pt x="880882" y="776170"/>
                    <a:pt x="877195" y="771795"/>
                  </a:cubicBezTo>
                  <a:cubicBezTo>
                    <a:pt x="882111" y="771795"/>
                    <a:pt x="887642" y="771171"/>
                    <a:pt x="892558" y="771795"/>
                  </a:cubicBezTo>
                  <a:cubicBezTo>
                    <a:pt x="896860" y="772420"/>
                    <a:pt x="898703" y="770546"/>
                    <a:pt x="899932" y="766796"/>
                  </a:cubicBezTo>
                  <a:cubicBezTo>
                    <a:pt x="901161" y="761173"/>
                    <a:pt x="903005" y="756174"/>
                    <a:pt x="905463" y="749300"/>
                  </a:cubicBezTo>
                  <a:close/>
                  <a:moveTo>
                    <a:pt x="312045" y="749300"/>
                  </a:moveTo>
                  <a:cubicBezTo>
                    <a:pt x="313869" y="754924"/>
                    <a:pt x="315085" y="758673"/>
                    <a:pt x="316301" y="763047"/>
                  </a:cubicBezTo>
                  <a:cubicBezTo>
                    <a:pt x="318733" y="771171"/>
                    <a:pt x="318733" y="771171"/>
                    <a:pt x="327852" y="771171"/>
                  </a:cubicBezTo>
                  <a:cubicBezTo>
                    <a:pt x="332108" y="771171"/>
                    <a:pt x="335756" y="771171"/>
                    <a:pt x="340620" y="772420"/>
                  </a:cubicBezTo>
                  <a:cubicBezTo>
                    <a:pt x="335756" y="776170"/>
                    <a:pt x="331500" y="779919"/>
                    <a:pt x="326637" y="783043"/>
                  </a:cubicBezTo>
                  <a:cubicBezTo>
                    <a:pt x="324205" y="784918"/>
                    <a:pt x="323597" y="786168"/>
                    <a:pt x="324205" y="789292"/>
                  </a:cubicBezTo>
                  <a:cubicBezTo>
                    <a:pt x="326637" y="794916"/>
                    <a:pt x="327852" y="800540"/>
                    <a:pt x="330284" y="808038"/>
                  </a:cubicBezTo>
                  <a:cubicBezTo>
                    <a:pt x="323597" y="802414"/>
                    <a:pt x="317517" y="798665"/>
                    <a:pt x="312045" y="794291"/>
                  </a:cubicBezTo>
                  <a:cubicBezTo>
                    <a:pt x="305965" y="798040"/>
                    <a:pt x="300493" y="802414"/>
                    <a:pt x="293198" y="807413"/>
                  </a:cubicBezTo>
                  <a:cubicBezTo>
                    <a:pt x="295630" y="799290"/>
                    <a:pt x="298062" y="792416"/>
                    <a:pt x="299885" y="785543"/>
                  </a:cubicBezTo>
                  <a:cubicBezTo>
                    <a:pt x="294414" y="781169"/>
                    <a:pt x="288942" y="776794"/>
                    <a:pt x="283470" y="772420"/>
                  </a:cubicBezTo>
                  <a:cubicBezTo>
                    <a:pt x="283470" y="772420"/>
                    <a:pt x="283470" y="771795"/>
                    <a:pt x="283470" y="771171"/>
                  </a:cubicBezTo>
                  <a:cubicBezTo>
                    <a:pt x="288942" y="771171"/>
                    <a:pt x="294414" y="771171"/>
                    <a:pt x="299885" y="771795"/>
                  </a:cubicBezTo>
                  <a:cubicBezTo>
                    <a:pt x="303533" y="771795"/>
                    <a:pt x="305357" y="770546"/>
                    <a:pt x="305965" y="766796"/>
                  </a:cubicBezTo>
                  <a:cubicBezTo>
                    <a:pt x="307789" y="761173"/>
                    <a:pt x="309613" y="756174"/>
                    <a:pt x="312045" y="749300"/>
                  </a:cubicBezTo>
                  <a:close/>
                  <a:moveTo>
                    <a:pt x="1107383" y="674688"/>
                  </a:moveTo>
                  <a:cubicBezTo>
                    <a:pt x="1105530" y="679688"/>
                    <a:pt x="1104294" y="682813"/>
                    <a:pt x="1102441" y="685313"/>
                  </a:cubicBezTo>
                  <a:cubicBezTo>
                    <a:pt x="1088851" y="705313"/>
                    <a:pt x="1072172" y="722813"/>
                    <a:pt x="1053023" y="737813"/>
                  </a:cubicBezTo>
                  <a:cubicBezTo>
                    <a:pt x="1036962" y="750938"/>
                    <a:pt x="1017194" y="754063"/>
                    <a:pt x="997427" y="754063"/>
                  </a:cubicBezTo>
                  <a:cubicBezTo>
                    <a:pt x="985072" y="753438"/>
                    <a:pt x="972717" y="752188"/>
                    <a:pt x="959745" y="749688"/>
                  </a:cubicBezTo>
                  <a:cubicBezTo>
                    <a:pt x="964069" y="747188"/>
                    <a:pt x="969011" y="744688"/>
                    <a:pt x="972717" y="741563"/>
                  </a:cubicBezTo>
                  <a:cubicBezTo>
                    <a:pt x="984454" y="732188"/>
                    <a:pt x="996191" y="722188"/>
                    <a:pt x="1007928" y="711563"/>
                  </a:cubicBezTo>
                  <a:cubicBezTo>
                    <a:pt x="1011017" y="708438"/>
                    <a:pt x="1014105" y="704063"/>
                    <a:pt x="1015341" y="699688"/>
                  </a:cubicBezTo>
                  <a:cubicBezTo>
                    <a:pt x="1017812" y="694063"/>
                    <a:pt x="1020901" y="691563"/>
                    <a:pt x="1027078" y="690313"/>
                  </a:cubicBezTo>
                  <a:cubicBezTo>
                    <a:pt x="1048699" y="685938"/>
                    <a:pt x="1070937" y="680313"/>
                    <a:pt x="1093175" y="675938"/>
                  </a:cubicBezTo>
                  <a:cubicBezTo>
                    <a:pt x="1096882" y="675313"/>
                    <a:pt x="1101206" y="675313"/>
                    <a:pt x="1107383" y="674688"/>
                  </a:cubicBezTo>
                  <a:close/>
                  <a:moveTo>
                    <a:pt x="110086" y="674688"/>
                  </a:moveTo>
                  <a:cubicBezTo>
                    <a:pt x="115669" y="675301"/>
                    <a:pt x="121252" y="675301"/>
                    <a:pt x="126834" y="676528"/>
                  </a:cubicBezTo>
                  <a:cubicBezTo>
                    <a:pt x="149166" y="681435"/>
                    <a:pt x="171498" y="686342"/>
                    <a:pt x="193830" y="691249"/>
                  </a:cubicBezTo>
                  <a:cubicBezTo>
                    <a:pt x="195691" y="691862"/>
                    <a:pt x="197552" y="693089"/>
                    <a:pt x="198793" y="694929"/>
                  </a:cubicBezTo>
                  <a:cubicBezTo>
                    <a:pt x="204996" y="709036"/>
                    <a:pt x="215541" y="720076"/>
                    <a:pt x="227328" y="729277"/>
                  </a:cubicBezTo>
                  <a:cubicBezTo>
                    <a:pt x="236633" y="736024"/>
                    <a:pt x="246558" y="742157"/>
                    <a:pt x="256483" y="749518"/>
                  </a:cubicBezTo>
                  <a:cubicBezTo>
                    <a:pt x="232911" y="751971"/>
                    <a:pt x="209338" y="755651"/>
                    <a:pt x="187006" y="748291"/>
                  </a:cubicBezTo>
                  <a:cubicBezTo>
                    <a:pt x="178322" y="745837"/>
                    <a:pt x="169637" y="741544"/>
                    <a:pt x="162813" y="736637"/>
                  </a:cubicBezTo>
                  <a:cubicBezTo>
                    <a:pt x="144204" y="721916"/>
                    <a:pt x="127455" y="704743"/>
                    <a:pt x="113808" y="685728"/>
                  </a:cubicBezTo>
                  <a:cubicBezTo>
                    <a:pt x="111947" y="682662"/>
                    <a:pt x="110706" y="679595"/>
                    <a:pt x="108845" y="676528"/>
                  </a:cubicBezTo>
                  <a:cubicBezTo>
                    <a:pt x="109465" y="675915"/>
                    <a:pt x="109465" y="675301"/>
                    <a:pt x="110086" y="674688"/>
                  </a:cubicBezTo>
                  <a:close/>
                  <a:moveTo>
                    <a:pt x="995136" y="600075"/>
                  </a:moveTo>
                  <a:cubicBezTo>
                    <a:pt x="996971" y="603792"/>
                    <a:pt x="1000030" y="607509"/>
                    <a:pt x="1000641" y="611226"/>
                  </a:cubicBezTo>
                  <a:cubicBezTo>
                    <a:pt x="1005535" y="637246"/>
                    <a:pt x="1007370" y="663885"/>
                    <a:pt x="1004923" y="689904"/>
                  </a:cubicBezTo>
                  <a:cubicBezTo>
                    <a:pt x="1004312" y="694241"/>
                    <a:pt x="1002476" y="697958"/>
                    <a:pt x="1000641" y="701675"/>
                  </a:cubicBezTo>
                  <a:cubicBezTo>
                    <a:pt x="989019" y="720260"/>
                    <a:pt x="974338" y="735129"/>
                    <a:pt x="955987" y="746280"/>
                  </a:cubicBezTo>
                  <a:cubicBezTo>
                    <a:pt x="951706" y="748758"/>
                    <a:pt x="946200" y="750617"/>
                    <a:pt x="940695" y="752475"/>
                  </a:cubicBezTo>
                  <a:cubicBezTo>
                    <a:pt x="943142" y="737607"/>
                    <a:pt x="946200" y="723358"/>
                    <a:pt x="947424" y="709729"/>
                  </a:cubicBezTo>
                  <a:cubicBezTo>
                    <a:pt x="948647" y="693002"/>
                    <a:pt x="947424" y="676275"/>
                    <a:pt x="947424" y="659548"/>
                  </a:cubicBezTo>
                  <a:cubicBezTo>
                    <a:pt x="947424" y="657070"/>
                    <a:pt x="947424" y="653973"/>
                    <a:pt x="948647" y="652114"/>
                  </a:cubicBezTo>
                  <a:cubicBezTo>
                    <a:pt x="960269" y="637246"/>
                    <a:pt x="972503" y="621758"/>
                    <a:pt x="984737" y="606890"/>
                  </a:cubicBezTo>
                  <a:cubicBezTo>
                    <a:pt x="987184" y="603792"/>
                    <a:pt x="991466" y="602553"/>
                    <a:pt x="995136" y="600075"/>
                  </a:cubicBezTo>
                  <a:close/>
                  <a:moveTo>
                    <a:pt x="222003" y="598488"/>
                  </a:moveTo>
                  <a:cubicBezTo>
                    <a:pt x="225653" y="600982"/>
                    <a:pt x="229911" y="602852"/>
                    <a:pt x="232344" y="605969"/>
                  </a:cubicBezTo>
                  <a:cubicBezTo>
                    <a:pt x="244510" y="620932"/>
                    <a:pt x="256067" y="635894"/>
                    <a:pt x="268233" y="651480"/>
                  </a:cubicBezTo>
                  <a:cubicBezTo>
                    <a:pt x="268842" y="652727"/>
                    <a:pt x="269450" y="654597"/>
                    <a:pt x="269450" y="655844"/>
                  </a:cubicBezTo>
                  <a:cubicBezTo>
                    <a:pt x="265192" y="687016"/>
                    <a:pt x="268233" y="716940"/>
                    <a:pt x="274925" y="746865"/>
                  </a:cubicBezTo>
                  <a:cubicBezTo>
                    <a:pt x="275533" y="747489"/>
                    <a:pt x="275533" y="748735"/>
                    <a:pt x="275533" y="749359"/>
                  </a:cubicBezTo>
                  <a:cubicBezTo>
                    <a:pt x="275533" y="749982"/>
                    <a:pt x="275533" y="749982"/>
                    <a:pt x="274925" y="752476"/>
                  </a:cubicBezTo>
                  <a:cubicBezTo>
                    <a:pt x="267625" y="748735"/>
                    <a:pt x="260326" y="745618"/>
                    <a:pt x="254243" y="741254"/>
                  </a:cubicBezTo>
                  <a:cubicBezTo>
                    <a:pt x="240252" y="731903"/>
                    <a:pt x="228694" y="719434"/>
                    <a:pt x="218961" y="705095"/>
                  </a:cubicBezTo>
                  <a:cubicBezTo>
                    <a:pt x="214095" y="698237"/>
                    <a:pt x="211662" y="690756"/>
                    <a:pt x="211662" y="682028"/>
                  </a:cubicBezTo>
                  <a:cubicBezTo>
                    <a:pt x="210445" y="657714"/>
                    <a:pt x="211662" y="634024"/>
                    <a:pt x="216528" y="610333"/>
                  </a:cubicBezTo>
                  <a:cubicBezTo>
                    <a:pt x="217136" y="606593"/>
                    <a:pt x="220178" y="602852"/>
                    <a:pt x="222003" y="598488"/>
                  </a:cubicBezTo>
                  <a:close/>
                  <a:moveTo>
                    <a:pt x="1171408" y="572182"/>
                  </a:moveTo>
                  <a:cubicBezTo>
                    <a:pt x="1172655" y="573356"/>
                    <a:pt x="1172499" y="575859"/>
                    <a:pt x="1170940" y="579928"/>
                  </a:cubicBezTo>
                  <a:cubicBezTo>
                    <a:pt x="1161585" y="608095"/>
                    <a:pt x="1146617" y="632506"/>
                    <a:pt x="1125413" y="652536"/>
                  </a:cubicBezTo>
                  <a:cubicBezTo>
                    <a:pt x="1121671" y="656292"/>
                    <a:pt x="1116681" y="658795"/>
                    <a:pt x="1111692" y="661299"/>
                  </a:cubicBezTo>
                  <a:cubicBezTo>
                    <a:pt x="1087993" y="673192"/>
                    <a:pt x="1061799" y="676947"/>
                    <a:pt x="1034358" y="679451"/>
                  </a:cubicBezTo>
                  <a:cubicBezTo>
                    <a:pt x="1043713" y="669436"/>
                    <a:pt x="1052444" y="660047"/>
                    <a:pt x="1060552" y="650658"/>
                  </a:cubicBezTo>
                  <a:cubicBezTo>
                    <a:pt x="1069283" y="640017"/>
                    <a:pt x="1076143" y="628751"/>
                    <a:pt x="1081133" y="615606"/>
                  </a:cubicBezTo>
                  <a:cubicBezTo>
                    <a:pt x="1081756" y="613102"/>
                    <a:pt x="1083627" y="611225"/>
                    <a:pt x="1085498" y="609973"/>
                  </a:cubicBezTo>
                  <a:cubicBezTo>
                    <a:pt x="1109197" y="593073"/>
                    <a:pt x="1135391" y="579928"/>
                    <a:pt x="1163456" y="572417"/>
                  </a:cubicBezTo>
                  <a:cubicBezTo>
                    <a:pt x="1167510" y="571165"/>
                    <a:pt x="1170160" y="571008"/>
                    <a:pt x="1171408" y="572182"/>
                  </a:cubicBezTo>
                  <a:close/>
                  <a:moveTo>
                    <a:pt x="46933" y="572118"/>
                  </a:moveTo>
                  <a:cubicBezTo>
                    <a:pt x="50640" y="572118"/>
                    <a:pt x="54346" y="571500"/>
                    <a:pt x="58053" y="572737"/>
                  </a:cubicBezTo>
                  <a:cubicBezTo>
                    <a:pt x="83999" y="580776"/>
                    <a:pt x="108091" y="592525"/>
                    <a:pt x="130331" y="607985"/>
                  </a:cubicBezTo>
                  <a:cubicBezTo>
                    <a:pt x="133419" y="609840"/>
                    <a:pt x="135890" y="613551"/>
                    <a:pt x="137744" y="617261"/>
                  </a:cubicBezTo>
                  <a:cubicBezTo>
                    <a:pt x="145157" y="637049"/>
                    <a:pt x="158748" y="652509"/>
                    <a:pt x="172956" y="667350"/>
                  </a:cubicBezTo>
                  <a:cubicBezTo>
                    <a:pt x="176045" y="670442"/>
                    <a:pt x="179134" y="674153"/>
                    <a:pt x="183458" y="677863"/>
                  </a:cubicBezTo>
                  <a:cubicBezTo>
                    <a:pt x="158130" y="676008"/>
                    <a:pt x="134655" y="672298"/>
                    <a:pt x="112416" y="663022"/>
                  </a:cubicBezTo>
                  <a:cubicBezTo>
                    <a:pt x="101914" y="658693"/>
                    <a:pt x="92647" y="652509"/>
                    <a:pt x="84616" y="643852"/>
                  </a:cubicBezTo>
                  <a:cubicBezTo>
                    <a:pt x="68555" y="625918"/>
                    <a:pt x="56817" y="605511"/>
                    <a:pt x="48169" y="582631"/>
                  </a:cubicBezTo>
                  <a:cubicBezTo>
                    <a:pt x="46933" y="579539"/>
                    <a:pt x="47551" y="575829"/>
                    <a:pt x="46933" y="572118"/>
                  </a:cubicBezTo>
                  <a:close/>
                  <a:moveTo>
                    <a:pt x="1040676" y="521453"/>
                  </a:moveTo>
                  <a:cubicBezTo>
                    <a:pt x="1042353" y="521297"/>
                    <a:pt x="1044181" y="523170"/>
                    <a:pt x="1046619" y="527226"/>
                  </a:cubicBezTo>
                  <a:cubicBezTo>
                    <a:pt x="1056371" y="541580"/>
                    <a:pt x="1061856" y="558431"/>
                    <a:pt x="1065513" y="575906"/>
                  </a:cubicBezTo>
                  <a:cubicBezTo>
                    <a:pt x="1074046" y="615224"/>
                    <a:pt x="1058199" y="655790"/>
                    <a:pt x="1025287" y="678881"/>
                  </a:cubicBezTo>
                  <a:cubicBezTo>
                    <a:pt x="1022849" y="680130"/>
                    <a:pt x="1020411" y="681378"/>
                    <a:pt x="1017363" y="682626"/>
                  </a:cubicBezTo>
                  <a:cubicBezTo>
                    <a:pt x="1015535" y="666400"/>
                    <a:pt x="1014925" y="651421"/>
                    <a:pt x="1013097" y="635819"/>
                  </a:cubicBezTo>
                  <a:cubicBezTo>
                    <a:pt x="1011268" y="623337"/>
                    <a:pt x="1008831" y="610855"/>
                    <a:pt x="1006393" y="598373"/>
                  </a:cubicBezTo>
                  <a:cubicBezTo>
                    <a:pt x="1006393" y="595877"/>
                    <a:pt x="1005783" y="593380"/>
                    <a:pt x="1007002" y="590884"/>
                  </a:cubicBezTo>
                  <a:cubicBezTo>
                    <a:pt x="1016144" y="569665"/>
                    <a:pt x="1025896" y="549070"/>
                    <a:pt x="1035648" y="527850"/>
                  </a:cubicBezTo>
                  <a:cubicBezTo>
                    <a:pt x="1037477" y="523794"/>
                    <a:pt x="1039000" y="521609"/>
                    <a:pt x="1040676" y="521453"/>
                  </a:cubicBezTo>
                  <a:close/>
                  <a:moveTo>
                    <a:pt x="177461" y="520700"/>
                  </a:moveTo>
                  <a:cubicBezTo>
                    <a:pt x="178696" y="523186"/>
                    <a:pt x="180548" y="525050"/>
                    <a:pt x="181782" y="526915"/>
                  </a:cubicBezTo>
                  <a:cubicBezTo>
                    <a:pt x="191660" y="548666"/>
                    <a:pt x="200921" y="569796"/>
                    <a:pt x="210798" y="590926"/>
                  </a:cubicBezTo>
                  <a:cubicBezTo>
                    <a:pt x="211416" y="592790"/>
                    <a:pt x="212033" y="594654"/>
                    <a:pt x="211416" y="596519"/>
                  </a:cubicBezTo>
                  <a:cubicBezTo>
                    <a:pt x="204625" y="621999"/>
                    <a:pt x="202773" y="647479"/>
                    <a:pt x="200921" y="673580"/>
                  </a:cubicBezTo>
                  <a:cubicBezTo>
                    <a:pt x="200921" y="676066"/>
                    <a:pt x="200921" y="678552"/>
                    <a:pt x="200303" y="681038"/>
                  </a:cubicBezTo>
                  <a:cubicBezTo>
                    <a:pt x="181165" y="677309"/>
                    <a:pt x="150914" y="633807"/>
                    <a:pt x="148445" y="606462"/>
                  </a:cubicBezTo>
                  <a:cubicBezTo>
                    <a:pt x="145358" y="580361"/>
                    <a:pt x="163262" y="527536"/>
                    <a:pt x="177461" y="520700"/>
                  </a:cubicBezTo>
                  <a:close/>
                  <a:moveTo>
                    <a:pt x="1205189" y="457200"/>
                  </a:moveTo>
                  <a:cubicBezTo>
                    <a:pt x="1205189" y="460311"/>
                    <a:pt x="1205808" y="464043"/>
                    <a:pt x="1205808" y="467154"/>
                  </a:cubicBezTo>
                  <a:cubicBezTo>
                    <a:pt x="1203331" y="488307"/>
                    <a:pt x="1199615" y="509459"/>
                    <a:pt x="1190945" y="528745"/>
                  </a:cubicBezTo>
                  <a:cubicBezTo>
                    <a:pt x="1185990" y="540566"/>
                    <a:pt x="1179178" y="550520"/>
                    <a:pt x="1167411" y="556741"/>
                  </a:cubicBezTo>
                  <a:cubicBezTo>
                    <a:pt x="1145736" y="568561"/>
                    <a:pt x="1124060" y="580382"/>
                    <a:pt x="1103004" y="592202"/>
                  </a:cubicBezTo>
                  <a:cubicBezTo>
                    <a:pt x="1099907" y="593447"/>
                    <a:pt x="1096192" y="594691"/>
                    <a:pt x="1093095" y="595313"/>
                  </a:cubicBezTo>
                  <a:cubicBezTo>
                    <a:pt x="1107958" y="576027"/>
                    <a:pt x="1117867" y="554875"/>
                    <a:pt x="1122822" y="531856"/>
                  </a:cubicBezTo>
                  <a:cubicBezTo>
                    <a:pt x="1122822" y="531234"/>
                    <a:pt x="1123441" y="531234"/>
                    <a:pt x="1123441" y="530611"/>
                  </a:cubicBezTo>
                  <a:cubicBezTo>
                    <a:pt x="1122822" y="517547"/>
                    <a:pt x="1130253" y="509459"/>
                    <a:pt x="1140162" y="501993"/>
                  </a:cubicBezTo>
                  <a:cubicBezTo>
                    <a:pt x="1158741" y="488307"/>
                    <a:pt x="1176701" y="474620"/>
                    <a:pt x="1195280" y="460933"/>
                  </a:cubicBezTo>
                  <a:cubicBezTo>
                    <a:pt x="1197757" y="459066"/>
                    <a:pt x="1201473" y="458444"/>
                    <a:pt x="1205189" y="457200"/>
                  </a:cubicBezTo>
                  <a:close/>
                  <a:moveTo>
                    <a:pt x="16632" y="457137"/>
                  </a:moveTo>
                  <a:cubicBezTo>
                    <a:pt x="30298" y="465851"/>
                    <a:pt x="43343" y="474565"/>
                    <a:pt x="55767" y="483901"/>
                  </a:cubicBezTo>
                  <a:cubicBezTo>
                    <a:pt x="66949" y="492615"/>
                    <a:pt x="77509" y="501951"/>
                    <a:pt x="88069" y="511287"/>
                  </a:cubicBezTo>
                  <a:cubicBezTo>
                    <a:pt x="89933" y="512532"/>
                    <a:pt x="91175" y="515022"/>
                    <a:pt x="91797" y="516889"/>
                  </a:cubicBezTo>
                  <a:cubicBezTo>
                    <a:pt x="95524" y="545520"/>
                    <a:pt x="105463" y="571039"/>
                    <a:pt x="124099" y="592823"/>
                  </a:cubicBezTo>
                  <a:cubicBezTo>
                    <a:pt x="124720" y="593446"/>
                    <a:pt x="124099" y="593446"/>
                    <a:pt x="124720" y="595313"/>
                  </a:cubicBezTo>
                  <a:cubicBezTo>
                    <a:pt x="119750" y="593446"/>
                    <a:pt x="114781" y="592201"/>
                    <a:pt x="110433" y="589711"/>
                  </a:cubicBezTo>
                  <a:cubicBezTo>
                    <a:pt x="88691" y="577263"/>
                    <a:pt x="66328" y="565437"/>
                    <a:pt x="44586" y="552366"/>
                  </a:cubicBezTo>
                  <a:cubicBezTo>
                    <a:pt x="33404" y="546142"/>
                    <a:pt x="28435" y="534316"/>
                    <a:pt x="23465" y="523113"/>
                  </a:cubicBezTo>
                  <a:cubicBezTo>
                    <a:pt x="16011" y="503196"/>
                    <a:pt x="12284" y="482034"/>
                    <a:pt x="10420" y="460872"/>
                  </a:cubicBezTo>
                  <a:cubicBezTo>
                    <a:pt x="10420" y="455270"/>
                    <a:pt x="12284" y="454025"/>
                    <a:pt x="16632" y="457137"/>
                  </a:cubicBezTo>
                  <a:close/>
                  <a:moveTo>
                    <a:pt x="1066223" y="433388"/>
                  </a:moveTo>
                  <a:cubicBezTo>
                    <a:pt x="1068068" y="434625"/>
                    <a:pt x="1069298" y="435243"/>
                    <a:pt x="1070527" y="435861"/>
                  </a:cubicBezTo>
                  <a:cubicBezTo>
                    <a:pt x="1091437" y="455649"/>
                    <a:pt x="1108041" y="478528"/>
                    <a:pt x="1112961" y="507590"/>
                  </a:cubicBezTo>
                  <a:cubicBezTo>
                    <a:pt x="1118496" y="542218"/>
                    <a:pt x="1105581" y="571281"/>
                    <a:pt x="1081597" y="595396"/>
                  </a:cubicBezTo>
                  <a:cubicBezTo>
                    <a:pt x="1080367" y="596633"/>
                    <a:pt x="1077907" y="597870"/>
                    <a:pt x="1076677" y="598488"/>
                  </a:cubicBezTo>
                  <a:cubicBezTo>
                    <a:pt x="1071757" y="578082"/>
                    <a:pt x="1066838" y="558914"/>
                    <a:pt x="1061918" y="539745"/>
                  </a:cubicBezTo>
                  <a:cubicBezTo>
                    <a:pt x="1060688" y="534798"/>
                    <a:pt x="1058228" y="529851"/>
                    <a:pt x="1055153" y="526141"/>
                  </a:cubicBezTo>
                  <a:cubicBezTo>
                    <a:pt x="1050848" y="519957"/>
                    <a:pt x="1050233" y="513774"/>
                    <a:pt x="1051463" y="506972"/>
                  </a:cubicBezTo>
                  <a:cubicBezTo>
                    <a:pt x="1055153" y="485330"/>
                    <a:pt x="1058843" y="464306"/>
                    <a:pt x="1062533" y="442663"/>
                  </a:cubicBezTo>
                  <a:cubicBezTo>
                    <a:pt x="1063148" y="439572"/>
                    <a:pt x="1064993" y="437098"/>
                    <a:pt x="1066223" y="433388"/>
                  </a:cubicBezTo>
                  <a:close/>
                  <a:moveTo>
                    <a:pt x="150758" y="430213"/>
                  </a:moveTo>
                  <a:cubicBezTo>
                    <a:pt x="152628" y="434576"/>
                    <a:pt x="153874" y="437069"/>
                    <a:pt x="154497" y="439562"/>
                  </a:cubicBezTo>
                  <a:cubicBezTo>
                    <a:pt x="158859" y="462622"/>
                    <a:pt x="162598" y="485681"/>
                    <a:pt x="166960" y="508741"/>
                  </a:cubicBezTo>
                  <a:cubicBezTo>
                    <a:pt x="167583" y="514351"/>
                    <a:pt x="166337" y="518713"/>
                    <a:pt x="163221" y="523076"/>
                  </a:cubicBezTo>
                  <a:cubicBezTo>
                    <a:pt x="152005" y="541773"/>
                    <a:pt x="147643" y="562963"/>
                    <a:pt x="144527" y="584154"/>
                  </a:cubicBezTo>
                  <a:cubicBezTo>
                    <a:pt x="143281" y="588516"/>
                    <a:pt x="142658" y="593502"/>
                    <a:pt x="142035" y="597865"/>
                  </a:cubicBezTo>
                  <a:cubicBezTo>
                    <a:pt x="141411" y="597865"/>
                    <a:pt x="140788" y="598488"/>
                    <a:pt x="140165" y="598488"/>
                  </a:cubicBezTo>
                  <a:cubicBezTo>
                    <a:pt x="117109" y="579791"/>
                    <a:pt x="104647" y="555484"/>
                    <a:pt x="102777" y="526192"/>
                  </a:cubicBezTo>
                  <a:cubicBezTo>
                    <a:pt x="100908" y="486305"/>
                    <a:pt x="122718" y="457636"/>
                    <a:pt x="150758" y="430213"/>
                  </a:cubicBezTo>
                  <a:close/>
                  <a:moveTo>
                    <a:pt x="1069062" y="344733"/>
                  </a:moveTo>
                  <a:cubicBezTo>
                    <a:pt x="1071294" y="343645"/>
                    <a:pt x="1074682" y="345044"/>
                    <a:pt x="1079916" y="348774"/>
                  </a:cubicBezTo>
                  <a:cubicBezTo>
                    <a:pt x="1097160" y="359966"/>
                    <a:pt x="1111940" y="373645"/>
                    <a:pt x="1124873" y="389811"/>
                  </a:cubicBezTo>
                  <a:cubicBezTo>
                    <a:pt x="1133495" y="401003"/>
                    <a:pt x="1134726" y="405977"/>
                    <a:pt x="1134726" y="425874"/>
                  </a:cubicBezTo>
                  <a:cubicBezTo>
                    <a:pt x="1134726" y="425874"/>
                    <a:pt x="1135342" y="425874"/>
                    <a:pt x="1135958" y="425874"/>
                  </a:cubicBezTo>
                  <a:cubicBezTo>
                    <a:pt x="1133495" y="443283"/>
                    <a:pt x="1131031" y="460071"/>
                    <a:pt x="1128568" y="477481"/>
                  </a:cubicBezTo>
                  <a:cubicBezTo>
                    <a:pt x="1127952" y="479968"/>
                    <a:pt x="1126720" y="483077"/>
                    <a:pt x="1124873" y="486186"/>
                  </a:cubicBezTo>
                  <a:cubicBezTo>
                    <a:pt x="1122409" y="490538"/>
                    <a:pt x="1119946" y="490538"/>
                    <a:pt x="1116867" y="486186"/>
                  </a:cubicBezTo>
                  <a:cubicBezTo>
                    <a:pt x="1107013" y="471263"/>
                    <a:pt x="1097776" y="456341"/>
                    <a:pt x="1087306" y="442040"/>
                  </a:cubicBezTo>
                  <a:cubicBezTo>
                    <a:pt x="1083611" y="436444"/>
                    <a:pt x="1077453" y="432092"/>
                    <a:pt x="1073758" y="425874"/>
                  </a:cubicBezTo>
                  <a:cubicBezTo>
                    <a:pt x="1070063" y="419656"/>
                    <a:pt x="1066983" y="412817"/>
                    <a:pt x="1066368" y="405355"/>
                  </a:cubicBezTo>
                  <a:cubicBezTo>
                    <a:pt x="1065136" y="389189"/>
                    <a:pt x="1065136" y="373023"/>
                    <a:pt x="1064520" y="356236"/>
                  </a:cubicBezTo>
                  <a:cubicBezTo>
                    <a:pt x="1064520" y="356236"/>
                    <a:pt x="1064520" y="356236"/>
                    <a:pt x="1065136" y="355614"/>
                  </a:cubicBezTo>
                  <a:cubicBezTo>
                    <a:pt x="1065752" y="349396"/>
                    <a:pt x="1066829" y="345821"/>
                    <a:pt x="1069062" y="344733"/>
                  </a:cubicBezTo>
                  <a:close/>
                  <a:moveTo>
                    <a:pt x="147522" y="343889"/>
                  </a:moveTo>
                  <a:cubicBezTo>
                    <a:pt x="149447" y="344747"/>
                    <a:pt x="150525" y="347557"/>
                    <a:pt x="151448" y="352552"/>
                  </a:cubicBezTo>
                  <a:cubicBezTo>
                    <a:pt x="152680" y="361293"/>
                    <a:pt x="152680" y="369410"/>
                    <a:pt x="153296" y="378775"/>
                  </a:cubicBezTo>
                  <a:cubicBezTo>
                    <a:pt x="152064" y="390014"/>
                    <a:pt x="150833" y="401877"/>
                    <a:pt x="148369" y="413740"/>
                  </a:cubicBezTo>
                  <a:cubicBezTo>
                    <a:pt x="147138" y="418735"/>
                    <a:pt x="143442" y="423730"/>
                    <a:pt x="140363" y="428101"/>
                  </a:cubicBezTo>
                  <a:cubicBezTo>
                    <a:pt x="132357" y="438715"/>
                    <a:pt x="123735" y="449329"/>
                    <a:pt x="115729" y="460568"/>
                  </a:cubicBezTo>
                  <a:cubicBezTo>
                    <a:pt x="110187" y="468685"/>
                    <a:pt x="105260" y="476802"/>
                    <a:pt x="100333" y="484294"/>
                  </a:cubicBezTo>
                  <a:cubicBezTo>
                    <a:pt x="96638" y="490538"/>
                    <a:pt x="92943" y="490538"/>
                    <a:pt x="90480" y="483670"/>
                  </a:cubicBezTo>
                  <a:cubicBezTo>
                    <a:pt x="87401" y="473680"/>
                    <a:pt x="84937" y="463690"/>
                    <a:pt x="83706" y="453076"/>
                  </a:cubicBezTo>
                  <a:cubicBezTo>
                    <a:pt x="82474" y="440588"/>
                    <a:pt x="83090" y="427476"/>
                    <a:pt x="82474" y="414989"/>
                  </a:cubicBezTo>
                  <a:cubicBezTo>
                    <a:pt x="81858" y="406872"/>
                    <a:pt x="84321" y="399380"/>
                    <a:pt x="89248" y="392512"/>
                  </a:cubicBezTo>
                  <a:cubicBezTo>
                    <a:pt x="103413" y="374405"/>
                    <a:pt x="119425" y="359420"/>
                    <a:pt x="138516" y="346932"/>
                  </a:cubicBezTo>
                  <a:cubicBezTo>
                    <a:pt x="142827" y="344123"/>
                    <a:pt x="145598" y="343030"/>
                    <a:pt x="147522" y="343889"/>
                  </a:cubicBezTo>
                  <a:close/>
                  <a:moveTo>
                    <a:pt x="1212628" y="331788"/>
                  </a:moveTo>
                  <a:cubicBezTo>
                    <a:pt x="1213854" y="341671"/>
                    <a:pt x="1215694" y="350319"/>
                    <a:pt x="1216921" y="358967"/>
                  </a:cubicBezTo>
                  <a:cubicBezTo>
                    <a:pt x="1216921" y="371321"/>
                    <a:pt x="1216921" y="383675"/>
                    <a:pt x="1216921" y="395412"/>
                  </a:cubicBezTo>
                  <a:cubicBezTo>
                    <a:pt x="1215694" y="402824"/>
                    <a:pt x="1214468" y="410237"/>
                    <a:pt x="1213241" y="417031"/>
                  </a:cubicBezTo>
                  <a:cubicBezTo>
                    <a:pt x="1212014" y="428150"/>
                    <a:pt x="1206494" y="437415"/>
                    <a:pt x="1198520" y="445446"/>
                  </a:cubicBezTo>
                  <a:cubicBezTo>
                    <a:pt x="1180120" y="462124"/>
                    <a:pt x="1159879" y="476331"/>
                    <a:pt x="1138411" y="489920"/>
                  </a:cubicBezTo>
                  <a:cubicBezTo>
                    <a:pt x="1137798" y="489920"/>
                    <a:pt x="1137185" y="489920"/>
                    <a:pt x="1135958" y="490538"/>
                  </a:cubicBezTo>
                  <a:cubicBezTo>
                    <a:pt x="1135958" y="483743"/>
                    <a:pt x="1135958" y="476949"/>
                    <a:pt x="1137185" y="470772"/>
                  </a:cubicBezTo>
                  <a:cubicBezTo>
                    <a:pt x="1139638" y="452240"/>
                    <a:pt x="1142705" y="433709"/>
                    <a:pt x="1146385" y="415178"/>
                  </a:cubicBezTo>
                  <a:cubicBezTo>
                    <a:pt x="1146998" y="411472"/>
                    <a:pt x="1148225" y="407148"/>
                    <a:pt x="1150679" y="404059"/>
                  </a:cubicBezTo>
                  <a:cubicBezTo>
                    <a:pt x="1169079" y="381822"/>
                    <a:pt x="1188093" y="359585"/>
                    <a:pt x="1206494" y="336730"/>
                  </a:cubicBezTo>
                  <a:cubicBezTo>
                    <a:pt x="1207721" y="335494"/>
                    <a:pt x="1209561" y="334259"/>
                    <a:pt x="1212628" y="331788"/>
                  </a:cubicBezTo>
                  <a:close/>
                  <a:moveTo>
                    <a:pt x="4894" y="331788"/>
                  </a:moveTo>
                  <a:cubicBezTo>
                    <a:pt x="7377" y="333637"/>
                    <a:pt x="9860" y="334870"/>
                    <a:pt x="11101" y="336719"/>
                  </a:cubicBezTo>
                  <a:cubicBezTo>
                    <a:pt x="29721" y="358290"/>
                    <a:pt x="48962" y="380478"/>
                    <a:pt x="66341" y="402665"/>
                  </a:cubicBezTo>
                  <a:cubicBezTo>
                    <a:pt x="71307" y="409445"/>
                    <a:pt x="72548" y="418690"/>
                    <a:pt x="73789" y="426702"/>
                  </a:cubicBezTo>
                  <a:cubicBezTo>
                    <a:pt x="76893" y="443959"/>
                    <a:pt x="79375" y="461216"/>
                    <a:pt x="81237" y="478474"/>
                  </a:cubicBezTo>
                  <a:cubicBezTo>
                    <a:pt x="81858" y="482171"/>
                    <a:pt x="81237" y="485253"/>
                    <a:pt x="81237" y="488951"/>
                  </a:cubicBezTo>
                  <a:cubicBezTo>
                    <a:pt x="80617" y="488951"/>
                    <a:pt x="80617" y="488951"/>
                    <a:pt x="80617" y="488951"/>
                  </a:cubicBezTo>
                  <a:cubicBezTo>
                    <a:pt x="56410" y="474159"/>
                    <a:pt x="32204" y="458751"/>
                    <a:pt x="12963" y="438412"/>
                  </a:cubicBezTo>
                  <a:cubicBezTo>
                    <a:pt x="4274" y="429167"/>
                    <a:pt x="3032" y="416841"/>
                    <a:pt x="1791" y="405131"/>
                  </a:cubicBezTo>
                  <a:cubicBezTo>
                    <a:pt x="-692" y="383559"/>
                    <a:pt x="-692" y="362604"/>
                    <a:pt x="2411" y="341033"/>
                  </a:cubicBezTo>
                  <a:cubicBezTo>
                    <a:pt x="3032" y="337951"/>
                    <a:pt x="4274" y="335486"/>
                    <a:pt x="4894" y="331788"/>
                  </a:cubicBezTo>
                  <a:close/>
                  <a:moveTo>
                    <a:pt x="1055266" y="260314"/>
                  </a:moveTo>
                  <a:cubicBezTo>
                    <a:pt x="1056504" y="259538"/>
                    <a:pt x="1058672" y="260004"/>
                    <a:pt x="1062077" y="261244"/>
                  </a:cubicBezTo>
                  <a:cubicBezTo>
                    <a:pt x="1085609" y="269307"/>
                    <a:pt x="1107282" y="281712"/>
                    <a:pt x="1125240" y="299078"/>
                  </a:cubicBezTo>
                  <a:cubicBezTo>
                    <a:pt x="1133909" y="307761"/>
                    <a:pt x="1140102" y="317065"/>
                    <a:pt x="1140102" y="330090"/>
                  </a:cubicBezTo>
                  <a:cubicBezTo>
                    <a:pt x="1140721" y="346836"/>
                    <a:pt x="1140721" y="364203"/>
                    <a:pt x="1140721" y="381569"/>
                  </a:cubicBezTo>
                  <a:cubicBezTo>
                    <a:pt x="1140721" y="385291"/>
                    <a:pt x="1138863" y="388392"/>
                    <a:pt x="1138244" y="392113"/>
                  </a:cubicBezTo>
                  <a:cubicBezTo>
                    <a:pt x="1130813" y="384670"/>
                    <a:pt x="1124002" y="378468"/>
                    <a:pt x="1117190" y="372266"/>
                  </a:cubicBezTo>
                  <a:cubicBezTo>
                    <a:pt x="1102947" y="359241"/>
                    <a:pt x="1089324" y="345596"/>
                    <a:pt x="1075701" y="332571"/>
                  </a:cubicBezTo>
                  <a:cubicBezTo>
                    <a:pt x="1074462" y="330710"/>
                    <a:pt x="1072605" y="329470"/>
                    <a:pt x="1071985" y="327609"/>
                  </a:cubicBezTo>
                  <a:cubicBezTo>
                    <a:pt x="1062077" y="308382"/>
                    <a:pt x="1055885" y="288534"/>
                    <a:pt x="1054027" y="266826"/>
                  </a:cubicBezTo>
                  <a:cubicBezTo>
                    <a:pt x="1053718" y="263105"/>
                    <a:pt x="1054027" y="261089"/>
                    <a:pt x="1055266" y="260314"/>
                  </a:cubicBezTo>
                  <a:close/>
                  <a:moveTo>
                    <a:pt x="162705" y="260075"/>
                  </a:moveTo>
                  <a:cubicBezTo>
                    <a:pt x="163789" y="260770"/>
                    <a:pt x="164098" y="262467"/>
                    <a:pt x="163789" y="265554"/>
                  </a:cubicBezTo>
                  <a:cubicBezTo>
                    <a:pt x="162550" y="287779"/>
                    <a:pt x="156358" y="308769"/>
                    <a:pt x="145831" y="327908"/>
                  </a:cubicBezTo>
                  <a:cubicBezTo>
                    <a:pt x="143354" y="332229"/>
                    <a:pt x="139019" y="334698"/>
                    <a:pt x="135304" y="337785"/>
                  </a:cubicBezTo>
                  <a:cubicBezTo>
                    <a:pt x="119823" y="353219"/>
                    <a:pt x="103722" y="369271"/>
                    <a:pt x="88241" y="385322"/>
                  </a:cubicBezTo>
                  <a:cubicBezTo>
                    <a:pt x="85764" y="387174"/>
                    <a:pt x="83907" y="389644"/>
                    <a:pt x="82049" y="392113"/>
                  </a:cubicBezTo>
                  <a:cubicBezTo>
                    <a:pt x="80810" y="392113"/>
                    <a:pt x="80191" y="391496"/>
                    <a:pt x="79572" y="391496"/>
                  </a:cubicBezTo>
                  <a:cubicBezTo>
                    <a:pt x="78953" y="387792"/>
                    <a:pt x="77095" y="384087"/>
                    <a:pt x="77095" y="380383"/>
                  </a:cubicBezTo>
                  <a:cubicBezTo>
                    <a:pt x="77714" y="361245"/>
                    <a:pt x="77095" y="342107"/>
                    <a:pt x="78953" y="322969"/>
                  </a:cubicBezTo>
                  <a:cubicBezTo>
                    <a:pt x="79572" y="316178"/>
                    <a:pt x="84526" y="308152"/>
                    <a:pt x="89480" y="303213"/>
                  </a:cubicBezTo>
                  <a:cubicBezTo>
                    <a:pt x="108057" y="282840"/>
                    <a:pt x="130969" y="269876"/>
                    <a:pt x="156977" y="260615"/>
                  </a:cubicBezTo>
                  <a:cubicBezTo>
                    <a:pt x="159764" y="259689"/>
                    <a:pt x="161621" y="259380"/>
                    <a:pt x="162705" y="260075"/>
                  </a:cubicBezTo>
                  <a:close/>
                  <a:moveTo>
                    <a:pt x="1187878" y="222250"/>
                  </a:moveTo>
                  <a:cubicBezTo>
                    <a:pt x="1188496" y="222868"/>
                    <a:pt x="1189732" y="222868"/>
                    <a:pt x="1190351" y="222868"/>
                  </a:cubicBezTo>
                  <a:cubicBezTo>
                    <a:pt x="1192206" y="229670"/>
                    <a:pt x="1195297" y="235854"/>
                    <a:pt x="1195915" y="243274"/>
                  </a:cubicBezTo>
                  <a:cubicBezTo>
                    <a:pt x="1199007" y="263680"/>
                    <a:pt x="1202098" y="284085"/>
                    <a:pt x="1204571" y="305109"/>
                  </a:cubicBezTo>
                  <a:cubicBezTo>
                    <a:pt x="1205808" y="315003"/>
                    <a:pt x="1203335" y="324278"/>
                    <a:pt x="1197152" y="332317"/>
                  </a:cubicBezTo>
                  <a:cubicBezTo>
                    <a:pt x="1183549" y="349012"/>
                    <a:pt x="1169947" y="365089"/>
                    <a:pt x="1156344" y="381785"/>
                  </a:cubicBezTo>
                  <a:cubicBezTo>
                    <a:pt x="1153871" y="384258"/>
                    <a:pt x="1150780" y="386113"/>
                    <a:pt x="1147070" y="387350"/>
                  </a:cubicBezTo>
                  <a:cubicBezTo>
                    <a:pt x="1148307" y="377456"/>
                    <a:pt x="1149543" y="368181"/>
                    <a:pt x="1150162" y="358288"/>
                  </a:cubicBezTo>
                  <a:cubicBezTo>
                    <a:pt x="1151398" y="342210"/>
                    <a:pt x="1153253" y="326133"/>
                    <a:pt x="1148925" y="310056"/>
                  </a:cubicBezTo>
                  <a:cubicBezTo>
                    <a:pt x="1148307" y="308201"/>
                    <a:pt x="1148925" y="305728"/>
                    <a:pt x="1149543" y="303254"/>
                  </a:cubicBezTo>
                  <a:cubicBezTo>
                    <a:pt x="1156963" y="278520"/>
                    <a:pt x="1167474" y="254404"/>
                    <a:pt x="1181076" y="231525"/>
                  </a:cubicBezTo>
                  <a:cubicBezTo>
                    <a:pt x="1182931" y="228434"/>
                    <a:pt x="1185404" y="225342"/>
                    <a:pt x="1187878" y="222250"/>
                  </a:cubicBezTo>
                  <a:close/>
                  <a:moveTo>
                    <a:pt x="29077" y="220663"/>
                  </a:moveTo>
                  <a:cubicBezTo>
                    <a:pt x="31565" y="223142"/>
                    <a:pt x="33431" y="225620"/>
                    <a:pt x="35296" y="228099"/>
                  </a:cubicBezTo>
                  <a:cubicBezTo>
                    <a:pt x="49600" y="251026"/>
                    <a:pt x="60173" y="276432"/>
                    <a:pt x="68257" y="302458"/>
                  </a:cubicBezTo>
                  <a:cubicBezTo>
                    <a:pt x="68879" y="304317"/>
                    <a:pt x="69501" y="306796"/>
                    <a:pt x="68879" y="308655"/>
                  </a:cubicBezTo>
                  <a:cubicBezTo>
                    <a:pt x="63904" y="328484"/>
                    <a:pt x="66392" y="348313"/>
                    <a:pt x="68257" y="368142"/>
                  </a:cubicBezTo>
                  <a:cubicBezTo>
                    <a:pt x="68879" y="373719"/>
                    <a:pt x="69501" y="379915"/>
                    <a:pt x="70745" y="387351"/>
                  </a:cubicBezTo>
                  <a:cubicBezTo>
                    <a:pt x="67014" y="384872"/>
                    <a:pt x="65148" y="383633"/>
                    <a:pt x="62660" y="381774"/>
                  </a:cubicBezTo>
                  <a:cubicBezTo>
                    <a:pt x="45869" y="365043"/>
                    <a:pt x="30321" y="346454"/>
                    <a:pt x="17261" y="326625"/>
                  </a:cubicBezTo>
                  <a:cubicBezTo>
                    <a:pt x="10420" y="315471"/>
                    <a:pt x="11664" y="303697"/>
                    <a:pt x="12908" y="292543"/>
                  </a:cubicBezTo>
                  <a:cubicBezTo>
                    <a:pt x="16017" y="272095"/>
                    <a:pt x="19749" y="251646"/>
                    <a:pt x="23480" y="231817"/>
                  </a:cubicBezTo>
                  <a:cubicBezTo>
                    <a:pt x="24102" y="228099"/>
                    <a:pt x="25968" y="225001"/>
                    <a:pt x="27212" y="221283"/>
                  </a:cubicBezTo>
                  <a:cubicBezTo>
                    <a:pt x="27833" y="221283"/>
                    <a:pt x="28455" y="221283"/>
                    <a:pt x="29077" y="220663"/>
                  </a:cubicBezTo>
                  <a:close/>
                  <a:moveTo>
                    <a:pt x="1018483" y="176213"/>
                  </a:moveTo>
                  <a:cubicBezTo>
                    <a:pt x="1026521" y="176830"/>
                    <a:pt x="1032704" y="176830"/>
                    <a:pt x="1038887" y="178681"/>
                  </a:cubicBezTo>
                  <a:cubicBezTo>
                    <a:pt x="1053107" y="182382"/>
                    <a:pt x="1068565" y="186700"/>
                    <a:pt x="1082167" y="192253"/>
                  </a:cubicBezTo>
                  <a:cubicBezTo>
                    <a:pt x="1101952" y="200272"/>
                    <a:pt x="1114936" y="215078"/>
                    <a:pt x="1122974" y="234819"/>
                  </a:cubicBezTo>
                  <a:cubicBezTo>
                    <a:pt x="1130393" y="253943"/>
                    <a:pt x="1135958" y="273684"/>
                    <a:pt x="1134103" y="295276"/>
                  </a:cubicBezTo>
                  <a:cubicBezTo>
                    <a:pt x="1132248" y="294042"/>
                    <a:pt x="1131012" y="293425"/>
                    <a:pt x="1129775" y="292808"/>
                  </a:cubicBezTo>
                  <a:cubicBezTo>
                    <a:pt x="1107517" y="277386"/>
                    <a:pt x="1084640" y="261963"/>
                    <a:pt x="1061763" y="246540"/>
                  </a:cubicBezTo>
                  <a:cubicBezTo>
                    <a:pt x="1059290" y="244690"/>
                    <a:pt x="1056817" y="242839"/>
                    <a:pt x="1054962" y="240371"/>
                  </a:cubicBezTo>
                  <a:cubicBezTo>
                    <a:pt x="1041978" y="224332"/>
                    <a:pt x="1030849" y="206441"/>
                    <a:pt x="1022193" y="187934"/>
                  </a:cubicBezTo>
                  <a:cubicBezTo>
                    <a:pt x="1020956" y="184850"/>
                    <a:pt x="1020338" y="181765"/>
                    <a:pt x="1018483" y="176213"/>
                  </a:cubicBezTo>
                  <a:close/>
                  <a:moveTo>
                    <a:pt x="191853" y="175250"/>
                  </a:moveTo>
                  <a:cubicBezTo>
                    <a:pt x="198086" y="174625"/>
                    <a:pt x="199333" y="175875"/>
                    <a:pt x="196840" y="182127"/>
                  </a:cubicBezTo>
                  <a:cubicBezTo>
                    <a:pt x="187489" y="204631"/>
                    <a:pt x="175022" y="224635"/>
                    <a:pt x="158814" y="242764"/>
                  </a:cubicBezTo>
                  <a:cubicBezTo>
                    <a:pt x="155697" y="246515"/>
                    <a:pt x="151334" y="248390"/>
                    <a:pt x="147594" y="250891"/>
                  </a:cubicBezTo>
                  <a:cubicBezTo>
                    <a:pt x="128269" y="264019"/>
                    <a:pt x="108322" y="277771"/>
                    <a:pt x="88374" y="291524"/>
                  </a:cubicBezTo>
                  <a:cubicBezTo>
                    <a:pt x="86504" y="292775"/>
                    <a:pt x="85257" y="293400"/>
                    <a:pt x="82140" y="295275"/>
                  </a:cubicBezTo>
                  <a:cubicBezTo>
                    <a:pt x="80270" y="275896"/>
                    <a:pt x="85257" y="258392"/>
                    <a:pt x="90867" y="240889"/>
                  </a:cubicBezTo>
                  <a:cubicBezTo>
                    <a:pt x="99594" y="214008"/>
                    <a:pt x="118295" y="195879"/>
                    <a:pt x="145100" y="185877"/>
                  </a:cubicBezTo>
                  <a:cubicBezTo>
                    <a:pt x="160061" y="180251"/>
                    <a:pt x="175645" y="175875"/>
                    <a:pt x="191853" y="175250"/>
                  </a:cubicBezTo>
                  <a:close/>
                  <a:moveTo>
                    <a:pt x="1144104" y="112345"/>
                  </a:moveTo>
                  <a:cubicBezTo>
                    <a:pt x="1146359" y="112189"/>
                    <a:pt x="1148691" y="114839"/>
                    <a:pt x="1151800" y="120140"/>
                  </a:cubicBezTo>
                  <a:cubicBezTo>
                    <a:pt x="1167348" y="143839"/>
                    <a:pt x="1177920" y="170033"/>
                    <a:pt x="1179164" y="199345"/>
                  </a:cubicBezTo>
                  <a:cubicBezTo>
                    <a:pt x="1180408" y="217431"/>
                    <a:pt x="1172323" y="234270"/>
                    <a:pt x="1166726" y="251733"/>
                  </a:cubicBezTo>
                  <a:cubicBezTo>
                    <a:pt x="1163617" y="259840"/>
                    <a:pt x="1159263" y="267948"/>
                    <a:pt x="1154910" y="275432"/>
                  </a:cubicBezTo>
                  <a:cubicBezTo>
                    <a:pt x="1153666" y="278550"/>
                    <a:pt x="1151178" y="281045"/>
                    <a:pt x="1148069" y="284163"/>
                  </a:cubicBezTo>
                  <a:cubicBezTo>
                    <a:pt x="1143716" y="267948"/>
                    <a:pt x="1139984" y="252980"/>
                    <a:pt x="1135631" y="238012"/>
                  </a:cubicBezTo>
                  <a:cubicBezTo>
                    <a:pt x="1131277" y="225539"/>
                    <a:pt x="1125680" y="213066"/>
                    <a:pt x="1121949" y="199969"/>
                  </a:cubicBezTo>
                  <a:cubicBezTo>
                    <a:pt x="1120083" y="192485"/>
                    <a:pt x="1120083" y="184377"/>
                    <a:pt x="1121327" y="176893"/>
                  </a:cubicBezTo>
                  <a:cubicBezTo>
                    <a:pt x="1123193" y="157560"/>
                    <a:pt x="1128790" y="138850"/>
                    <a:pt x="1136875" y="121388"/>
                  </a:cubicBezTo>
                  <a:cubicBezTo>
                    <a:pt x="1139673" y="115463"/>
                    <a:pt x="1141850" y="112500"/>
                    <a:pt x="1144104" y="112345"/>
                  </a:cubicBezTo>
                  <a:close/>
                  <a:moveTo>
                    <a:pt x="74677" y="111476"/>
                  </a:moveTo>
                  <a:cubicBezTo>
                    <a:pt x="76465" y="111709"/>
                    <a:pt x="78175" y="113569"/>
                    <a:pt x="80041" y="116981"/>
                  </a:cubicBezTo>
                  <a:cubicBezTo>
                    <a:pt x="89370" y="134346"/>
                    <a:pt x="93723" y="153573"/>
                    <a:pt x="97454" y="173419"/>
                  </a:cubicBezTo>
                  <a:cubicBezTo>
                    <a:pt x="99320" y="185203"/>
                    <a:pt x="97454" y="195747"/>
                    <a:pt x="93101" y="207531"/>
                  </a:cubicBezTo>
                  <a:cubicBezTo>
                    <a:pt x="85016" y="229858"/>
                    <a:pt x="79419" y="253426"/>
                    <a:pt x="72578" y="276374"/>
                  </a:cubicBezTo>
                  <a:cubicBezTo>
                    <a:pt x="71956" y="277614"/>
                    <a:pt x="71334" y="279475"/>
                    <a:pt x="71334" y="280715"/>
                  </a:cubicBezTo>
                  <a:cubicBezTo>
                    <a:pt x="70090" y="281336"/>
                    <a:pt x="69468" y="281956"/>
                    <a:pt x="68225" y="282576"/>
                  </a:cubicBezTo>
                  <a:cubicBezTo>
                    <a:pt x="66981" y="280715"/>
                    <a:pt x="65737" y="278235"/>
                    <a:pt x="64493" y="276374"/>
                  </a:cubicBezTo>
                  <a:cubicBezTo>
                    <a:pt x="50811" y="251566"/>
                    <a:pt x="38995" y="225517"/>
                    <a:pt x="39617" y="197608"/>
                  </a:cubicBezTo>
                  <a:cubicBezTo>
                    <a:pt x="39617" y="167217"/>
                    <a:pt x="52055" y="140548"/>
                    <a:pt x="68847" y="115740"/>
                  </a:cubicBezTo>
                  <a:cubicBezTo>
                    <a:pt x="71023" y="112639"/>
                    <a:pt x="72889" y="111244"/>
                    <a:pt x="74677" y="111476"/>
                  </a:cubicBezTo>
                  <a:close/>
                  <a:moveTo>
                    <a:pt x="1004323" y="101701"/>
                  </a:moveTo>
                  <a:cubicBezTo>
                    <a:pt x="1014188" y="101701"/>
                    <a:pt x="1024053" y="103082"/>
                    <a:pt x="1033918" y="106151"/>
                  </a:cubicBezTo>
                  <a:cubicBezTo>
                    <a:pt x="1039468" y="107993"/>
                    <a:pt x="1045633" y="111062"/>
                    <a:pt x="1049949" y="114131"/>
                  </a:cubicBezTo>
                  <a:cubicBezTo>
                    <a:pt x="1070913" y="130091"/>
                    <a:pt x="1086944" y="150347"/>
                    <a:pt x="1098659" y="173673"/>
                  </a:cubicBezTo>
                  <a:cubicBezTo>
                    <a:pt x="1101742" y="179198"/>
                    <a:pt x="1102358" y="185336"/>
                    <a:pt x="1104208" y="191474"/>
                  </a:cubicBezTo>
                  <a:cubicBezTo>
                    <a:pt x="1103591" y="191474"/>
                    <a:pt x="1102975" y="192088"/>
                    <a:pt x="1101742" y="192088"/>
                  </a:cubicBezTo>
                  <a:cubicBezTo>
                    <a:pt x="1090027" y="186564"/>
                    <a:pt x="1078312" y="181039"/>
                    <a:pt x="1066597" y="174901"/>
                  </a:cubicBezTo>
                  <a:cubicBezTo>
                    <a:pt x="1053649" y="169376"/>
                    <a:pt x="1040701" y="164466"/>
                    <a:pt x="1026520" y="165079"/>
                  </a:cubicBezTo>
                  <a:cubicBezTo>
                    <a:pt x="1022203" y="165693"/>
                    <a:pt x="1016654" y="163852"/>
                    <a:pt x="1013571" y="160783"/>
                  </a:cubicBezTo>
                  <a:cubicBezTo>
                    <a:pt x="999390" y="146051"/>
                    <a:pt x="985209" y="130705"/>
                    <a:pt x="971644" y="114745"/>
                  </a:cubicBezTo>
                  <a:cubicBezTo>
                    <a:pt x="966095" y="109221"/>
                    <a:pt x="967328" y="107379"/>
                    <a:pt x="974727" y="105538"/>
                  </a:cubicBezTo>
                  <a:cubicBezTo>
                    <a:pt x="984592" y="103082"/>
                    <a:pt x="994458" y="101701"/>
                    <a:pt x="1004323" y="101701"/>
                  </a:cubicBezTo>
                  <a:close/>
                  <a:moveTo>
                    <a:pt x="222612" y="101262"/>
                  </a:moveTo>
                  <a:cubicBezTo>
                    <a:pt x="230044" y="101262"/>
                    <a:pt x="237476" y="103135"/>
                    <a:pt x="244908" y="105008"/>
                  </a:cubicBezTo>
                  <a:cubicBezTo>
                    <a:pt x="251102" y="106257"/>
                    <a:pt x="251721" y="108131"/>
                    <a:pt x="247386" y="113126"/>
                  </a:cubicBezTo>
                  <a:cubicBezTo>
                    <a:pt x="239334" y="123117"/>
                    <a:pt x="231283" y="133107"/>
                    <a:pt x="222612" y="142474"/>
                  </a:cubicBezTo>
                  <a:cubicBezTo>
                    <a:pt x="220135" y="145596"/>
                    <a:pt x="217038" y="148718"/>
                    <a:pt x="213941" y="151840"/>
                  </a:cubicBezTo>
                  <a:cubicBezTo>
                    <a:pt x="205890" y="161831"/>
                    <a:pt x="195980" y="166202"/>
                    <a:pt x="182355" y="166202"/>
                  </a:cubicBezTo>
                  <a:cubicBezTo>
                    <a:pt x="172445" y="165577"/>
                    <a:pt x="162536" y="170573"/>
                    <a:pt x="152626" y="174943"/>
                  </a:cubicBezTo>
                  <a:cubicBezTo>
                    <a:pt x="140240" y="179939"/>
                    <a:pt x="127853" y="186807"/>
                    <a:pt x="113608" y="193676"/>
                  </a:cubicBezTo>
                  <a:cubicBezTo>
                    <a:pt x="114847" y="187432"/>
                    <a:pt x="114847" y="183061"/>
                    <a:pt x="116705" y="179314"/>
                  </a:cubicBezTo>
                  <a:cubicBezTo>
                    <a:pt x="129091" y="150591"/>
                    <a:pt x="147052" y="127488"/>
                    <a:pt x="172445" y="110004"/>
                  </a:cubicBezTo>
                  <a:cubicBezTo>
                    <a:pt x="187310" y="100013"/>
                    <a:pt x="205270" y="100013"/>
                    <a:pt x="222612" y="101262"/>
                  </a:cubicBezTo>
                  <a:close/>
                  <a:moveTo>
                    <a:pt x="1069124" y="11113"/>
                  </a:moveTo>
                  <a:cubicBezTo>
                    <a:pt x="1071601" y="12979"/>
                    <a:pt x="1074077" y="14223"/>
                    <a:pt x="1075935" y="16089"/>
                  </a:cubicBezTo>
                  <a:cubicBezTo>
                    <a:pt x="1092032" y="29772"/>
                    <a:pt x="1105653" y="45943"/>
                    <a:pt x="1116178" y="63980"/>
                  </a:cubicBezTo>
                  <a:cubicBezTo>
                    <a:pt x="1121750" y="73932"/>
                    <a:pt x="1124227" y="83884"/>
                    <a:pt x="1124227" y="95079"/>
                  </a:cubicBezTo>
                  <a:cubicBezTo>
                    <a:pt x="1124846" y="118714"/>
                    <a:pt x="1123608" y="141727"/>
                    <a:pt x="1117417" y="164118"/>
                  </a:cubicBezTo>
                  <a:cubicBezTo>
                    <a:pt x="1116178" y="169093"/>
                    <a:pt x="1113702" y="173447"/>
                    <a:pt x="1111844" y="177801"/>
                  </a:cubicBezTo>
                  <a:cubicBezTo>
                    <a:pt x="1110606" y="177801"/>
                    <a:pt x="1109987" y="177801"/>
                    <a:pt x="1109368" y="177801"/>
                  </a:cubicBezTo>
                  <a:cubicBezTo>
                    <a:pt x="1106891" y="173447"/>
                    <a:pt x="1103796" y="169715"/>
                    <a:pt x="1101938" y="165362"/>
                  </a:cubicBezTo>
                  <a:cubicBezTo>
                    <a:pt x="1094509" y="151678"/>
                    <a:pt x="1087698" y="137995"/>
                    <a:pt x="1080269" y="124312"/>
                  </a:cubicBezTo>
                  <a:cubicBezTo>
                    <a:pt x="1077792" y="119336"/>
                    <a:pt x="1073458" y="114360"/>
                    <a:pt x="1070363" y="109384"/>
                  </a:cubicBezTo>
                  <a:cubicBezTo>
                    <a:pt x="1068505" y="105652"/>
                    <a:pt x="1067267" y="101921"/>
                    <a:pt x="1066648" y="98189"/>
                  </a:cubicBezTo>
                  <a:cubicBezTo>
                    <a:pt x="1063552" y="72066"/>
                    <a:pt x="1062933" y="45943"/>
                    <a:pt x="1066029" y="20443"/>
                  </a:cubicBezTo>
                  <a:cubicBezTo>
                    <a:pt x="1066648" y="17333"/>
                    <a:pt x="1067886" y="14845"/>
                    <a:pt x="1069124" y="11113"/>
                  </a:cubicBezTo>
                  <a:close/>
                  <a:moveTo>
                    <a:pt x="149334" y="11113"/>
                  </a:moveTo>
                  <a:cubicBezTo>
                    <a:pt x="150567" y="16060"/>
                    <a:pt x="151800" y="20388"/>
                    <a:pt x="152417" y="24098"/>
                  </a:cubicBezTo>
                  <a:cubicBezTo>
                    <a:pt x="154266" y="48833"/>
                    <a:pt x="154883" y="73567"/>
                    <a:pt x="151184" y="98301"/>
                  </a:cubicBezTo>
                  <a:cubicBezTo>
                    <a:pt x="149951" y="102629"/>
                    <a:pt x="147485" y="106958"/>
                    <a:pt x="145019" y="111286"/>
                  </a:cubicBezTo>
                  <a:cubicBezTo>
                    <a:pt x="140703" y="118706"/>
                    <a:pt x="136388" y="125508"/>
                    <a:pt x="132072" y="132928"/>
                  </a:cubicBezTo>
                  <a:cubicBezTo>
                    <a:pt x="125907" y="144677"/>
                    <a:pt x="120359" y="155807"/>
                    <a:pt x="114194" y="166938"/>
                  </a:cubicBezTo>
                  <a:cubicBezTo>
                    <a:pt x="112961" y="170648"/>
                    <a:pt x="110495" y="173121"/>
                    <a:pt x="108645" y="176213"/>
                  </a:cubicBezTo>
                  <a:cubicBezTo>
                    <a:pt x="107412" y="176213"/>
                    <a:pt x="106796" y="176213"/>
                    <a:pt x="105563" y="176213"/>
                  </a:cubicBezTo>
                  <a:cubicBezTo>
                    <a:pt x="103713" y="170648"/>
                    <a:pt x="100631" y="165701"/>
                    <a:pt x="99398" y="159518"/>
                  </a:cubicBezTo>
                  <a:cubicBezTo>
                    <a:pt x="94466" y="134783"/>
                    <a:pt x="91383" y="110049"/>
                    <a:pt x="94466" y="84697"/>
                  </a:cubicBezTo>
                  <a:cubicBezTo>
                    <a:pt x="95699" y="77895"/>
                    <a:pt x="98165" y="71093"/>
                    <a:pt x="101247" y="64910"/>
                  </a:cubicBezTo>
                  <a:cubicBezTo>
                    <a:pt x="111111" y="46359"/>
                    <a:pt x="125291" y="30282"/>
                    <a:pt x="141320" y="16678"/>
                  </a:cubicBezTo>
                  <a:cubicBezTo>
                    <a:pt x="143169" y="14823"/>
                    <a:pt x="145635" y="13586"/>
                    <a:pt x="149334" y="11113"/>
                  </a:cubicBezTo>
                  <a:close/>
                  <a:moveTo>
                    <a:pt x="970191" y="0"/>
                  </a:moveTo>
                  <a:cubicBezTo>
                    <a:pt x="972656" y="0"/>
                    <a:pt x="975738" y="0"/>
                    <a:pt x="978204" y="0"/>
                  </a:cubicBezTo>
                  <a:cubicBezTo>
                    <a:pt x="985601" y="1258"/>
                    <a:pt x="992382" y="1888"/>
                    <a:pt x="999163" y="3146"/>
                  </a:cubicBezTo>
                  <a:cubicBezTo>
                    <a:pt x="1017039" y="6921"/>
                    <a:pt x="1030600" y="16988"/>
                    <a:pt x="1041696" y="30831"/>
                  </a:cubicBezTo>
                  <a:cubicBezTo>
                    <a:pt x="1048477" y="39010"/>
                    <a:pt x="1052792" y="49077"/>
                    <a:pt x="1052792" y="59774"/>
                  </a:cubicBezTo>
                  <a:cubicBezTo>
                    <a:pt x="1053408" y="74245"/>
                    <a:pt x="1052792" y="88717"/>
                    <a:pt x="1052792" y="103188"/>
                  </a:cubicBezTo>
                  <a:cubicBezTo>
                    <a:pt x="1040463" y="99413"/>
                    <a:pt x="1027518" y="95638"/>
                    <a:pt x="1013957" y="92492"/>
                  </a:cubicBezTo>
                  <a:cubicBezTo>
                    <a:pt x="1005943" y="90604"/>
                    <a:pt x="997313" y="89346"/>
                    <a:pt x="988683" y="89346"/>
                  </a:cubicBezTo>
                  <a:cubicBezTo>
                    <a:pt x="983752" y="89346"/>
                    <a:pt x="980670" y="87458"/>
                    <a:pt x="980053" y="83054"/>
                  </a:cubicBezTo>
                  <a:cubicBezTo>
                    <a:pt x="978204" y="75503"/>
                    <a:pt x="976971" y="68582"/>
                    <a:pt x="975122" y="61032"/>
                  </a:cubicBezTo>
                  <a:cubicBezTo>
                    <a:pt x="972040" y="51594"/>
                    <a:pt x="969574" y="42156"/>
                    <a:pt x="965259" y="33347"/>
                  </a:cubicBezTo>
                  <a:cubicBezTo>
                    <a:pt x="960328" y="23280"/>
                    <a:pt x="952314" y="16359"/>
                    <a:pt x="942451" y="11955"/>
                  </a:cubicBezTo>
                  <a:cubicBezTo>
                    <a:pt x="941219" y="10696"/>
                    <a:pt x="939369" y="10067"/>
                    <a:pt x="938136" y="9438"/>
                  </a:cubicBezTo>
                  <a:cubicBezTo>
                    <a:pt x="938136" y="9438"/>
                    <a:pt x="938136" y="8809"/>
                    <a:pt x="937520" y="8180"/>
                  </a:cubicBezTo>
                  <a:cubicBezTo>
                    <a:pt x="947383" y="1258"/>
                    <a:pt x="959095" y="1888"/>
                    <a:pt x="970191" y="0"/>
                  </a:cubicBezTo>
                  <a:close/>
                  <a:moveTo>
                    <a:pt x="232637" y="0"/>
                  </a:moveTo>
                  <a:cubicBezTo>
                    <a:pt x="240117" y="0"/>
                    <a:pt x="248221" y="0"/>
                    <a:pt x="256325" y="0"/>
                  </a:cubicBezTo>
                  <a:cubicBezTo>
                    <a:pt x="262559" y="1258"/>
                    <a:pt x="268169" y="2517"/>
                    <a:pt x="274403" y="3775"/>
                  </a:cubicBezTo>
                  <a:cubicBezTo>
                    <a:pt x="276896" y="4404"/>
                    <a:pt x="278766" y="6292"/>
                    <a:pt x="281883" y="7550"/>
                  </a:cubicBezTo>
                  <a:cubicBezTo>
                    <a:pt x="280636" y="8809"/>
                    <a:pt x="280013" y="9438"/>
                    <a:pt x="279390" y="9438"/>
                  </a:cubicBezTo>
                  <a:cubicBezTo>
                    <a:pt x="260689" y="17617"/>
                    <a:pt x="250715" y="32718"/>
                    <a:pt x="245728" y="51594"/>
                  </a:cubicBezTo>
                  <a:cubicBezTo>
                    <a:pt x="243234" y="60403"/>
                    <a:pt x="241988" y="69211"/>
                    <a:pt x="239494" y="78020"/>
                  </a:cubicBezTo>
                  <a:cubicBezTo>
                    <a:pt x="237001" y="88087"/>
                    <a:pt x="236377" y="86829"/>
                    <a:pt x="226403" y="88717"/>
                  </a:cubicBezTo>
                  <a:cubicBezTo>
                    <a:pt x="209573" y="91233"/>
                    <a:pt x="192742" y="95638"/>
                    <a:pt x="175911" y="99413"/>
                  </a:cubicBezTo>
                  <a:cubicBezTo>
                    <a:pt x="172171" y="100042"/>
                    <a:pt x="168430" y="101930"/>
                    <a:pt x="163443" y="103188"/>
                  </a:cubicBezTo>
                  <a:cubicBezTo>
                    <a:pt x="164067" y="85571"/>
                    <a:pt x="162820" y="67953"/>
                    <a:pt x="165937" y="50965"/>
                  </a:cubicBezTo>
                  <a:cubicBezTo>
                    <a:pt x="170300" y="28314"/>
                    <a:pt x="187755" y="14472"/>
                    <a:pt x="208326" y="6292"/>
                  </a:cubicBezTo>
                  <a:cubicBezTo>
                    <a:pt x="215806" y="3146"/>
                    <a:pt x="224533" y="1888"/>
                    <a:pt x="232637" y="0"/>
                  </a:cubicBezTo>
                  <a:close/>
                </a:path>
              </a:pathLst>
            </a:cu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cs typeface="思源黑体 CN Bold" panose="020B0800000000000000" pitchFamily="34" charset="-122"/>
              </a:endParaRPr>
            </a:p>
          </p:txBody>
        </p:sp>
        <p:sp>
          <p:nvSpPr>
            <p:cNvPr id="57" name="PPT世界-11-2">
              <a:extLst>
                <a:ext uri="{FF2B5EF4-FFF2-40B4-BE49-F238E27FC236}">
                  <a16:creationId xmlns:a16="http://schemas.microsoft.com/office/drawing/2014/main" id="{0CF40209-FA2A-41C7-BF6A-687E872991C5}"/>
                </a:ext>
              </a:extLst>
            </p:cNvPr>
            <p:cNvSpPr txBox="1"/>
            <p:nvPr/>
          </p:nvSpPr>
          <p:spPr>
            <a:xfrm>
              <a:off x="1422369" y="3310576"/>
              <a:ext cx="2368612" cy="705129"/>
            </a:xfrm>
            <a:prstGeom prst="rect">
              <a:avLst/>
            </a:prstGeom>
            <a:noFill/>
          </p:spPr>
          <p:txBody>
            <a:bodyPr wrap="square">
              <a:noAutofit/>
            </a:bodyPr>
            <a:lstStyle>
              <a:defPPr>
                <a:defRPr lang="zh-CN"/>
              </a:defPPr>
              <a:lvl1pPr marR="0" lvl="0" indent="0" algn="ctr" fontAlgn="auto">
                <a:lnSpc>
                  <a:spcPct val="130000"/>
                </a:lnSpc>
                <a:spcBef>
                  <a:spcPts val="0"/>
                </a:spcBef>
                <a:spcAft>
                  <a:spcPts val="0"/>
                </a:spcAft>
                <a:buClr>
                  <a:srgbClr val="01673B"/>
                </a:buClr>
                <a:buSzTx/>
                <a:buFontTx/>
                <a:buNone/>
                <a:defRPr kumimoji="0" sz="1600" b="0" i="0" u="none" strike="noStrike" cap="none" spc="0" normalizeH="0" baseline="0">
                  <a:ln>
                    <a:noFill/>
                  </a:ln>
                  <a:solidFill>
                    <a:schemeClr val="tx1">
                      <a:lumMod val="85000"/>
                      <a:lumOff val="15000"/>
                    </a:schemeClr>
                  </a:solidFill>
                  <a:effectLst/>
                  <a:uLnTx/>
                  <a:uFillTx/>
                  <a:latin typeface="+mn-ea"/>
                </a:defRPr>
              </a:lvl1p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p>
          </p:txBody>
        </p:sp>
        <p:sp>
          <p:nvSpPr>
            <p:cNvPr id="58" name="PPT世界-11-3">
              <a:extLst>
                <a:ext uri="{FF2B5EF4-FFF2-40B4-BE49-F238E27FC236}">
                  <a16:creationId xmlns:a16="http://schemas.microsoft.com/office/drawing/2014/main" id="{2DBF9FE1-3DDD-4668-B3AB-AD3C7FBB8F06}"/>
                </a:ext>
              </a:extLst>
            </p:cNvPr>
            <p:cNvSpPr txBox="1"/>
            <p:nvPr/>
          </p:nvSpPr>
          <p:spPr>
            <a:xfrm>
              <a:off x="1790958" y="1957762"/>
              <a:ext cx="16314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algn="ctr">
                <a:spcBef>
                  <a:spcPct val="0"/>
                </a:spcBef>
                <a:buFontTx/>
                <a:buNone/>
                <a:defRPr sz="2400" b="0">
                  <a:gradFill>
                    <a:gsLst>
                      <a:gs pos="52000">
                        <a:schemeClr val="accent1">
                          <a:lumMod val="100000"/>
                        </a:schemeClr>
                      </a:gs>
                      <a:gs pos="100000">
                        <a:schemeClr val="accent2"/>
                      </a:gs>
                    </a:gsLst>
                    <a:lin ang="18900000" scaled="1"/>
                  </a:gradFill>
                  <a:effectLst>
                    <a:outerShdw blurRad="127000" dist="101600" dir="5400000" algn="t" rotWithShape="0">
                      <a:schemeClr val="accent1">
                        <a:alpha val="40000"/>
                      </a:schemeClr>
                    </a:outerShdw>
                  </a:effectLst>
                  <a:latin typeface="+mj-ea"/>
                  <a:ea typeface="+mj-ea"/>
                  <a:cs typeface="阿里巴巴普惠体 B" panose="00020600040101010101" pitchFamily="18" charset="-122"/>
                </a:defRPr>
              </a:lvl1pPr>
              <a:lvl2pPr marL="742950" indent="-285750">
                <a:spcBef>
                  <a:spcPct val="20000"/>
                </a:spcBef>
                <a:buChar char="–"/>
                <a:defRPr sz="2800">
                  <a:latin typeface="Arial" panose="020B0604020202020204" pitchFamily="34" charset="0"/>
                  <a:ea typeface="宋体" panose="02010600030101010101" pitchFamily="2" charset="-122"/>
                </a:defRPr>
              </a:lvl2pPr>
              <a:lvl3pPr marL="1143000" indent="-228600">
                <a:spcBef>
                  <a:spcPct val="20000"/>
                </a:spcBef>
                <a:buChar char="•"/>
                <a:defRPr sz="2400">
                  <a:latin typeface="Arial" panose="020B0604020202020204" pitchFamily="34" charset="0"/>
                  <a:ea typeface="宋体" panose="02010600030101010101" pitchFamily="2" charset="-122"/>
                </a:defRPr>
              </a:lvl3pPr>
              <a:lvl4pPr marL="1600200" indent="-228600">
                <a:spcBef>
                  <a:spcPct val="20000"/>
                </a:spcBef>
                <a:buChar char="–"/>
                <a:defRPr sz="2000">
                  <a:latin typeface="Arial" panose="020B0604020202020204" pitchFamily="34" charset="0"/>
                  <a:ea typeface="宋体" panose="02010600030101010101" pitchFamily="2" charset="-122"/>
                </a:defRPr>
              </a:lvl4pPr>
              <a:lvl5pPr marL="2057400" indent="-22860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标题</a:t>
              </a:r>
              <a:endParaRPr lang="en-US" altLang="zh-CN"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endParaRPr>
            </a:p>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文字添加</a:t>
              </a:r>
            </a:p>
          </p:txBody>
        </p:sp>
        <p:sp>
          <p:nvSpPr>
            <p:cNvPr id="59" name="PPT世界-11-4">
              <a:extLst>
                <a:ext uri="{FF2B5EF4-FFF2-40B4-BE49-F238E27FC236}">
                  <a16:creationId xmlns:a16="http://schemas.microsoft.com/office/drawing/2014/main" id="{1E159B80-B957-4261-AC37-20F9555781AD}"/>
                </a:ext>
              </a:extLst>
            </p:cNvPr>
            <p:cNvSpPr/>
            <p:nvPr/>
          </p:nvSpPr>
          <p:spPr>
            <a:xfrm>
              <a:off x="1274875" y="2784545"/>
              <a:ext cx="2663600" cy="503849"/>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0" name="PPT世界-11-5">
              <a:extLst>
                <a:ext uri="{FF2B5EF4-FFF2-40B4-BE49-F238E27FC236}">
                  <a16:creationId xmlns:a16="http://schemas.microsoft.com/office/drawing/2014/main" id="{E22798AC-9B08-4657-A5F1-5778A26C8AFD}"/>
                </a:ext>
              </a:extLst>
            </p:cNvPr>
            <p:cNvSpPr/>
            <p:nvPr/>
          </p:nvSpPr>
          <p:spPr>
            <a:xfrm>
              <a:off x="1523560" y="2717939"/>
              <a:ext cx="2166230" cy="409766"/>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61" name="PPT世界-12">
            <a:extLst>
              <a:ext uri="{FF2B5EF4-FFF2-40B4-BE49-F238E27FC236}">
                <a16:creationId xmlns:a16="http://schemas.microsoft.com/office/drawing/2014/main" id="{575B4BB9-93FD-4EED-A7A5-211F0C5E657B}"/>
              </a:ext>
            </a:extLst>
          </p:cNvPr>
          <p:cNvGrpSpPr/>
          <p:nvPr/>
        </p:nvGrpSpPr>
        <p:grpSpPr>
          <a:xfrm>
            <a:off x="6508863" y="4128462"/>
            <a:ext cx="2663600" cy="2225713"/>
            <a:chOff x="1274875" y="1789992"/>
            <a:chExt cx="2663600" cy="2225713"/>
          </a:xfrm>
        </p:grpSpPr>
        <p:sp>
          <p:nvSpPr>
            <p:cNvPr id="62" name="PPT世界-12-1">
              <a:extLst>
                <a:ext uri="{FF2B5EF4-FFF2-40B4-BE49-F238E27FC236}">
                  <a16:creationId xmlns:a16="http://schemas.microsoft.com/office/drawing/2014/main" id="{AD67A655-307E-4D2D-A572-676C3B7C542A}"/>
                </a:ext>
              </a:extLst>
            </p:cNvPr>
            <p:cNvSpPr/>
            <p:nvPr/>
          </p:nvSpPr>
          <p:spPr bwMode="auto">
            <a:xfrm>
              <a:off x="1768513" y="1789992"/>
              <a:ext cx="1676324" cy="1246478"/>
            </a:xfrm>
            <a:custGeom>
              <a:avLst/>
              <a:gdLst>
                <a:gd name="connsiteX0" fmla="*/ 607497 w 1216921"/>
                <a:gd name="connsiteY0" fmla="*/ 830263 h 904876"/>
                <a:gd name="connsiteX1" fmla="*/ 608731 w 1216921"/>
                <a:gd name="connsiteY1" fmla="*/ 830263 h 904876"/>
                <a:gd name="connsiteX2" fmla="*/ 616140 w 1216921"/>
                <a:gd name="connsiteY2" fmla="*/ 853269 h 904876"/>
                <a:gd name="connsiteX3" fmla="*/ 622313 w 1216921"/>
                <a:gd name="connsiteY3" fmla="*/ 857621 h 904876"/>
                <a:gd name="connsiteX4" fmla="*/ 647008 w 1216921"/>
                <a:gd name="connsiteY4" fmla="*/ 858865 h 904876"/>
                <a:gd name="connsiteX5" fmla="*/ 629104 w 1216921"/>
                <a:gd name="connsiteY5" fmla="*/ 872544 h 904876"/>
                <a:gd name="connsiteX6" fmla="*/ 626018 w 1216921"/>
                <a:gd name="connsiteY6" fmla="*/ 883114 h 904876"/>
                <a:gd name="connsiteX7" fmla="*/ 631574 w 1216921"/>
                <a:gd name="connsiteY7" fmla="*/ 904876 h 904876"/>
                <a:gd name="connsiteX8" fmla="*/ 616757 w 1216921"/>
                <a:gd name="connsiteY8" fmla="*/ 894306 h 904876"/>
                <a:gd name="connsiteX9" fmla="*/ 599471 w 1216921"/>
                <a:gd name="connsiteY9" fmla="*/ 894306 h 904876"/>
                <a:gd name="connsiteX10" fmla="*/ 583419 w 1216921"/>
                <a:gd name="connsiteY10" fmla="*/ 904254 h 904876"/>
                <a:gd name="connsiteX11" fmla="*/ 591445 w 1216921"/>
                <a:gd name="connsiteY11" fmla="*/ 880627 h 904876"/>
                <a:gd name="connsiteX12" fmla="*/ 588976 w 1216921"/>
                <a:gd name="connsiteY12" fmla="*/ 873787 h 904876"/>
                <a:gd name="connsiteX13" fmla="*/ 569220 w 1216921"/>
                <a:gd name="connsiteY13" fmla="*/ 857621 h 904876"/>
                <a:gd name="connsiteX14" fmla="*/ 591445 w 1216921"/>
                <a:gd name="connsiteY14" fmla="*/ 858243 h 904876"/>
                <a:gd name="connsiteX15" fmla="*/ 600706 w 1216921"/>
                <a:gd name="connsiteY15" fmla="*/ 850782 h 904876"/>
                <a:gd name="connsiteX16" fmla="*/ 607497 w 1216921"/>
                <a:gd name="connsiteY16" fmla="*/ 830263 h 904876"/>
                <a:gd name="connsiteX17" fmla="*/ 691458 w 1216921"/>
                <a:gd name="connsiteY17" fmla="*/ 828675 h 904876"/>
                <a:gd name="connsiteX18" fmla="*/ 696408 w 1216921"/>
                <a:gd name="connsiteY18" fmla="*/ 844189 h 904876"/>
                <a:gd name="connsiteX19" fmla="*/ 710023 w 1216921"/>
                <a:gd name="connsiteY19" fmla="*/ 854119 h 904876"/>
                <a:gd name="connsiteX20" fmla="*/ 727970 w 1216921"/>
                <a:gd name="connsiteY20" fmla="*/ 854119 h 904876"/>
                <a:gd name="connsiteX21" fmla="*/ 708786 w 1216921"/>
                <a:gd name="connsiteY21" fmla="*/ 867771 h 904876"/>
                <a:gd name="connsiteX22" fmla="*/ 706310 w 1216921"/>
                <a:gd name="connsiteY22" fmla="*/ 875218 h 904876"/>
                <a:gd name="connsiteX23" fmla="*/ 713118 w 1216921"/>
                <a:gd name="connsiteY23" fmla="*/ 895697 h 904876"/>
                <a:gd name="connsiteX24" fmla="*/ 711880 w 1216921"/>
                <a:gd name="connsiteY24" fmla="*/ 896938 h 904876"/>
                <a:gd name="connsiteX25" fmla="*/ 694552 w 1216921"/>
                <a:gd name="connsiteY25" fmla="*/ 883906 h 904876"/>
                <a:gd name="connsiteX26" fmla="*/ 685888 w 1216921"/>
                <a:gd name="connsiteY26" fmla="*/ 884527 h 904876"/>
                <a:gd name="connsiteX27" fmla="*/ 667941 w 1216921"/>
                <a:gd name="connsiteY27" fmla="*/ 896317 h 904876"/>
                <a:gd name="connsiteX28" fmla="*/ 674748 w 1216921"/>
                <a:gd name="connsiteY28" fmla="*/ 875839 h 904876"/>
                <a:gd name="connsiteX29" fmla="*/ 671654 w 1216921"/>
                <a:gd name="connsiteY29" fmla="*/ 867771 h 904876"/>
                <a:gd name="connsiteX30" fmla="*/ 654945 w 1216921"/>
                <a:gd name="connsiteY30" fmla="*/ 854119 h 904876"/>
                <a:gd name="connsiteX31" fmla="*/ 677224 w 1216921"/>
                <a:gd name="connsiteY31" fmla="*/ 854119 h 904876"/>
                <a:gd name="connsiteX32" fmla="*/ 682794 w 1216921"/>
                <a:gd name="connsiteY32" fmla="*/ 849775 h 904876"/>
                <a:gd name="connsiteX33" fmla="*/ 691458 w 1216921"/>
                <a:gd name="connsiteY33" fmla="*/ 828675 h 904876"/>
                <a:gd name="connsiteX34" fmla="*/ 526180 w 1216921"/>
                <a:gd name="connsiteY34" fmla="*/ 828675 h 904876"/>
                <a:gd name="connsiteX35" fmla="*/ 531722 w 1216921"/>
                <a:gd name="connsiteY35" fmla="*/ 846510 h 904876"/>
                <a:gd name="connsiteX36" fmla="*/ 541576 w 1216921"/>
                <a:gd name="connsiteY36" fmla="*/ 853889 h 904876"/>
                <a:gd name="connsiteX37" fmla="*/ 561283 w 1216921"/>
                <a:gd name="connsiteY37" fmla="*/ 855119 h 904876"/>
                <a:gd name="connsiteX38" fmla="*/ 543424 w 1216921"/>
                <a:gd name="connsiteY38" fmla="*/ 868034 h 904876"/>
                <a:gd name="connsiteX39" fmla="*/ 540960 w 1216921"/>
                <a:gd name="connsiteY39" fmla="*/ 875414 h 904876"/>
                <a:gd name="connsiteX40" fmla="*/ 547119 w 1216921"/>
                <a:gd name="connsiteY40" fmla="*/ 896938 h 904876"/>
                <a:gd name="connsiteX41" fmla="*/ 529875 w 1216921"/>
                <a:gd name="connsiteY41" fmla="*/ 884023 h 904876"/>
                <a:gd name="connsiteX42" fmla="*/ 521253 w 1216921"/>
                <a:gd name="connsiteY42" fmla="*/ 884023 h 904876"/>
                <a:gd name="connsiteX43" fmla="*/ 502778 w 1216921"/>
                <a:gd name="connsiteY43" fmla="*/ 895708 h 904876"/>
                <a:gd name="connsiteX44" fmla="*/ 509552 w 1216921"/>
                <a:gd name="connsiteY44" fmla="*/ 876029 h 904876"/>
                <a:gd name="connsiteX45" fmla="*/ 507089 w 1216921"/>
                <a:gd name="connsiteY45" fmla="*/ 867419 h 904876"/>
                <a:gd name="connsiteX46" fmla="*/ 489845 w 1216921"/>
                <a:gd name="connsiteY46" fmla="*/ 855119 h 904876"/>
                <a:gd name="connsiteX47" fmla="*/ 489845 w 1216921"/>
                <a:gd name="connsiteY47" fmla="*/ 853889 h 904876"/>
                <a:gd name="connsiteX48" fmla="*/ 512015 w 1216921"/>
                <a:gd name="connsiteY48" fmla="*/ 853889 h 904876"/>
                <a:gd name="connsiteX49" fmla="*/ 518174 w 1216921"/>
                <a:gd name="connsiteY49" fmla="*/ 849584 h 904876"/>
                <a:gd name="connsiteX50" fmla="*/ 526180 w 1216921"/>
                <a:gd name="connsiteY50" fmla="*/ 828675 h 904876"/>
                <a:gd name="connsiteX51" fmla="*/ 448600 w 1216921"/>
                <a:gd name="connsiteY51" fmla="*/ 817563 h 904876"/>
                <a:gd name="connsiteX52" fmla="*/ 450469 w 1216921"/>
                <a:gd name="connsiteY52" fmla="*/ 817563 h 904876"/>
                <a:gd name="connsiteX53" fmla="*/ 456077 w 1216921"/>
                <a:gd name="connsiteY53" fmla="*/ 835953 h 904876"/>
                <a:gd name="connsiteX54" fmla="*/ 462309 w 1216921"/>
                <a:gd name="connsiteY54" fmla="*/ 840244 h 904876"/>
                <a:gd name="connsiteX55" fmla="*/ 483495 w 1216921"/>
                <a:gd name="connsiteY55" fmla="*/ 840244 h 904876"/>
                <a:gd name="connsiteX56" fmla="*/ 467917 w 1216921"/>
                <a:gd name="connsiteY56" fmla="*/ 851278 h 904876"/>
                <a:gd name="connsiteX57" fmla="*/ 464801 w 1216921"/>
                <a:gd name="connsiteY57" fmla="*/ 861699 h 904876"/>
                <a:gd name="connsiteX58" fmla="*/ 470409 w 1216921"/>
                <a:gd name="connsiteY58" fmla="*/ 879476 h 904876"/>
                <a:gd name="connsiteX59" fmla="*/ 449223 w 1216921"/>
                <a:gd name="connsiteY59" fmla="*/ 864764 h 904876"/>
                <a:gd name="connsiteX60" fmla="*/ 429906 w 1216921"/>
                <a:gd name="connsiteY60" fmla="*/ 878863 h 904876"/>
                <a:gd name="connsiteX61" fmla="*/ 428660 w 1216921"/>
                <a:gd name="connsiteY61" fmla="*/ 878250 h 904876"/>
                <a:gd name="connsiteX62" fmla="*/ 434891 w 1216921"/>
                <a:gd name="connsiteY62" fmla="*/ 859860 h 904876"/>
                <a:gd name="connsiteX63" fmla="*/ 432398 w 1216921"/>
                <a:gd name="connsiteY63" fmla="*/ 852504 h 904876"/>
                <a:gd name="connsiteX64" fmla="*/ 416820 w 1216921"/>
                <a:gd name="connsiteY64" fmla="*/ 840244 h 904876"/>
                <a:gd name="connsiteX65" fmla="*/ 436137 w 1216921"/>
                <a:gd name="connsiteY65" fmla="*/ 840244 h 904876"/>
                <a:gd name="connsiteX66" fmla="*/ 442992 w 1216921"/>
                <a:gd name="connsiteY66" fmla="*/ 835340 h 904876"/>
                <a:gd name="connsiteX67" fmla="*/ 448600 w 1216921"/>
                <a:gd name="connsiteY67" fmla="*/ 817563 h 904876"/>
                <a:gd name="connsiteX68" fmla="*/ 766864 w 1216921"/>
                <a:gd name="connsiteY68" fmla="*/ 814388 h 904876"/>
                <a:gd name="connsiteX69" fmla="*/ 773123 w 1216921"/>
                <a:gd name="connsiteY69" fmla="*/ 834415 h 904876"/>
                <a:gd name="connsiteX70" fmla="*/ 780007 w 1216921"/>
                <a:gd name="connsiteY70" fmla="*/ 839422 h 904876"/>
                <a:gd name="connsiteX71" fmla="*/ 799408 w 1216921"/>
                <a:gd name="connsiteY71" fmla="*/ 840674 h 904876"/>
                <a:gd name="connsiteX72" fmla="*/ 784388 w 1216921"/>
                <a:gd name="connsiteY72" fmla="*/ 851939 h 904876"/>
                <a:gd name="connsiteX73" fmla="*/ 781884 w 1216921"/>
                <a:gd name="connsiteY73" fmla="*/ 860075 h 904876"/>
                <a:gd name="connsiteX74" fmla="*/ 788143 w 1216921"/>
                <a:gd name="connsiteY74" fmla="*/ 879476 h 904876"/>
                <a:gd name="connsiteX75" fmla="*/ 770619 w 1216921"/>
                <a:gd name="connsiteY75" fmla="*/ 866959 h 904876"/>
                <a:gd name="connsiteX76" fmla="*/ 763109 w 1216921"/>
                <a:gd name="connsiteY76" fmla="*/ 866959 h 904876"/>
                <a:gd name="connsiteX77" fmla="*/ 746837 w 1216921"/>
                <a:gd name="connsiteY77" fmla="*/ 878850 h 904876"/>
                <a:gd name="connsiteX78" fmla="*/ 746211 w 1216921"/>
                <a:gd name="connsiteY78" fmla="*/ 878224 h 904876"/>
                <a:gd name="connsiteX79" fmla="*/ 751218 w 1216921"/>
                <a:gd name="connsiteY79" fmla="*/ 861952 h 904876"/>
                <a:gd name="connsiteX80" fmla="*/ 748089 w 1216921"/>
                <a:gd name="connsiteY80" fmla="*/ 850687 h 904876"/>
                <a:gd name="connsiteX81" fmla="*/ 734320 w 1216921"/>
                <a:gd name="connsiteY81" fmla="*/ 839422 h 904876"/>
                <a:gd name="connsiteX82" fmla="*/ 752470 w 1216921"/>
                <a:gd name="connsiteY82" fmla="*/ 839422 h 904876"/>
                <a:gd name="connsiteX83" fmla="*/ 760606 w 1216921"/>
                <a:gd name="connsiteY83" fmla="*/ 833789 h 904876"/>
                <a:gd name="connsiteX84" fmla="*/ 766864 w 1216921"/>
                <a:gd name="connsiteY84" fmla="*/ 814388 h 904876"/>
                <a:gd name="connsiteX85" fmla="*/ 837995 w 1216921"/>
                <a:gd name="connsiteY85" fmla="*/ 790575 h 904876"/>
                <a:gd name="connsiteX86" fmla="*/ 842899 w 1216921"/>
                <a:gd name="connsiteY86" fmla="*/ 806197 h 904876"/>
                <a:gd name="connsiteX87" fmla="*/ 851481 w 1216921"/>
                <a:gd name="connsiteY87" fmla="*/ 812446 h 904876"/>
                <a:gd name="connsiteX88" fmla="*/ 869258 w 1216921"/>
                <a:gd name="connsiteY88" fmla="*/ 812446 h 904876"/>
                <a:gd name="connsiteX89" fmla="*/ 853320 w 1216921"/>
                <a:gd name="connsiteY89" fmla="*/ 823693 h 904876"/>
                <a:gd name="connsiteX90" fmla="*/ 850868 w 1216921"/>
                <a:gd name="connsiteY90" fmla="*/ 831192 h 904876"/>
                <a:gd name="connsiteX91" fmla="*/ 855772 w 1216921"/>
                <a:gd name="connsiteY91" fmla="*/ 849313 h 904876"/>
                <a:gd name="connsiteX92" fmla="*/ 840447 w 1216921"/>
                <a:gd name="connsiteY92" fmla="*/ 838065 h 904876"/>
                <a:gd name="connsiteX93" fmla="*/ 834317 w 1216921"/>
                <a:gd name="connsiteY93" fmla="*/ 838065 h 904876"/>
                <a:gd name="connsiteX94" fmla="*/ 818379 w 1216921"/>
                <a:gd name="connsiteY94" fmla="*/ 848688 h 904876"/>
                <a:gd name="connsiteX95" fmla="*/ 823283 w 1216921"/>
                <a:gd name="connsiteY95" fmla="*/ 831817 h 904876"/>
                <a:gd name="connsiteX96" fmla="*/ 820831 w 1216921"/>
                <a:gd name="connsiteY96" fmla="*/ 823693 h 904876"/>
                <a:gd name="connsiteX97" fmla="*/ 807345 w 1216921"/>
                <a:gd name="connsiteY97" fmla="*/ 813695 h 904876"/>
                <a:gd name="connsiteX98" fmla="*/ 807345 w 1216921"/>
                <a:gd name="connsiteY98" fmla="*/ 812446 h 904876"/>
                <a:gd name="connsiteX99" fmla="*/ 825735 w 1216921"/>
                <a:gd name="connsiteY99" fmla="*/ 812446 h 904876"/>
                <a:gd name="connsiteX100" fmla="*/ 831252 w 1216921"/>
                <a:gd name="connsiteY100" fmla="*/ 808071 h 904876"/>
                <a:gd name="connsiteX101" fmla="*/ 837995 w 1216921"/>
                <a:gd name="connsiteY101" fmla="*/ 790575 h 904876"/>
                <a:gd name="connsiteX102" fmla="*/ 379202 w 1216921"/>
                <a:gd name="connsiteY102" fmla="*/ 788988 h 904876"/>
                <a:gd name="connsiteX103" fmla="*/ 384830 w 1216921"/>
                <a:gd name="connsiteY103" fmla="*/ 806499 h 904876"/>
                <a:gd name="connsiteX104" fmla="*/ 392960 w 1216921"/>
                <a:gd name="connsiteY104" fmla="*/ 812753 h 904876"/>
                <a:gd name="connsiteX105" fmla="*/ 410471 w 1216921"/>
                <a:gd name="connsiteY105" fmla="*/ 813378 h 904876"/>
                <a:gd name="connsiteX106" fmla="*/ 396087 w 1216921"/>
                <a:gd name="connsiteY106" fmla="*/ 824010 h 904876"/>
                <a:gd name="connsiteX107" fmla="*/ 393586 w 1216921"/>
                <a:gd name="connsiteY107" fmla="*/ 832140 h 904876"/>
                <a:gd name="connsiteX108" fmla="*/ 399214 w 1216921"/>
                <a:gd name="connsiteY108" fmla="*/ 849025 h 904876"/>
                <a:gd name="connsiteX109" fmla="*/ 397963 w 1216921"/>
                <a:gd name="connsiteY109" fmla="*/ 850276 h 904876"/>
                <a:gd name="connsiteX110" fmla="*/ 379202 w 1216921"/>
                <a:gd name="connsiteY110" fmla="*/ 836517 h 904876"/>
                <a:gd name="connsiteX111" fmla="*/ 359190 w 1216921"/>
                <a:gd name="connsiteY111" fmla="*/ 850901 h 904876"/>
                <a:gd name="connsiteX112" fmla="*/ 365443 w 1216921"/>
                <a:gd name="connsiteY112" fmla="*/ 831514 h 904876"/>
                <a:gd name="connsiteX113" fmla="*/ 363567 w 1216921"/>
                <a:gd name="connsiteY113" fmla="*/ 824635 h 904876"/>
                <a:gd name="connsiteX114" fmla="*/ 348558 w 1216921"/>
                <a:gd name="connsiteY114" fmla="*/ 812753 h 904876"/>
                <a:gd name="connsiteX115" fmla="*/ 367320 w 1216921"/>
                <a:gd name="connsiteY115" fmla="*/ 812753 h 904876"/>
                <a:gd name="connsiteX116" fmla="*/ 372948 w 1216921"/>
                <a:gd name="connsiteY116" fmla="*/ 808375 h 904876"/>
                <a:gd name="connsiteX117" fmla="*/ 379202 w 1216921"/>
                <a:gd name="connsiteY117" fmla="*/ 788988 h 904876"/>
                <a:gd name="connsiteX118" fmla="*/ 905463 w 1216921"/>
                <a:gd name="connsiteY118" fmla="*/ 749300 h 904876"/>
                <a:gd name="connsiteX119" fmla="*/ 911608 w 1216921"/>
                <a:gd name="connsiteY119" fmla="*/ 767421 h 904876"/>
                <a:gd name="connsiteX120" fmla="*/ 916524 w 1216921"/>
                <a:gd name="connsiteY120" fmla="*/ 771795 h 904876"/>
                <a:gd name="connsiteX121" fmla="*/ 934345 w 1216921"/>
                <a:gd name="connsiteY121" fmla="*/ 773045 h 904876"/>
                <a:gd name="connsiteX122" fmla="*/ 920826 w 1216921"/>
                <a:gd name="connsiteY122" fmla="*/ 782418 h 904876"/>
                <a:gd name="connsiteX123" fmla="*/ 918368 w 1216921"/>
                <a:gd name="connsiteY123" fmla="*/ 789917 h 904876"/>
                <a:gd name="connsiteX124" fmla="*/ 923898 w 1216921"/>
                <a:gd name="connsiteY124" fmla="*/ 808038 h 904876"/>
                <a:gd name="connsiteX125" fmla="*/ 908535 w 1216921"/>
                <a:gd name="connsiteY125" fmla="*/ 796790 h 904876"/>
                <a:gd name="connsiteX126" fmla="*/ 902390 w 1216921"/>
                <a:gd name="connsiteY126" fmla="*/ 796790 h 904876"/>
                <a:gd name="connsiteX127" fmla="*/ 888256 w 1216921"/>
                <a:gd name="connsiteY127" fmla="*/ 806788 h 904876"/>
                <a:gd name="connsiteX128" fmla="*/ 887027 w 1216921"/>
                <a:gd name="connsiteY128" fmla="*/ 806163 h 904876"/>
                <a:gd name="connsiteX129" fmla="*/ 891943 w 1216921"/>
                <a:gd name="connsiteY129" fmla="*/ 791167 h 904876"/>
                <a:gd name="connsiteX130" fmla="*/ 888871 w 1216921"/>
                <a:gd name="connsiteY130" fmla="*/ 781793 h 904876"/>
                <a:gd name="connsiteX131" fmla="*/ 877195 w 1216921"/>
                <a:gd name="connsiteY131" fmla="*/ 771795 h 904876"/>
                <a:gd name="connsiteX132" fmla="*/ 892558 w 1216921"/>
                <a:gd name="connsiteY132" fmla="*/ 771795 h 904876"/>
                <a:gd name="connsiteX133" fmla="*/ 899932 w 1216921"/>
                <a:gd name="connsiteY133" fmla="*/ 766796 h 904876"/>
                <a:gd name="connsiteX134" fmla="*/ 905463 w 1216921"/>
                <a:gd name="connsiteY134" fmla="*/ 749300 h 904876"/>
                <a:gd name="connsiteX135" fmla="*/ 312045 w 1216921"/>
                <a:gd name="connsiteY135" fmla="*/ 749300 h 904876"/>
                <a:gd name="connsiteX136" fmla="*/ 316301 w 1216921"/>
                <a:gd name="connsiteY136" fmla="*/ 763047 h 904876"/>
                <a:gd name="connsiteX137" fmla="*/ 327852 w 1216921"/>
                <a:gd name="connsiteY137" fmla="*/ 771171 h 904876"/>
                <a:gd name="connsiteX138" fmla="*/ 340620 w 1216921"/>
                <a:gd name="connsiteY138" fmla="*/ 772420 h 904876"/>
                <a:gd name="connsiteX139" fmla="*/ 326637 w 1216921"/>
                <a:gd name="connsiteY139" fmla="*/ 783043 h 904876"/>
                <a:gd name="connsiteX140" fmla="*/ 324205 w 1216921"/>
                <a:gd name="connsiteY140" fmla="*/ 789292 h 904876"/>
                <a:gd name="connsiteX141" fmla="*/ 330284 w 1216921"/>
                <a:gd name="connsiteY141" fmla="*/ 808038 h 904876"/>
                <a:gd name="connsiteX142" fmla="*/ 312045 w 1216921"/>
                <a:gd name="connsiteY142" fmla="*/ 794291 h 904876"/>
                <a:gd name="connsiteX143" fmla="*/ 293198 w 1216921"/>
                <a:gd name="connsiteY143" fmla="*/ 807413 h 904876"/>
                <a:gd name="connsiteX144" fmla="*/ 299885 w 1216921"/>
                <a:gd name="connsiteY144" fmla="*/ 785543 h 904876"/>
                <a:gd name="connsiteX145" fmla="*/ 283470 w 1216921"/>
                <a:gd name="connsiteY145" fmla="*/ 772420 h 904876"/>
                <a:gd name="connsiteX146" fmla="*/ 283470 w 1216921"/>
                <a:gd name="connsiteY146" fmla="*/ 771171 h 904876"/>
                <a:gd name="connsiteX147" fmla="*/ 299885 w 1216921"/>
                <a:gd name="connsiteY147" fmla="*/ 771795 h 904876"/>
                <a:gd name="connsiteX148" fmla="*/ 305965 w 1216921"/>
                <a:gd name="connsiteY148" fmla="*/ 766796 h 904876"/>
                <a:gd name="connsiteX149" fmla="*/ 312045 w 1216921"/>
                <a:gd name="connsiteY149" fmla="*/ 749300 h 904876"/>
                <a:gd name="connsiteX150" fmla="*/ 1107383 w 1216921"/>
                <a:gd name="connsiteY150" fmla="*/ 674688 h 904876"/>
                <a:gd name="connsiteX151" fmla="*/ 1102441 w 1216921"/>
                <a:gd name="connsiteY151" fmla="*/ 685313 h 904876"/>
                <a:gd name="connsiteX152" fmla="*/ 1053023 w 1216921"/>
                <a:gd name="connsiteY152" fmla="*/ 737813 h 904876"/>
                <a:gd name="connsiteX153" fmla="*/ 997427 w 1216921"/>
                <a:gd name="connsiteY153" fmla="*/ 754063 h 904876"/>
                <a:gd name="connsiteX154" fmla="*/ 959745 w 1216921"/>
                <a:gd name="connsiteY154" fmla="*/ 749688 h 904876"/>
                <a:gd name="connsiteX155" fmla="*/ 972717 w 1216921"/>
                <a:gd name="connsiteY155" fmla="*/ 741563 h 904876"/>
                <a:gd name="connsiteX156" fmla="*/ 1007928 w 1216921"/>
                <a:gd name="connsiteY156" fmla="*/ 711563 h 904876"/>
                <a:gd name="connsiteX157" fmla="*/ 1015341 w 1216921"/>
                <a:gd name="connsiteY157" fmla="*/ 699688 h 904876"/>
                <a:gd name="connsiteX158" fmla="*/ 1027078 w 1216921"/>
                <a:gd name="connsiteY158" fmla="*/ 690313 h 904876"/>
                <a:gd name="connsiteX159" fmla="*/ 1093175 w 1216921"/>
                <a:gd name="connsiteY159" fmla="*/ 675938 h 904876"/>
                <a:gd name="connsiteX160" fmla="*/ 1107383 w 1216921"/>
                <a:gd name="connsiteY160" fmla="*/ 674688 h 904876"/>
                <a:gd name="connsiteX161" fmla="*/ 110086 w 1216921"/>
                <a:gd name="connsiteY161" fmla="*/ 674688 h 904876"/>
                <a:gd name="connsiteX162" fmla="*/ 126834 w 1216921"/>
                <a:gd name="connsiteY162" fmla="*/ 676528 h 904876"/>
                <a:gd name="connsiteX163" fmla="*/ 193830 w 1216921"/>
                <a:gd name="connsiteY163" fmla="*/ 691249 h 904876"/>
                <a:gd name="connsiteX164" fmla="*/ 198793 w 1216921"/>
                <a:gd name="connsiteY164" fmla="*/ 694929 h 904876"/>
                <a:gd name="connsiteX165" fmla="*/ 227328 w 1216921"/>
                <a:gd name="connsiteY165" fmla="*/ 729277 h 904876"/>
                <a:gd name="connsiteX166" fmla="*/ 256483 w 1216921"/>
                <a:gd name="connsiteY166" fmla="*/ 749518 h 904876"/>
                <a:gd name="connsiteX167" fmla="*/ 187006 w 1216921"/>
                <a:gd name="connsiteY167" fmla="*/ 748291 h 904876"/>
                <a:gd name="connsiteX168" fmla="*/ 162813 w 1216921"/>
                <a:gd name="connsiteY168" fmla="*/ 736637 h 904876"/>
                <a:gd name="connsiteX169" fmla="*/ 113808 w 1216921"/>
                <a:gd name="connsiteY169" fmla="*/ 685728 h 904876"/>
                <a:gd name="connsiteX170" fmla="*/ 108845 w 1216921"/>
                <a:gd name="connsiteY170" fmla="*/ 676528 h 904876"/>
                <a:gd name="connsiteX171" fmla="*/ 110086 w 1216921"/>
                <a:gd name="connsiteY171" fmla="*/ 674688 h 904876"/>
                <a:gd name="connsiteX172" fmla="*/ 995136 w 1216921"/>
                <a:gd name="connsiteY172" fmla="*/ 600075 h 904876"/>
                <a:gd name="connsiteX173" fmla="*/ 1000641 w 1216921"/>
                <a:gd name="connsiteY173" fmla="*/ 611226 h 904876"/>
                <a:gd name="connsiteX174" fmla="*/ 1004923 w 1216921"/>
                <a:gd name="connsiteY174" fmla="*/ 689904 h 904876"/>
                <a:gd name="connsiteX175" fmla="*/ 1000641 w 1216921"/>
                <a:gd name="connsiteY175" fmla="*/ 701675 h 904876"/>
                <a:gd name="connsiteX176" fmla="*/ 955987 w 1216921"/>
                <a:gd name="connsiteY176" fmla="*/ 746280 h 904876"/>
                <a:gd name="connsiteX177" fmla="*/ 940695 w 1216921"/>
                <a:gd name="connsiteY177" fmla="*/ 752475 h 904876"/>
                <a:gd name="connsiteX178" fmla="*/ 947424 w 1216921"/>
                <a:gd name="connsiteY178" fmla="*/ 709729 h 904876"/>
                <a:gd name="connsiteX179" fmla="*/ 947424 w 1216921"/>
                <a:gd name="connsiteY179" fmla="*/ 659548 h 904876"/>
                <a:gd name="connsiteX180" fmla="*/ 948647 w 1216921"/>
                <a:gd name="connsiteY180" fmla="*/ 652114 h 904876"/>
                <a:gd name="connsiteX181" fmla="*/ 984737 w 1216921"/>
                <a:gd name="connsiteY181" fmla="*/ 606890 h 904876"/>
                <a:gd name="connsiteX182" fmla="*/ 995136 w 1216921"/>
                <a:gd name="connsiteY182" fmla="*/ 600075 h 904876"/>
                <a:gd name="connsiteX183" fmla="*/ 222003 w 1216921"/>
                <a:gd name="connsiteY183" fmla="*/ 598488 h 904876"/>
                <a:gd name="connsiteX184" fmla="*/ 232344 w 1216921"/>
                <a:gd name="connsiteY184" fmla="*/ 605969 h 904876"/>
                <a:gd name="connsiteX185" fmla="*/ 268233 w 1216921"/>
                <a:gd name="connsiteY185" fmla="*/ 651480 h 904876"/>
                <a:gd name="connsiteX186" fmla="*/ 269450 w 1216921"/>
                <a:gd name="connsiteY186" fmla="*/ 655844 h 904876"/>
                <a:gd name="connsiteX187" fmla="*/ 274925 w 1216921"/>
                <a:gd name="connsiteY187" fmla="*/ 746865 h 904876"/>
                <a:gd name="connsiteX188" fmla="*/ 275533 w 1216921"/>
                <a:gd name="connsiteY188" fmla="*/ 749359 h 904876"/>
                <a:gd name="connsiteX189" fmla="*/ 274925 w 1216921"/>
                <a:gd name="connsiteY189" fmla="*/ 752476 h 904876"/>
                <a:gd name="connsiteX190" fmla="*/ 254243 w 1216921"/>
                <a:gd name="connsiteY190" fmla="*/ 741254 h 904876"/>
                <a:gd name="connsiteX191" fmla="*/ 218961 w 1216921"/>
                <a:gd name="connsiteY191" fmla="*/ 705095 h 904876"/>
                <a:gd name="connsiteX192" fmla="*/ 211662 w 1216921"/>
                <a:gd name="connsiteY192" fmla="*/ 682028 h 904876"/>
                <a:gd name="connsiteX193" fmla="*/ 216528 w 1216921"/>
                <a:gd name="connsiteY193" fmla="*/ 610333 h 904876"/>
                <a:gd name="connsiteX194" fmla="*/ 222003 w 1216921"/>
                <a:gd name="connsiteY194" fmla="*/ 598488 h 904876"/>
                <a:gd name="connsiteX195" fmla="*/ 1171408 w 1216921"/>
                <a:gd name="connsiteY195" fmla="*/ 572182 h 904876"/>
                <a:gd name="connsiteX196" fmla="*/ 1170940 w 1216921"/>
                <a:gd name="connsiteY196" fmla="*/ 579928 h 904876"/>
                <a:gd name="connsiteX197" fmla="*/ 1125413 w 1216921"/>
                <a:gd name="connsiteY197" fmla="*/ 652536 h 904876"/>
                <a:gd name="connsiteX198" fmla="*/ 1111692 w 1216921"/>
                <a:gd name="connsiteY198" fmla="*/ 661299 h 904876"/>
                <a:gd name="connsiteX199" fmla="*/ 1034358 w 1216921"/>
                <a:gd name="connsiteY199" fmla="*/ 679451 h 904876"/>
                <a:gd name="connsiteX200" fmla="*/ 1060552 w 1216921"/>
                <a:gd name="connsiteY200" fmla="*/ 650658 h 904876"/>
                <a:gd name="connsiteX201" fmla="*/ 1081133 w 1216921"/>
                <a:gd name="connsiteY201" fmla="*/ 615606 h 904876"/>
                <a:gd name="connsiteX202" fmla="*/ 1085498 w 1216921"/>
                <a:gd name="connsiteY202" fmla="*/ 609973 h 904876"/>
                <a:gd name="connsiteX203" fmla="*/ 1163456 w 1216921"/>
                <a:gd name="connsiteY203" fmla="*/ 572417 h 904876"/>
                <a:gd name="connsiteX204" fmla="*/ 1171408 w 1216921"/>
                <a:gd name="connsiteY204" fmla="*/ 572182 h 904876"/>
                <a:gd name="connsiteX205" fmla="*/ 46933 w 1216921"/>
                <a:gd name="connsiteY205" fmla="*/ 572118 h 904876"/>
                <a:gd name="connsiteX206" fmla="*/ 58053 w 1216921"/>
                <a:gd name="connsiteY206" fmla="*/ 572737 h 904876"/>
                <a:gd name="connsiteX207" fmla="*/ 130331 w 1216921"/>
                <a:gd name="connsiteY207" fmla="*/ 607985 h 904876"/>
                <a:gd name="connsiteX208" fmla="*/ 137744 w 1216921"/>
                <a:gd name="connsiteY208" fmla="*/ 617261 h 904876"/>
                <a:gd name="connsiteX209" fmla="*/ 172956 w 1216921"/>
                <a:gd name="connsiteY209" fmla="*/ 667350 h 904876"/>
                <a:gd name="connsiteX210" fmla="*/ 183458 w 1216921"/>
                <a:gd name="connsiteY210" fmla="*/ 677863 h 904876"/>
                <a:gd name="connsiteX211" fmla="*/ 112416 w 1216921"/>
                <a:gd name="connsiteY211" fmla="*/ 663022 h 904876"/>
                <a:gd name="connsiteX212" fmla="*/ 84616 w 1216921"/>
                <a:gd name="connsiteY212" fmla="*/ 643852 h 904876"/>
                <a:gd name="connsiteX213" fmla="*/ 48169 w 1216921"/>
                <a:gd name="connsiteY213" fmla="*/ 582631 h 904876"/>
                <a:gd name="connsiteX214" fmla="*/ 46933 w 1216921"/>
                <a:gd name="connsiteY214" fmla="*/ 572118 h 904876"/>
                <a:gd name="connsiteX215" fmla="*/ 1040676 w 1216921"/>
                <a:gd name="connsiteY215" fmla="*/ 521453 h 904876"/>
                <a:gd name="connsiteX216" fmla="*/ 1046619 w 1216921"/>
                <a:gd name="connsiteY216" fmla="*/ 527226 h 904876"/>
                <a:gd name="connsiteX217" fmla="*/ 1065513 w 1216921"/>
                <a:gd name="connsiteY217" fmla="*/ 575906 h 904876"/>
                <a:gd name="connsiteX218" fmla="*/ 1025287 w 1216921"/>
                <a:gd name="connsiteY218" fmla="*/ 678881 h 904876"/>
                <a:gd name="connsiteX219" fmla="*/ 1017363 w 1216921"/>
                <a:gd name="connsiteY219" fmla="*/ 682626 h 904876"/>
                <a:gd name="connsiteX220" fmla="*/ 1013097 w 1216921"/>
                <a:gd name="connsiteY220" fmla="*/ 635819 h 904876"/>
                <a:gd name="connsiteX221" fmla="*/ 1006393 w 1216921"/>
                <a:gd name="connsiteY221" fmla="*/ 598373 h 904876"/>
                <a:gd name="connsiteX222" fmla="*/ 1007002 w 1216921"/>
                <a:gd name="connsiteY222" fmla="*/ 590884 h 904876"/>
                <a:gd name="connsiteX223" fmla="*/ 1035648 w 1216921"/>
                <a:gd name="connsiteY223" fmla="*/ 527850 h 904876"/>
                <a:gd name="connsiteX224" fmla="*/ 1040676 w 1216921"/>
                <a:gd name="connsiteY224" fmla="*/ 521453 h 904876"/>
                <a:gd name="connsiteX225" fmla="*/ 177461 w 1216921"/>
                <a:gd name="connsiteY225" fmla="*/ 520700 h 904876"/>
                <a:gd name="connsiteX226" fmla="*/ 181782 w 1216921"/>
                <a:gd name="connsiteY226" fmla="*/ 526915 h 904876"/>
                <a:gd name="connsiteX227" fmla="*/ 210798 w 1216921"/>
                <a:gd name="connsiteY227" fmla="*/ 590926 h 904876"/>
                <a:gd name="connsiteX228" fmla="*/ 211416 w 1216921"/>
                <a:gd name="connsiteY228" fmla="*/ 596519 h 904876"/>
                <a:gd name="connsiteX229" fmla="*/ 200921 w 1216921"/>
                <a:gd name="connsiteY229" fmla="*/ 673580 h 904876"/>
                <a:gd name="connsiteX230" fmla="*/ 200303 w 1216921"/>
                <a:gd name="connsiteY230" fmla="*/ 681038 h 904876"/>
                <a:gd name="connsiteX231" fmla="*/ 148445 w 1216921"/>
                <a:gd name="connsiteY231" fmla="*/ 606462 h 904876"/>
                <a:gd name="connsiteX232" fmla="*/ 177461 w 1216921"/>
                <a:gd name="connsiteY232" fmla="*/ 520700 h 904876"/>
                <a:gd name="connsiteX233" fmla="*/ 1205189 w 1216921"/>
                <a:gd name="connsiteY233" fmla="*/ 457200 h 904876"/>
                <a:gd name="connsiteX234" fmla="*/ 1205808 w 1216921"/>
                <a:gd name="connsiteY234" fmla="*/ 467154 h 904876"/>
                <a:gd name="connsiteX235" fmla="*/ 1190945 w 1216921"/>
                <a:gd name="connsiteY235" fmla="*/ 528745 h 904876"/>
                <a:gd name="connsiteX236" fmla="*/ 1167411 w 1216921"/>
                <a:gd name="connsiteY236" fmla="*/ 556741 h 904876"/>
                <a:gd name="connsiteX237" fmla="*/ 1103004 w 1216921"/>
                <a:gd name="connsiteY237" fmla="*/ 592202 h 904876"/>
                <a:gd name="connsiteX238" fmla="*/ 1093095 w 1216921"/>
                <a:gd name="connsiteY238" fmla="*/ 595313 h 904876"/>
                <a:gd name="connsiteX239" fmla="*/ 1122822 w 1216921"/>
                <a:gd name="connsiteY239" fmla="*/ 531856 h 904876"/>
                <a:gd name="connsiteX240" fmla="*/ 1123441 w 1216921"/>
                <a:gd name="connsiteY240" fmla="*/ 530611 h 904876"/>
                <a:gd name="connsiteX241" fmla="*/ 1140162 w 1216921"/>
                <a:gd name="connsiteY241" fmla="*/ 501993 h 904876"/>
                <a:gd name="connsiteX242" fmla="*/ 1195280 w 1216921"/>
                <a:gd name="connsiteY242" fmla="*/ 460933 h 904876"/>
                <a:gd name="connsiteX243" fmla="*/ 1205189 w 1216921"/>
                <a:gd name="connsiteY243" fmla="*/ 457200 h 904876"/>
                <a:gd name="connsiteX244" fmla="*/ 16632 w 1216921"/>
                <a:gd name="connsiteY244" fmla="*/ 457137 h 904876"/>
                <a:gd name="connsiteX245" fmla="*/ 55767 w 1216921"/>
                <a:gd name="connsiteY245" fmla="*/ 483901 h 904876"/>
                <a:gd name="connsiteX246" fmla="*/ 88069 w 1216921"/>
                <a:gd name="connsiteY246" fmla="*/ 511287 h 904876"/>
                <a:gd name="connsiteX247" fmla="*/ 91797 w 1216921"/>
                <a:gd name="connsiteY247" fmla="*/ 516889 h 904876"/>
                <a:gd name="connsiteX248" fmla="*/ 124099 w 1216921"/>
                <a:gd name="connsiteY248" fmla="*/ 592823 h 904876"/>
                <a:gd name="connsiteX249" fmla="*/ 124720 w 1216921"/>
                <a:gd name="connsiteY249" fmla="*/ 595313 h 904876"/>
                <a:gd name="connsiteX250" fmla="*/ 110433 w 1216921"/>
                <a:gd name="connsiteY250" fmla="*/ 589711 h 904876"/>
                <a:gd name="connsiteX251" fmla="*/ 44586 w 1216921"/>
                <a:gd name="connsiteY251" fmla="*/ 552366 h 904876"/>
                <a:gd name="connsiteX252" fmla="*/ 23465 w 1216921"/>
                <a:gd name="connsiteY252" fmla="*/ 523113 h 904876"/>
                <a:gd name="connsiteX253" fmla="*/ 10420 w 1216921"/>
                <a:gd name="connsiteY253" fmla="*/ 460872 h 904876"/>
                <a:gd name="connsiteX254" fmla="*/ 16632 w 1216921"/>
                <a:gd name="connsiteY254" fmla="*/ 457137 h 904876"/>
                <a:gd name="connsiteX255" fmla="*/ 1066223 w 1216921"/>
                <a:gd name="connsiteY255" fmla="*/ 433388 h 904876"/>
                <a:gd name="connsiteX256" fmla="*/ 1070527 w 1216921"/>
                <a:gd name="connsiteY256" fmla="*/ 435861 h 904876"/>
                <a:gd name="connsiteX257" fmla="*/ 1112961 w 1216921"/>
                <a:gd name="connsiteY257" fmla="*/ 507590 h 904876"/>
                <a:gd name="connsiteX258" fmla="*/ 1081597 w 1216921"/>
                <a:gd name="connsiteY258" fmla="*/ 595396 h 904876"/>
                <a:gd name="connsiteX259" fmla="*/ 1076677 w 1216921"/>
                <a:gd name="connsiteY259" fmla="*/ 598488 h 904876"/>
                <a:gd name="connsiteX260" fmla="*/ 1061918 w 1216921"/>
                <a:gd name="connsiteY260" fmla="*/ 539745 h 904876"/>
                <a:gd name="connsiteX261" fmla="*/ 1055153 w 1216921"/>
                <a:gd name="connsiteY261" fmla="*/ 526141 h 904876"/>
                <a:gd name="connsiteX262" fmla="*/ 1051463 w 1216921"/>
                <a:gd name="connsiteY262" fmla="*/ 506972 h 904876"/>
                <a:gd name="connsiteX263" fmla="*/ 1062533 w 1216921"/>
                <a:gd name="connsiteY263" fmla="*/ 442663 h 904876"/>
                <a:gd name="connsiteX264" fmla="*/ 1066223 w 1216921"/>
                <a:gd name="connsiteY264" fmla="*/ 433388 h 904876"/>
                <a:gd name="connsiteX265" fmla="*/ 150758 w 1216921"/>
                <a:gd name="connsiteY265" fmla="*/ 430213 h 904876"/>
                <a:gd name="connsiteX266" fmla="*/ 154497 w 1216921"/>
                <a:gd name="connsiteY266" fmla="*/ 439562 h 904876"/>
                <a:gd name="connsiteX267" fmla="*/ 166960 w 1216921"/>
                <a:gd name="connsiteY267" fmla="*/ 508741 h 904876"/>
                <a:gd name="connsiteX268" fmla="*/ 163221 w 1216921"/>
                <a:gd name="connsiteY268" fmla="*/ 523076 h 904876"/>
                <a:gd name="connsiteX269" fmla="*/ 144527 w 1216921"/>
                <a:gd name="connsiteY269" fmla="*/ 584154 h 904876"/>
                <a:gd name="connsiteX270" fmla="*/ 142035 w 1216921"/>
                <a:gd name="connsiteY270" fmla="*/ 597865 h 904876"/>
                <a:gd name="connsiteX271" fmla="*/ 140165 w 1216921"/>
                <a:gd name="connsiteY271" fmla="*/ 598488 h 904876"/>
                <a:gd name="connsiteX272" fmla="*/ 102777 w 1216921"/>
                <a:gd name="connsiteY272" fmla="*/ 526192 h 904876"/>
                <a:gd name="connsiteX273" fmla="*/ 150758 w 1216921"/>
                <a:gd name="connsiteY273" fmla="*/ 430213 h 904876"/>
                <a:gd name="connsiteX274" fmla="*/ 1069062 w 1216921"/>
                <a:gd name="connsiteY274" fmla="*/ 344733 h 904876"/>
                <a:gd name="connsiteX275" fmla="*/ 1079916 w 1216921"/>
                <a:gd name="connsiteY275" fmla="*/ 348774 h 904876"/>
                <a:gd name="connsiteX276" fmla="*/ 1124873 w 1216921"/>
                <a:gd name="connsiteY276" fmla="*/ 389811 h 904876"/>
                <a:gd name="connsiteX277" fmla="*/ 1134726 w 1216921"/>
                <a:gd name="connsiteY277" fmla="*/ 425874 h 904876"/>
                <a:gd name="connsiteX278" fmla="*/ 1135958 w 1216921"/>
                <a:gd name="connsiteY278" fmla="*/ 425874 h 904876"/>
                <a:gd name="connsiteX279" fmla="*/ 1128568 w 1216921"/>
                <a:gd name="connsiteY279" fmla="*/ 477481 h 904876"/>
                <a:gd name="connsiteX280" fmla="*/ 1124873 w 1216921"/>
                <a:gd name="connsiteY280" fmla="*/ 486186 h 904876"/>
                <a:gd name="connsiteX281" fmla="*/ 1116867 w 1216921"/>
                <a:gd name="connsiteY281" fmla="*/ 486186 h 904876"/>
                <a:gd name="connsiteX282" fmla="*/ 1087306 w 1216921"/>
                <a:gd name="connsiteY282" fmla="*/ 442040 h 904876"/>
                <a:gd name="connsiteX283" fmla="*/ 1073758 w 1216921"/>
                <a:gd name="connsiteY283" fmla="*/ 425874 h 904876"/>
                <a:gd name="connsiteX284" fmla="*/ 1066368 w 1216921"/>
                <a:gd name="connsiteY284" fmla="*/ 405355 h 904876"/>
                <a:gd name="connsiteX285" fmla="*/ 1064520 w 1216921"/>
                <a:gd name="connsiteY285" fmla="*/ 356236 h 904876"/>
                <a:gd name="connsiteX286" fmla="*/ 1065136 w 1216921"/>
                <a:gd name="connsiteY286" fmla="*/ 355614 h 904876"/>
                <a:gd name="connsiteX287" fmla="*/ 1069062 w 1216921"/>
                <a:gd name="connsiteY287" fmla="*/ 344733 h 904876"/>
                <a:gd name="connsiteX288" fmla="*/ 147522 w 1216921"/>
                <a:gd name="connsiteY288" fmla="*/ 343889 h 904876"/>
                <a:gd name="connsiteX289" fmla="*/ 151448 w 1216921"/>
                <a:gd name="connsiteY289" fmla="*/ 352552 h 904876"/>
                <a:gd name="connsiteX290" fmla="*/ 153296 w 1216921"/>
                <a:gd name="connsiteY290" fmla="*/ 378775 h 904876"/>
                <a:gd name="connsiteX291" fmla="*/ 148369 w 1216921"/>
                <a:gd name="connsiteY291" fmla="*/ 413740 h 904876"/>
                <a:gd name="connsiteX292" fmla="*/ 140363 w 1216921"/>
                <a:gd name="connsiteY292" fmla="*/ 428101 h 904876"/>
                <a:gd name="connsiteX293" fmla="*/ 115729 w 1216921"/>
                <a:gd name="connsiteY293" fmla="*/ 460568 h 904876"/>
                <a:gd name="connsiteX294" fmla="*/ 100333 w 1216921"/>
                <a:gd name="connsiteY294" fmla="*/ 484294 h 904876"/>
                <a:gd name="connsiteX295" fmla="*/ 90480 w 1216921"/>
                <a:gd name="connsiteY295" fmla="*/ 483670 h 904876"/>
                <a:gd name="connsiteX296" fmla="*/ 83706 w 1216921"/>
                <a:gd name="connsiteY296" fmla="*/ 453076 h 904876"/>
                <a:gd name="connsiteX297" fmla="*/ 82474 w 1216921"/>
                <a:gd name="connsiteY297" fmla="*/ 414989 h 904876"/>
                <a:gd name="connsiteX298" fmla="*/ 89248 w 1216921"/>
                <a:gd name="connsiteY298" fmla="*/ 392512 h 904876"/>
                <a:gd name="connsiteX299" fmla="*/ 138516 w 1216921"/>
                <a:gd name="connsiteY299" fmla="*/ 346932 h 904876"/>
                <a:gd name="connsiteX300" fmla="*/ 147522 w 1216921"/>
                <a:gd name="connsiteY300" fmla="*/ 343889 h 904876"/>
                <a:gd name="connsiteX301" fmla="*/ 1212628 w 1216921"/>
                <a:gd name="connsiteY301" fmla="*/ 331788 h 904876"/>
                <a:gd name="connsiteX302" fmla="*/ 1216921 w 1216921"/>
                <a:gd name="connsiteY302" fmla="*/ 358967 h 904876"/>
                <a:gd name="connsiteX303" fmla="*/ 1216921 w 1216921"/>
                <a:gd name="connsiteY303" fmla="*/ 395412 h 904876"/>
                <a:gd name="connsiteX304" fmla="*/ 1213241 w 1216921"/>
                <a:gd name="connsiteY304" fmla="*/ 417031 h 904876"/>
                <a:gd name="connsiteX305" fmla="*/ 1198520 w 1216921"/>
                <a:gd name="connsiteY305" fmla="*/ 445446 h 904876"/>
                <a:gd name="connsiteX306" fmla="*/ 1138411 w 1216921"/>
                <a:gd name="connsiteY306" fmla="*/ 489920 h 904876"/>
                <a:gd name="connsiteX307" fmla="*/ 1135958 w 1216921"/>
                <a:gd name="connsiteY307" fmla="*/ 490538 h 904876"/>
                <a:gd name="connsiteX308" fmla="*/ 1137185 w 1216921"/>
                <a:gd name="connsiteY308" fmla="*/ 470772 h 904876"/>
                <a:gd name="connsiteX309" fmla="*/ 1146385 w 1216921"/>
                <a:gd name="connsiteY309" fmla="*/ 415178 h 904876"/>
                <a:gd name="connsiteX310" fmla="*/ 1150679 w 1216921"/>
                <a:gd name="connsiteY310" fmla="*/ 404059 h 904876"/>
                <a:gd name="connsiteX311" fmla="*/ 1206494 w 1216921"/>
                <a:gd name="connsiteY311" fmla="*/ 336730 h 904876"/>
                <a:gd name="connsiteX312" fmla="*/ 1212628 w 1216921"/>
                <a:gd name="connsiteY312" fmla="*/ 331788 h 904876"/>
                <a:gd name="connsiteX313" fmla="*/ 4894 w 1216921"/>
                <a:gd name="connsiteY313" fmla="*/ 331788 h 904876"/>
                <a:gd name="connsiteX314" fmla="*/ 11101 w 1216921"/>
                <a:gd name="connsiteY314" fmla="*/ 336719 h 904876"/>
                <a:gd name="connsiteX315" fmla="*/ 66341 w 1216921"/>
                <a:gd name="connsiteY315" fmla="*/ 402665 h 904876"/>
                <a:gd name="connsiteX316" fmla="*/ 73789 w 1216921"/>
                <a:gd name="connsiteY316" fmla="*/ 426702 h 904876"/>
                <a:gd name="connsiteX317" fmla="*/ 81237 w 1216921"/>
                <a:gd name="connsiteY317" fmla="*/ 478474 h 904876"/>
                <a:gd name="connsiteX318" fmla="*/ 81237 w 1216921"/>
                <a:gd name="connsiteY318" fmla="*/ 488951 h 904876"/>
                <a:gd name="connsiteX319" fmla="*/ 80617 w 1216921"/>
                <a:gd name="connsiteY319" fmla="*/ 488951 h 904876"/>
                <a:gd name="connsiteX320" fmla="*/ 12963 w 1216921"/>
                <a:gd name="connsiteY320" fmla="*/ 438412 h 904876"/>
                <a:gd name="connsiteX321" fmla="*/ 1791 w 1216921"/>
                <a:gd name="connsiteY321" fmla="*/ 405131 h 904876"/>
                <a:gd name="connsiteX322" fmla="*/ 2411 w 1216921"/>
                <a:gd name="connsiteY322" fmla="*/ 341033 h 904876"/>
                <a:gd name="connsiteX323" fmla="*/ 4894 w 1216921"/>
                <a:gd name="connsiteY323" fmla="*/ 331788 h 904876"/>
                <a:gd name="connsiteX324" fmla="*/ 1055266 w 1216921"/>
                <a:gd name="connsiteY324" fmla="*/ 260314 h 904876"/>
                <a:gd name="connsiteX325" fmla="*/ 1062077 w 1216921"/>
                <a:gd name="connsiteY325" fmla="*/ 261244 h 904876"/>
                <a:gd name="connsiteX326" fmla="*/ 1125240 w 1216921"/>
                <a:gd name="connsiteY326" fmla="*/ 299078 h 904876"/>
                <a:gd name="connsiteX327" fmla="*/ 1140102 w 1216921"/>
                <a:gd name="connsiteY327" fmla="*/ 330090 h 904876"/>
                <a:gd name="connsiteX328" fmla="*/ 1140721 w 1216921"/>
                <a:gd name="connsiteY328" fmla="*/ 381569 h 904876"/>
                <a:gd name="connsiteX329" fmla="*/ 1138244 w 1216921"/>
                <a:gd name="connsiteY329" fmla="*/ 392113 h 904876"/>
                <a:gd name="connsiteX330" fmla="*/ 1117190 w 1216921"/>
                <a:gd name="connsiteY330" fmla="*/ 372266 h 904876"/>
                <a:gd name="connsiteX331" fmla="*/ 1075701 w 1216921"/>
                <a:gd name="connsiteY331" fmla="*/ 332571 h 904876"/>
                <a:gd name="connsiteX332" fmla="*/ 1071985 w 1216921"/>
                <a:gd name="connsiteY332" fmla="*/ 327609 h 904876"/>
                <a:gd name="connsiteX333" fmla="*/ 1054027 w 1216921"/>
                <a:gd name="connsiteY333" fmla="*/ 266826 h 904876"/>
                <a:gd name="connsiteX334" fmla="*/ 1055266 w 1216921"/>
                <a:gd name="connsiteY334" fmla="*/ 260314 h 904876"/>
                <a:gd name="connsiteX335" fmla="*/ 162705 w 1216921"/>
                <a:gd name="connsiteY335" fmla="*/ 260075 h 904876"/>
                <a:gd name="connsiteX336" fmla="*/ 163789 w 1216921"/>
                <a:gd name="connsiteY336" fmla="*/ 265554 h 904876"/>
                <a:gd name="connsiteX337" fmla="*/ 145831 w 1216921"/>
                <a:gd name="connsiteY337" fmla="*/ 327908 h 904876"/>
                <a:gd name="connsiteX338" fmla="*/ 135304 w 1216921"/>
                <a:gd name="connsiteY338" fmla="*/ 337785 h 904876"/>
                <a:gd name="connsiteX339" fmla="*/ 88241 w 1216921"/>
                <a:gd name="connsiteY339" fmla="*/ 385322 h 904876"/>
                <a:gd name="connsiteX340" fmla="*/ 82049 w 1216921"/>
                <a:gd name="connsiteY340" fmla="*/ 392113 h 904876"/>
                <a:gd name="connsiteX341" fmla="*/ 79572 w 1216921"/>
                <a:gd name="connsiteY341" fmla="*/ 391496 h 904876"/>
                <a:gd name="connsiteX342" fmla="*/ 77095 w 1216921"/>
                <a:gd name="connsiteY342" fmla="*/ 380383 h 904876"/>
                <a:gd name="connsiteX343" fmla="*/ 78953 w 1216921"/>
                <a:gd name="connsiteY343" fmla="*/ 322969 h 904876"/>
                <a:gd name="connsiteX344" fmla="*/ 89480 w 1216921"/>
                <a:gd name="connsiteY344" fmla="*/ 303213 h 904876"/>
                <a:gd name="connsiteX345" fmla="*/ 156977 w 1216921"/>
                <a:gd name="connsiteY345" fmla="*/ 260615 h 904876"/>
                <a:gd name="connsiteX346" fmla="*/ 162705 w 1216921"/>
                <a:gd name="connsiteY346" fmla="*/ 260075 h 904876"/>
                <a:gd name="connsiteX347" fmla="*/ 1187878 w 1216921"/>
                <a:gd name="connsiteY347" fmla="*/ 222250 h 904876"/>
                <a:gd name="connsiteX348" fmla="*/ 1190351 w 1216921"/>
                <a:gd name="connsiteY348" fmla="*/ 222868 h 904876"/>
                <a:gd name="connsiteX349" fmla="*/ 1195915 w 1216921"/>
                <a:gd name="connsiteY349" fmla="*/ 243274 h 904876"/>
                <a:gd name="connsiteX350" fmla="*/ 1204571 w 1216921"/>
                <a:gd name="connsiteY350" fmla="*/ 305109 h 904876"/>
                <a:gd name="connsiteX351" fmla="*/ 1197152 w 1216921"/>
                <a:gd name="connsiteY351" fmla="*/ 332317 h 904876"/>
                <a:gd name="connsiteX352" fmla="*/ 1156344 w 1216921"/>
                <a:gd name="connsiteY352" fmla="*/ 381785 h 904876"/>
                <a:gd name="connsiteX353" fmla="*/ 1147070 w 1216921"/>
                <a:gd name="connsiteY353" fmla="*/ 387350 h 904876"/>
                <a:gd name="connsiteX354" fmla="*/ 1150162 w 1216921"/>
                <a:gd name="connsiteY354" fmla="*/ 358288 h 904876"/>
                <a:gd name="connsiteX355" fmla="*/ 1148925 w 1216921"/>
                <a:gd name="connsiteY355" fmla="*/ 310056 h 904876"/>
                <a:gd name="connsiteX356" fmla="*/ 1149543 w 1216921"/>
                <a:gd name="connsiteY356" fmla="*/ 303254 h 904876"/>
                <a:gd name="connsiteX357" fmla="*/ 1181076 w 1216921"/>
                <a:gd name="connsiteY357" fmla="*/ 231525 h 904876"/>
                <a:gd name="connsiteX358" fmla="*/ 1187878 w 1216921"/>
                <a:gd name="connsiteY358" fmla="*/ 222250 h 904876"/>
                <a:gd name="connsiteX359" fmla="*/ 29077 w 1216921"/>
                <a:gd name="connsiteY359" fmla="*/ 220663 h 904876"/>
                <a:gd name="connsiteX360" fmla="*/ 35296 w 1216921"/>
                <a:gd name="connsiteY360" fmla="*/ 228099 h 904876"/>
                <a:gd name="connsiteX361" fmla="*/ 68257 w 1216921"/>
                <a:gd name="connsiteY361" fmla="*/ 302458 h 904876"/>
                <a:gd name="connsiteX362" fmla="*/ 68879 w 1216921"/>
                <a:gd name="connsiteY362" fmla="*/ 308655 h 904876"/>
                <a:gd name="connsiteX363" fmla="*/ 68257 w 1216921"/>
                <a:gd name="connsiteY363" fmla="*/ 368142 h 904876"/>
                <a:gd name="connsiteX364" fmla="*/ 70745 w 1216921"/>
                <a:gd name="connsiteY364" fmla="*/ 387351 h 904876"/>
                <a:gd name="connsiteX365" fmla="*/ 62660 w 1216921"/>
                <a:gd name="connsiteY365" fmla="*/ 381774 h 904876"/>
                <a:gd name="connsiteX366" fmla="*/ 17261 w 1216921"/>
                <a:gd name="connsiteY366" fmla="*/ 326625 h 904876"/>
                <a:gd name="connsiteX367" fmla="*/ 12908 w 1216921"/>
                <a:gd name="connsiteY367" fmla="*/ 292543 h 904876"/>
                <a:gd name="connsiteX368" fmla="*/ 23480 w 1216921"/>
                <a:gd name="connsiteY368" fmla="*/ 231817 h 904876"/>
                <a:gd name="connsiteX369" fmla="*/ 27212 w 1216921"/>
                <a:gd name="connsiteY369" fmla="*/ 221283 h 904876"/>
                <a:gd name="connsiteX370" fmla="*/ 29077 w 1216921"/>
                <a:gd name="connsiteY370" fmla="*/ 220663 h 904876"/>
                <a:gd name="connsiteX371" fmla="*/ 1018483 w 1216921"/>
                <a:gd name="connsiteY371" fmla="*/ 176213 h 904876"/>
                <a:gd name="connsiteX372" fmla="*/ 1038887 w 1216921"/>
                <a:gd name="connsiteY372" fmla="*/ 178681 h 904876"/>
                <a:gd name="connsiteX373" fmla="*/ 1082167 w 1216921"/>
                <a:gd name="connsiteY373" fmla="*/ 192253 h 904876"/>
                <a:gd name="connsiteX374" fmla="*/ 1122974 w 1216921"/>
                <a:gd name="connsiteY374" fmla="*/ 234819 h 904876"/>
                <a:gd name="connsiteX375" fmla="*/ 1134103 w 1216921"/>
                <a:gd name="connsiteY375" fmla="*/ 295276 h 904876"/>
                <a:gd name="connsiteX376" fmla="*/ 1129775 w 1216921"/>
                <a:gd name="connsiteY376" fmla="*/ 292808 h 904876"/>
                <a:gd name="connsiteX377" fmla="*/ 1061763 w 1216921"/>
                <a:gd name="connsiteY377" fmla="*/ 246540 h 904876"/>
                <a:gd name="connsiteX378" fmla="*/ 1054962 w 1216921"/>
                <a:gd name="connsiteY378" fmla="*/ 240371 h 904876"/>
                <a:gd name="connsiteX379" fmla="*/ 1022193 w 1216921"/>
                <a:gd name="connsiteY379" fmla="*/ 187934 h 904876"/>
                <a:gd name="connsiteX380" fmla="*/ 1018483 w 1216921"/>
                <a:gd name="connsiteY380" fmla="*/ 176213 h 904876"/>
                <a:gd name="connsiteX381" fmla="*/ 191853 w 1216921"/>
                <a:gd name="connsiteY381" fmla="*/ 175250 h 904876"/>
                <a:gd name="connsiteX382" fmla="*/ 196840 w 1216921"/>
                <a:gd name="connsiteY382" fmla="*/ 182127 h 904876"/>
                <a:gd name="connsiteX383" fmla="*/ 158814 w 1216921"/>
                <a:gd name="connsiteY383" fmla="*/ 242764 h 904876"/>
                <a:gd name="connsiteX384" fmla="*/ 147594 w 1216921"/>
                <a:gd name="connsiteY384" fmla="*/ 250891 h 904876"/>
                <a:gd name="connsiteX385" fmla="*/ 88374 w 1216921"/>
                <a:gd name="connsiteY385" fmla="*/ 291524 h 904876"/>
                <a:gd name="connsiteX386" fmla="*/ 82140 w 1216921"/>
                <a:gd name="connsiteY386" fmla="*/ 295275 h 904876"/>
                <a:gd name="connsiteX387" fmla="*/ 90867 w 1216921"/>
                <a:gd name="connsiteY387" fmla="*/ 240889 h 904876"/>
                <a:gd name="connsiteX388" fmla="*/ 145100 w 1216921"/>
                <a:gd name="connsiteY388" fmla="*/ 185877 h 904876"/>
                <a:gd name="connsiteX389" fmla="*/ 191853 w 1216921"/>
                <a:gd name="connsiteY389" fmla="*/ 175250 h 904876"/>
                <a:gd name="connsiteX390" fmla="*/ 1144104 w 1216921"/>
                <a:gd name="connsiteY390" fmla="*/ 112345 h 904876"/>
                <a:gd name="connsiteX391" fmla="*/ 1151800 w 1216921"/>
                <a:gd name="connsiteY391" fmla="*/ 120140 h 904876"/>
                <a:gd name="connsiteX392" fmla="*/ 1179164 w 1216921"/>
                <a:gd name="connsiteY392" fmla="*/ 199345 h 904876"/>
                <a:gd name="connsiteX393" fmla="*/ 1166726 w 1216921"/>
                <a:gd name="connsiteY393" fmla="*/ 251733 h 904876"/>
                <a:gd name="connsiteX394" fmla="*/ 1154910 w 1216921"/>
                <a:gd name="connsiteY394" fmla="*/ 275432 h 904876"/>
                <a:gd name="connsiteX395" fmla="*/ 1148069 w 1216921"/>
                <a:gd name="connsiteY395" fmla="*/ 284163 h 904876"/>
                <a:gd name="connsiteX396" fmla="*/ 1135631 w 1216921"/>
                <a:gd name="connsiteY396" fmla="*/ 238012 h 904876"/>
                <a:gd name="connsiteX397" fmla="*/ 1121949 w 1216921"/>
                <a:gd name="connsiteY397" fmla="*/ 199969 h 904876"/>
                <a:gd name="connsiteX398" fmla="*/ 1121327 w 1216921"/>
                <a:gd name="connsiteY398" fmla="*/ 176893 h 904876"/>
                <a:gd name="connsiteX399" fmla="*/ 1136875 w 1216921"/>
                <a:gd name="connsiteY399" fmla="*/ 121388 h 904876"/>
                <a:gd name="connsiteX400" fmla="*/ 1144104 w 1216921"/>
                <a:gd name="connsiteY400" fmla="*/ 112345 h 904876"/>
                <a:gd name="connsiteX401" fmla="*/ 74677 w 1216921"/>
                <a:gd name="connsiteY401" fmla="*/ 111476 h 904876"/>
                <a:gd name="connsiteX402" fmla="*/ 80041 w 1216921"/>
                <a:gd name="connsiteY402" fmla="*/ 116981 h 904876"/>
                <a:gd name="connsiteX403" fmla="*/ 97454 w 1216921"/>
                <a:gd name="connsiteY403" fmla="*/ 173419 h 904876"/>
                <a:gd name="connsiteX404" fmla="*/ 93101 w 1216921"/>
                <a:gd name="connsiteY404" fmla="*/ 207531 h 904876"/>
                <a:gd name="connsiteX405" fmla="*/ 72578 w 1216921"/>
                <a:gd name="connsiteY405" fmla="*/ 276374 h 904876"/>
                <a:gd name="connsiteX406" fmla="*/ 71334 w 1216921"/>
                <a:gd name="connsiteY406" fmla="*/ 280715 h 904876"/>
                <a:gd name="connsiteX407" fmla="*/ 68225 w 1216921"/>
                <a:gd name="connsiteY407" fmla="*/ 282576 h 904876"/>
                <a:gd name="connsiteX408" fmla="*/ 64493 w 1216921"/>
                <a:gd name="connsiteY408" fmla="*/ 276374 h 904876"/>
                <a:gd name="connsiteX409" fmla="*/ 39617 w 1216921"/>
                <a:gd name="connsiteY409" fmla="*/ 197608 h 904876"/>
                <a:gd name="connsiteX410" fmla="*/ 68847 w 1216921"/>
                <a:gd name="connsiteY410" fmla="*/ 115740 h 904876"/>
                <a:gd name="connsiteX411" fmla="*/ 74677 w 1216921"/>
                <a:gd name="connsiteY411" fmla="*/ 111476 h 904876"/>
                <a:gd name="connsiteX412" fmla="*/ 1004323 w 1216921"/>
                <a:gd name="connsiteY412" fmla="*/ 101701 h 904876"/>
                <a:gd name="connsiteX413" fmla="*/ 1033918 w 1216921"/>
                <a:gd name="connsiteY413" fmla="*/ 106151 h 904876"/>
                <a:gd name="connsiteX414" fmla="*/ 1049949 w 1216921"/>
                <a:gd name="connsiteY414" fmla="*/ 114131 h 904876"/>
                <a:gd name="connsiteX415" fmla="*/ 1098659 w 1216921"/>
                <a:gd name="connsiteY415" fmla="*/ 173673 h 904876"/>
                <a:gd name="connsiteX416" fmla="*/ 1104208 w 1216921"/>
                <a:gd name="connsiteY416" fmla="*/ 191474 h 904876"/>
                <a:gd name="connsiteX417" fmla="*/ 1101742 w 1216921"/>
                <a:gd name="connsiteY417" fmla="*/ 192088 h 904876"/>
                <a:gd name="connsiteX418" fmla="*/ 1066597 w 1216921"/>
                <a:gd name="connsiteY418" fmla="*/ 174901 h 904876"/>
                <a:gd name="connsiteX419" fmla="*/ 1026520 w 1216921"/>
                <a:gd name="connsiteY419" fmla="*/ 165079 h 904876"/>
                <a:gd name="connsiteX420" fmla="*/ 1013571 w 1216921"/>
                <a:gd name="connsiteY420" fmla="*/ 160783 h 904876"/>
                <a:gd name="connsiteX421" fmla="*/ 971644 w 1216921"/>
                <a:gd name="connsiteY421" fmla="*/ 114745 h 904876"/>
                <a:gd name="connsiteX422" fmla="*/ 974727 w 1216921"/>
                <a:gd name="connsiteY422" fmla="*/ 105538 h 904876"/>
                <a:gd name="connsiteX423" fmla="*/ 1004323 w 1216921"/>
                <a:gd name="connsiteY423" fmla="*/ 101701 h 904876"/>
                <a:gd name="connsiteX424" fmla="*/ 222612 w 1216921"/>
                <a:gd name="connsiteY424" fmla="*/ 101262 h 904876"/>
                <a:gd name="connsiteX425" fmla="*/ 244908 w 1216921"/>
                <a:gd name="connsiteY425" fmla="*/ 105008 h 904876"/>
                <a:gd name="connsiteX426" fmla="*/ 247386 w 1216921"/>
                <a:gd name="connsiteY426" fmla="*/ 113126 h 904876"/>
                <a:gd name="connsiteX427" fmla="*/ 222612 w 1216921"/>
                <a:gd name="connsiteY427" fmla="*/ 142474 h 904876"/>
                <a:gd name="connsiteX428" fmla="*/ 213941 w 1216921"/>
                <a:gd name="connsiteY428" fmla="*/ 151840 h 904876"/>
                <a:gd name="connsiteX429" fmla="*/ 182355 w 1216921"/>
                <a:gd name="connsiteY429" fmla="*/ 166202 h 904876"/>
                <a:gd name="connsiteX430" fmla="*/ 152626 w 1216921"/>
                <a:gd name="connsiteY430" fmla="*/ 174943 h 904876"/>
                <a:gd name="connsiteX431" fmla="*/ 113608 w 1216921"/>
                <a:gd name="connsiteY431" fmla="*/ 193676 h 904876"/>
                <a:gd name="connsiteX432" fmla="*/ 116705 w 1216921"/>
                <a:gd name="connsiteY432" fmla="*/ 179314 h 904876"/>
                <a:gd name="connsiteX433" fmla="*/ 172445 w 1216921"/>
                <a:gd name="connsiteY433" fmla="*/ 110004 h 904876"/>
                <a:gd name="connsiteX434" fmla="*/ 222612 w 1216921"/>
                <a:gd name="connsiteY434" fmla="*/ 101262 h 904876"/>
                <a:gd name="connsiteX435" fmla="*/ 1069124 w 1216921"/>
                <a:gd name="connsiteY435" fmla="*/ 11113 h 904876"/>
                <a:gd name="connsiteX436" fmla="*/ 1075935 w 1216921"/>
                <a:gd name="connsiteY436" fmla="*/ 16089 h 904876"/>
                <a:gd name="connsiteX437" fmla="*/ 1116178 w 1216921"/>
                <a:gd name="connsiteY437" fmla="*/ 63980 h 904876"/>
                <a:gd name="connsiteX438" fmla="*/ 1124227 w 1216921"/>
                <a:gd name="connsiteY438" fmla="*/ 95079 h 904876"/>
                <a:gd name="connsiteX439" fmla="*/ 1117417 w 1216921"/>
                <a:gd name="connsiteY439" fmla="*/ 164118 h 904876"/>
                <a:gd name="connsiteX440" fmla="*/ 1111844 w 1216921"/>
                <a:gd name="connsiteY440" fmla="*/ 177801 h 904876"/>
                <a:gd name="connsiteX441" fmla="*/ 1109368 w 1216921"/>
                <a:gd name="connsiteY441" fmla="*/ 177801 h 904876"/>
                <a:gd name="connsiteX442" fmla="*/ 1101938 w 1216921"/>
                <a:gd name="connsiteY442" fmla="*/ 165362 h 904876"/>
                <a:gd name="connsiteX443" fmla="*/ 1080269 w 1216921"/>
                <a:gd name="connsiteY443" fmla="*/ 124312 h 904876"/>
                <a:gd name="connsiteX444" fmla="*/ 1070363 w 1216921"/>
                <a:gd name="connsiteY444" fmla="*/ 109384 h 904876"/>
                <a:gd name="connsiteX445" fmla="*/ 1066648 w 1216921"/>
                <a:gd name="connsiteY445" fmla="*/ 98189 h 904876"/>
                <a:gd name="connsiteX446" fmla="*/ 1066029 w 1216921"/>
                <a:gd name="connsiteY446" fmla="*/ 20443 h 904876"/>
                <a:gd name="connsiteX447" fmla="*/ 1069124 w 1216921"/>
                <a:gd name="connsiteY447" fmla="*/ 11113 h 904876"/>
                <a:gd name="connsiteX448" fmla="*/ 149334 w 1216921"/>
                <a:gd name="connsiteY448" fmla="*/ 11113 h 904876"/>
                <a:gd name="connsiteX449" fmla="*/ 152417 w 1216921"/>
                <a:gd name="connsiteY449" fmla="*/ 24098 h 904876"/>
                <a:gd name="connsiteX450" fmla="*/ 151184 w 1216921"/>
                <a:gd name="connsiteY450" fmla="*/ 98301 h 904876"/>
                <a:gd name="connsiteX451" fmla="*/ 145019 w 1216921"/>
                <a:gd name="connsiteY451" fmla="*/ 111286 h 904876"/>
                <a:gd name="connsiteX452" fmla="*/ 132072 w 1216921"/>
                <a:gd name="connsiteY452" fmla="*/ 132928 h 904876"/>
                <a:gd name="connsiteX453" fmla="*/ 114194 w 1216921"/>
                <a:gd name="connsiteY453" fmla="*/ 166938 h 904876"/>
                <a:gd name="connsiteX454" fmla="*/ 108645 w 1216921"/>
                <a:gd name="connsiteY454" fmla="*/ 176213 h 904876"/>
                <a:gd name="connsiteX455" fmla="*/ 105563 w 1216921"/>
                <a:gd name="connsiteY455" fmla="*/ 176213 h 904876"/>
                <a:gd name="connsiteX456" fmla="*/ 99398 w 1216921"/>
                <a:gd name="connsiteY456" fmla="*/ 159518 h 904876"/>
                <a:gd name="connsiteX457" fmla="*/ 94466 w 1216921"/>
                <a:gd name="connsiteY457" fmla="*/ 84697 h 904876"/>
                <a:gd name="connsiteX458" fmla="*/ 101247 w 1216921"/>
                <a:gd name="connsiteY458" fmla="*/ 64910 h 904876"/>
                <a:gd name="connsiteX459" fmla="*/ 141320 w 1216921"/>
                <a:gd name="connsiteY459" fmla="*/ 16678 h 904876"/>
                <a:gd name="connsiteX460" fmla="*/ 149334 w 1216921"/>
                <a:gd name="connsiteY460" fmla="*/ 11113 h 904876"/>
                <a:gd name="connsiteX461" fmla="*/ 970191 w 1216921"/>
                <a:gd name="connsiteY461" fmla="*/ 0 h 904876"/>
                <a:gd name="connsiteX462" fmla="*/ 978204 w 1216921"/>
                <a:gd name="connsiteY462" fmla="*/ 0 h 904876"/>
                <a:gd name="connsiteX463" fmla="*/ 999163 w 1216921"/>
                <a:gd name="connsiteY463" fmla="*/ 3146 h 904876"/>
                <a:gd name="connsiteX464" fmla="*/ 1041696 w 1216921"/>
                <a:gd name="connsiteY464" fmla="*/ 30831 h 904876"/>
                <a:gd name="connsiteX465" fmla="*/ 1052792 w 1216921"/>
                <a:gd name="connsiteY465" fmla="*/ 59774 h 904876"/>
                <a:gd name="connsiteX466" fmla="*/ 1052792 w 1216921"/>
                <a:gd name="connsiteY466" fmla="*/ 103188 h 904876"/>
                <a:gd name="connsiteX467" fmla="*/ 1013957 w 1216921"/>
                <a:gd name="connsiteY467" fmla="*/ 92492 h 904876"/>
                <a:gd name="connsiteX468" fmla="*/ 988683 w 1216921"/>
                <a:gd name="connsiteY468" fmla="*/ 89346 h 904876"/>
                <a:gd name="connsiteX469" fmla="*/ 980053 w 1216921"/>
                <a:gd name="connsiteY469" fmla="*/ 83054 h 904876"/>
                <a:gd name="connsiteX470" fmla="*/ 975122 w 1216921"/>
                <a:gd name="connsiteY470" fmla="*/ 61032 h 904876"/>
                <a:gd name="connsiteX471" fmla="*/ 965259 w 1216921"/>
                <a:gd name="connsiteY471" fmla="*/ 33347 h 904876"/>
                <a:gd name="connsiteX472" fmla="*/ 942451 w 1216921"/>
                <a:gd name="connsiteY472" fmla="*/ 11955 h 904876"/>
                <a:gd name="connsiteX473" fmla="*/ 938136 w 1216921"/>
                <a:gd name="connsiteY473" fmla="*/ 9438 h 904876"/>
                <a:gd name="connsiteX474" fmla="*/ 937520 w 1216921"/>
                <a:gd name="connsiteY474" fmla="*/ 8180 h 904876"/>
                <a:gd name="connsiteX475" fmla="*/ 970191 w 1216921"/>
                <a:gd name="connsiteY475" fmla="*/ 0 h 904876"/>
                <a:gd name="connsiteX476" fmla="*/ 232637 w 1216921"/>
                <a:gd name="connsiteY476" fmla="*/ 0 h 904876"/>
                <a:gd name="connsiteX477" fmla="*/ 256325 w 1216921"/>
                <a:gd name="connsiteY477" fmla="*/ 0 h 904876"/>
                <a:gd name="connsiteX478" fmla="*/ 274403 w 1216921"/>
                <a:gd name="connsiteY478" fmla="*/ 3775 h 904876"/>
                <a:gd name="connsiteX479" fmla="*/ 281883 w 1216921"/>
                <a:gd name="connsiteY479" fmla="*/ 7550 h 904876"/>
                <a:gd name="connsiteX480" fmla="*/ 279390 w 1216921"/>
                <a:gd name="connsiteY480" fmla="*/ 9438 h 904876"/>
                <a:gd name="connsiteX481" fmla="*/ 245728 w 1216921"/>
                <a:gd name="connsiteY481" fmla="*/ 51594 h 904876"/>
                <a:gd name="connsiteX482" fmla="*/ 239494 w 1216921"/>
                <a:gd name="connsiteY482" fmla="*/ 78020 h 904876"/>
                <a:gd name="connsiteX483" fmla="*/ 226403 w 1216921"/>
                <a:gd name="connsiteY483" fmla="*/ 88717 h 904876"/>
                <a:gd name="connsiteX484" fmla="*/ 175911 w 1216921"/>
                <a:gd name="connsiteY484" fmla="*/ 99413 h 904876"/>
                <a:gd name="connsiteX485" fmla="*/ 163443 w 1216921"/>
                <a:gd name="connsiteY485" fmla="*/ 103188 h 904876"/>
                <a:gd name="connsiteX486" fmla="*/ 165937 w 1216921"/>
                <a:gd name="connsiteY486" fmla="*/ 50965 h 904876"/>
                <a:gd name="connsiteX487" fmla="*/ 208326 w 1216921"/>
                <a:gd name="connsiteY487" fmla="*/ 6292 h 904876"/>
                <a:gd name="connsiteX488" fmla="*/ 232637 w 1216921"/>
                <a:gd name="connsiteY488"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Lst>
              <a:rect l="l" t="t" r="r" b="b"/>
              <a:pathLst>
                <a:path w="1216921" h="904876">
                  <a:moveTo>
                    <a:pt x="607497" y="830263"/>
                  </a:moveTo>
                  <a:cubicBezTo>
                    <a:pt x="608114" y="830263"/>
                    <a:pt x="608114" y="830263"/>
                    <a:pt x="608731" y="830263"/>
                  </a:cubicBezTo>
                  <a:cubicBezTo>
                    <a:pt x="611201" y="837724"/>
                    <a:pt x="614288" y="845186"/>
                    <a:pt x="616140" y="853269"/>
                  </a:cubicBezTo>
                  <a:cubicBezTo>
                    <a:pt x="617375" y="856999"/>
                    <a:pt x="619227" y="858243"/>
                    <a:pt x="622313" y="857621"/>
                  </a:cubicBezTo>
                  <a:cubicBezTo>
                    <a:pt x="630339" y="857621"/>
                    <a:pt x="638365" y="857621"/>
                    <a:pt x="647008" y="858865"/>
                  </a:cubicBezTo>
                  <a:cubicBezTo>
                    <a:pt x="641452" y="863217"/>
                    <a:pt x="635278" y="868191"/>
                    <a:pt x="629104" y="872544"/>
                  </a:cubicBezTo>
                  <a:cubicBezTo>
                    <a:pt x="624783" y="875031"/>
                    <a:pt x="623548" y="878140"/>
                    <a:pt x="626018" y="883114"/>
                  </a:cubicBezTo>
                  <a:cubicBezTo>
                    <a:pt x="628487" y="889953"/>
                    <a:pt x="630339" y="897415"/>
                    <a:pt x="631574" y="904876"/>
                  </a:cubicBezTo>
                  <a:cubicBezTo>
                    <a:pt x="626635" y="901145"/>
                    <a:pt x="621696" y="898037"/>
                    <a:pt x="616757" y="894306"/>
                  </a:cubicBezTo>
                  <a:cubicBezTo>
                    <a:pt x="608114" y="887466"/>
                    <a:pt x="608114" y="887466"/>
                    <a:pt x="599471" y="894306"/>
                  </a:cubicBezTo>
                  <a:cubicBezTo>
                    <a:pt x="594532" y="898037"/>
                    <a:pt x="589593" y="901767"/>
                    <a:pt x="583419" y="904254"/>
                  </a:cubicBezTo>
                  <a:cubicBezTo>
                    <a:pt x="585889" y="896793"/>
                    <a:pt x="588358" y="888710"/>
                    <a:pt x="591445" y="880627"/>
                  </a:cubicBezTo>
                  <a:cubicBezTo>
                    <a:pt x="592680" y="877518"/>
                    <a:pt x="592063" y="875653"/>
                    <a:pt x="588976" y="873787"/>
                  </a:cubicBezTo>
                  <a:cubicBezTo>
                    <a:pt x="582185" y="868813"/>
                    <a:pt x="576011" y="863839"/>
                    <a:pt x="569220" y="857621"/>
                  </a:cubicBezTo>
                  <a:cubicBezTo>
                    <a:pt x="576628" y="857621"/>
                    <a:pt x="584037" y="857621"/>
                    <a:pt x="591445" y="858243"/>
                  </a:cubicBezTo>
                  <a:cubicBezTo>
                    <a:pt x="597001" y="858243"/>
                    <a:pt x="599471" y="856378"/>
                    <a:pt x="600706" y="850782"/>
                  </a:cubicBezTo>
                  <a:cubicBezTo>
                    <a:pt x="602558" y="843942"/>
                    <a:pt x="605027" y="837103"/>
                    <a:pt x="607497" y="830263"/>
                  </a:cubicBezTo>
                  <a:close/>
                  <a:moveTo>
                    <a:pt x="691458" y="828675"/>
                  </a:moveTo>
                  <a:cubicBezTo>
                    <a:pt x="692695" y="833640"/>
                    <a:pt x="694552" y="838604"/>
                    <a:pt x="696408" y="844189"/>
                  </a:cubicBezTo>
                  <a:cubicBezTo>
                    <a:pt x="699503" y="854119"/>
                    <a:pt x="699503" y="854119"/>
                    <a:pt x="710023" y="854119"/>
                  </a:cubicBezTo>
                  <a:cubicBezTo>
                    <a:pt x="715593" y="854119"/>
                    <a:pt x="720544" y="854119"/>
                    <a:pt x="727970" y="854119"/>
                  </a:cubicBezTo>
                  <a:cubicBezTo>
                    <a:pt x="720544" y="859083"/>
                    <a:pt x="714974" y="864048"/>
                    <a:pt x="708786" y="867771"/>
                  </a:cubicBezTo>
                  <a:cubicBezTo>
                    <a:pt x="705691" y="870253"/>
                    <a:pt x="705072" y="872115"/>
                    <a:pt x="706310" y="875218"/>
                  </a:cubicBezTo>
                  <a:cubicBezTo>
                    <a:pt x="708786" y="882044"/>
                    <a:pt x="710642" y="888871"/>
                    <a:pt x="713118" y="895697"/>
                  </a:cubicBezTo>
                  <a:cubicBezTo>
                    <a:pt x="712499" y="896317"/>
                    <a:pt x="712499" y="896317"/>
                    <a:pt x="711880" y="896938"/>
                  </a:cubicBezTo>
                  <a:cubicBezTo>
                    <a:pt x="706310" y="892594"/>
                    <a:pt x="700122" y="888871"/>
                    <a:pt x="694552" y="883906"/>
                  </a:cubicBezTo>
                  <a:cubicBezTo>
                    <a:pt x="691458" y="881424"/>
                    <a:pt x="688982" y="882044"/>
                    <a:pt x="685888" y="884527"/>
                  </a:cubicBezTo>
                  <a:cubicBezTo>
                    <a:pt x="680937" y="888871"/>
                    <a:pt x="674748" y="892594"/>
                    <a:pt x="667941" y="896317"/>
                  </a:cubicBezTo>
                  <a:cubicBezTo>
                    <a:pt x="670416" y="889491"/>
                    <a:pt x="672273" y="882665"/>
                    <a:pt x="674748" y="875839"/>
                  </a:cubicBezTo>
                  <a:cubicBezTo>
                    <a:pt x="675986" y="871495"/>
                    <a:pt x="675367" y="869633"/>
                    <a:pt x="671654" y="867771"/>
                  </a:cubicBezTo>
                  <a:cubicBezTo>
                    <a:pt x="666084" y="863427"/>
                    <a:pt x="660515" y="859083"/>
                    <a:pt x="654945" y="854119"/>
                  </a:cubicBezTo>
                  <a:cubicBezTo>
                    <a:pt x="662371" y="854119"/>
                    <a:pt x="669798" y="853498"/>
                    <a:pt x="677224" y="854119"/>
                  </a:cubicBezTo>
                  <a:cubicBezTo>
                    <a:pt x="680318" y="854119"/>
                    <a:pt x="682175" y="852877"/>
                    <a:pt x="682794" y="849775"/>
                  </a:cubicBezTo>
                  <a:cubicBezTo>
                    <a:pt x="685269" y="842328"/>
                    <a:pt x="687744" y="835501"/>
                    <a:pt x="691458" y="828675"/>
                  </a:cubicBezTo>
                  <a:close/>
                  <a:moveTo>
                    <a:pt x="526180" y="828675"/>
                  </a:moveTo>
                  <a:cubicBezTo>
                    <a:pt x="528027" y="834825"/>
                    <a:pt x="530491" y="840360"/>
                    <a:pt x="531722" y="846510"/>
                  </a:cubicBezTo>
                  <a:cubicBezTo>
                    <a:pt x="532954" y="852044"/>
                    <a:pt x="535418" y="854504"/>
                    <a:pt x="541576" y="853889"/>
                  </a:cubicBezTo>
                  <a:cubicBezTo>
                    <a:pt x="548350" y="853274"/>
                    <a:pt x="554509" y="853889"/>
                    <a:pt x="561283" y="855119"/>
                  </a:cubicBezTo>
                  <a:cubicBezTo>
                    <a:pt x="555125" y="859424"/>
                    <a:pt x="549582" y="863729"/>
                    <a:pt x="543424" y="868034"/>
                  </a:cubicBezTo>
                  <a:cubicBezTo>
                    <a:pt x="540344" y="869879"/>
                    <a:pt x="539728" y="871724"/>
                    <a:pt x="540960" y="875414"/>
                  </a:cubicBezTo>
                  <a:cubicBezTo>
                    <a:pt x="543424" y="882178"/>
                    <a:pt x="545887" y="888943"/>
                    <a:pt x="547119" y="896938"/>
                  </a:cubicBezTo>
                  <a:cubicBezTo>
                    <a:pt x="540960" y="892633"/>
                    <a:pt x="535418" y="888328"/>
                    <a:pt x="529875" y="884023"/>
                  </a:cubicBezTo>
                  <a:cubicBezTo>
                    <a:pt x="526796" y="881564"/>
                    <a:pt x="524332" y="881564"/>
                    <a:pt x="521253" y="884023"/>
                  </a:cubicBezTo>
                  <a:cubicBezTo>
                    <a:pt x="515711" y="888328"/>
                    <a:pt x="509552" y="892633"/>
                    <a:pt x="502778" y="895708"/>
                  </a:cubicBezTo>
                  <a:cubicBezTo>
                    <a:pt x="505241" y="888943"/>
                    <a:pt x="507089" y="882178"/>
                    <a:pt x="509552" y="876029"/>
                  </a:cubicBezTo>
                  <a:cubicBezTo>
                    <a:pt x="510784" y="871724"/>
                    <a:pt x="510168" y="869879"/>
                    <a:pt x="507089" y="867419"/>
                  </a:cubicBezTo>
                  <a:cubicBezTo>
                    <a:pt x="500930" y="863729"/>
                    <a:pt x="495388" y="859424"/>
                    <a:pt x="489845" y="855119"/>
                  </a:cubicBezTo>
                  <a:cubicBezTo>
                    <a:pt x="489845" y="854504"/>
                    <a:pt x="489845" y="854504"/>
                    <a:pt x="489845" y="853889"/>
                  </a:cubicBezTo>
                  <a:cubicBezTo>
                    <a:pt x="497235" y="853889"/>
                    <a:pt x="504625" y="853889"/>
                    <a:pt x="512015" y="853889"/>
                  </a:cubicBezTo>
                  <a:cubicBezTo>
                    <a:pt x="515711" y="853889"/>
                    <a:pt x="516942" y="852659"/>
                    <a:pt x="518174" y="849584"/>
                  </a:cubicBezTo>
                  <a:cubicBezTo>
                    <a:pt x="520021" y="842820"/>
                    <a:pt x="522485" y="836055"/>
                    <a:pt x="526180" y="828675"/>
                  </a:cubicBezTo>
                  <a:close/>
                  <a:moveTo>
                    <a:pt x="448600" y="817563"/>
                  </a:moveTo>
                  <a:cubicBezTo>
                    <a:pt x="449223" y="817563"/>
                    <a:pt x="449846" y="817563"/>
                    <a:pt x="450469" y="817563"/>
                  </a:cubicBezTo>
                  <a:cubicBezTo>
                    <a:pt x="452338" y="823693"/>
                    <a:pt x="454208" y="829823"/>
                    <a:pt x="456077" y="835953"/>
                  </a:cubicBezTo>
                  <a:cubicBezTo>
                    <a:pt x="457324" y="839018"/>
                    <a:pt x="458570" y="840244"/>
                    <a:pt x="462309" y="840244"/>
                  </a:cubicBezTo>
                  <a:cubicBezTo>
                    <a:pt x="468540" y="839631"/>
                    <a:pt x="475394" y="840244"/>
                    <a:pt x="483495" y="840244"/>
                  </a:cubicBezTo>
                  <a:cubicBezTo>
                    <a:pt x="477264" y="844535"/>
                    <a:pt x="472902" y="848213"/>
                    <a:pt x="467917" y="851278"/>
                  </a:cubicBezTo>
                  <a:cubicBezTo>
                    <a:pt x="462932" y="854343"/>
                    <a:pt x="462932" y="856795"/>
                    <a:pt x="464801" y="861699"/>
                  </a:cubicBezTo>
                  <a:cubicBezTo>
                    <a:pt x="466671" y="866603"/>
                    <a:pt x="468540" y="872733"/>
                    <a:pt x="470409" y="879476"/>
                  </a:cubicBezTo>
                  <a:cubicBezTo>
                    <a:pt x="462932" y="873959"/>
                    <a:pt x="456077" y="869668"/>
                    <a:pt x="449223" y="864764"/>
                  </a:cubicBezTo>
                  <a:cubicBezTo>
                    <a:pt x="442992" y="869055"/>
                    <a:pt x="436760" y="873959"/>
                    <a:pt x="429906" y="878863"/>
                  </a:cubicBezTo>
                  <a:cubicBezTo>
                    <a:pt x="429283" y="878250"/>
                    <a:pt x="429283" y="878250"/>
                    <a:pt x="428660" y="878250"/>
                  </a:cubicBezTo>
                  <a:cubicBezTo>
                    <a:pt x="430529" y="872120"/>
                    <a:pt x="432398" y="865990"/>
                    <a:pt x="434891" y="859860"/>
                  </a:cubicBezTo>
                  <a:cubicBezTo>
                    <a:pt x="436137" y="856795"/>
                    <a:pt x="435514" y="854343"/>
                    <a:pt x="432398" y="852504"/>
                  </a:cubicBezTo>
                  <a:cubicBezTo>
                    <a:pt x="426790" y="848826"/>
                    <a:pt x="421805" y="845148"/>
                    <a:pt x="416820" y="840244"/>
                  </a:cubicBezTo>
                  <a:cubicBezTo>
                    <a:pt x="423674" y="840244"/>
                    <a:pt x="429906" y="839631"/>
                    <a:pt x="436137" y="840244"/>
                  </a:cubicBezTo>
                  <a:cubicBezTo>
                    <a:pt x="440499" y="840244"/>
                    <a:pt x="441745" y="839018"/>
                    <a:pt x="442992" y="835340"/>
                  </a:cubicBezTo>
                  <a:cubicBezTo>
                    <a:pt x="444861" y="829210"/>
                    <a:pt x="446730" y="823693"/>
                    <a:pt x="448600" y="817563"/>
                  </a:cubicBezTo>
                  <a:close/>
                  <a:moveTo>
                    <a:pt x="766864" y="814388"/>
                  </a:moveTo>
                  <a:cubicBezTo>
                    <a:pt x="769367" y="822524"/>
                    <a:pt x="771871" y="828157"/>
                    <a:pt x="773123" y="834415"/>
                  </a:cubicBezTo>
                  <a:cubicBezTo>
                    <a:pt x="774374" y="838170"/>
                    <a:pt x="776252" y="839422"/>
                    <a:pt x="780007" y="839422"/>
                  </a:cubicBezTo>
                  <a:cubicBezTo>
                    <a:pt x="786265" y="838796"/>
                    <a:pt x="792524" y="839422"/>
                    <a:pt x="799408" y="840674"/>
                  </a:cubicBezTo>
                  <a:cubicBezTo>
                    <a:pt x="794401" y="844429"/>
                    <a:pt x="789395" y="848184"/>
                    <a:pt x="784388" y="851939"/>
                  </a:cubicBezTo>
                  <a:cubicBezTo>
                    <a:pt x="780633" y="853816"/>
                    <a:pt x="780007" y="856320"/>
                    <a:pt x="781884" y="860075"/>
                  </a:cubicBezTo>
                  <a:cubicBezTo>
                    <a:pt x="783762" y="865707"/>
                    <a:pt x="785639" y="871966"/>
                    <a:pt x="788143" y="879476"/>
                  </a:cubicBezTo>
                  <a:cubicBezTo>
                    <a:pt x="781259" y="875095"/>
                    <a:pt x="775626" y="871340"/>
                    <a:pt x="770619" y="866959"/>
                  </a:cubicBezTo>
                  <a:cubicBezTo>
                    <a:pt x="768116" y="865082"/>
                    <a:pt x="766238" y="865082"/>
                    <a:pt x="763109" y="866959"/>
                  </a:cubicBezTo>
                  <a:cubicBezTo>
                    <a:pt x="758102" y="871340"/>
                    <a:pt x="752470" y="875095"/>
                    <a:pt x="746837" y="878850"/>
                  </a:cubicBezTo>
                  <a:cubicBezTo>
                    <a:pt x="746837" y="878850"/>
                    <a:pt x="746211" y="878224"/>
                    <a:pt x="746211" y="878224"/>
                  </a:cubicBezTo>
                  <a:cubicBezTo>
                    <a:pt x="748089" y="872592"/>
                    <a:pt x="749340" y="866959"/>
                    <a:pt x="751218" y="861952"/>
                  </a:cubicBezTo>
                  <a:cubicBezTo>
                    <a:pt x="753721" y="856946"/>
                    <a:pt x="753095" y="853191"/>
                    <a:pt x="748089" y="850687"/>
                  </a:cubicBezTo>
                  <a:cubicBezTo>
                    <a:pt x="743082" y="847558"/>
                    <a:pt x="738701" y="843803"/>
                    <a:pt x="734320" y="839422"/>
                  </a:cubicBezTo>
                  <a:cubicBezTo>
                    <a:pt x="740579" y="839422"/>
                    <a:pt x="746211" y="838796"/>
                    <a:pt x="752470" y="839422"/>
                  </a:cubicBezTo>
                  <a:cubicBezTo>
                    <a:pt x="756851" y="839422"/>
                    <a:pt x="759354" y="838170"/>
                    <a:pt x="760606" y="833789"/>
                  </a:cubicBezTo>
                  <a:cubicBezTo>
                    <a:pt x="761857" y="827531"/>
                    <a:pt x="764361" y="821898"/>
                    <a:pt x="766864" y="814388"/>
                  </a:cubicBezTo>
                  <a:close/>
                  <a:moveTo>
                    <a:pt x="837995" y="790575"/>
                  </a:moveTo>
                  <a:cubicBezTo>
                    <a:pt x="839834" y="795574"/>
                    <a:pt x="841673" y="800573"/>
                    <a:pt x="842899" y="806197"/>
                  </a:cubicBezTo>
                  <a:cubicBezTo>
                    <a:pt x="844125" y="811196"/>
                    <a:pt x="846577" y="812446"/>
                    <a:pt x="851481" y="812446"/>
                  </a:cubicBezTo>
                  <a:cubicBezTo>
                    <a:pt x="856998" y="811821"/>
                    <a:pt x="861902" y="812446"/>
                    <a:pt x="869258" y="812446"/>
                  </a:cubicBezTo>
                  <a:cubicBezTo>
                    <a:pt x="863128" y="816820"/>
                    <a:pt x="858224" y="820569"/>
                    <a:pt x="853320" y="823693"/>
                  </a:cubicBezTo>
                  <a:cubicBezTo>
                    <a:pt x="850868" y="825568"/>
                    <a:pt x="849642" y="828067"/>
                    <a:pt x="850868" y="831192"/>
                  </a:cubicBezTo>
                  <a:cubicBezTo>
                    <a:pt x="853320" y="836816"/>
                    <a:pt x="854546" y="843064"/>
                    <a:pt x="855772" y="849313"/>
                  </a:cubicBezTo>
                  <a:cubicBezTo>
                    <a:pt x="850255" y="845564"/>
                    <a:pt x="845351" y="841815"/>
                    <a:pt x="840447" y="838065"/>
                  </a:cubicBezTo>
                  <a:cubicBezTo>
                    <a:pt x="839221" y="837440"/>
                    <a:pt x="836156" y="837440"/>
                    <a:pt x="834317" y="838065"/>
                  </a:cubicBezTo>
                  <a:cubicBezTo>
                    <a:pt x="829413" y="841815"/>
                    <a:pt x="824509" y="845564"/>
                    <a:pt x="818379" y="848688"/>
                  </a:cubicBezTo>
                  <a:cubicBezTo>
                    <a:pt x="820218" y="843064"/>
                    <a:pt x="821444" y="837440"/>
                    <a:pt x="823283" y="831817"/>
                  </a:cubicBezTo>
                  <a:cubicBezTo>
                    <a:pt x="825122" y="828067"/>
                    <a:pt x="824509" y="825568"/>
                    <a:pt x="820831" y="823693"/>
                  </a:cubicBezTo>
                  <a:cubicBezTo>
                    <a:pt x="815927" y="820569"/>
                    <a:pt x="811636" y="816820"/>
                    <a:pt x="807345" y="813695"/>
                  </a:cubicBezTo>
                  <a:cubicBezTo>
                    <a:pt x="807345" y="813070"/>
                    <a:pt x="807345" y="812446"/>
                    <a:pt x="807345" y="812446"/>
                  </a:cubicBezTo>
                  <a:cubicBezTo>
                    <a:pt x="813475" y="812446"/>
                    <a:pt x="819605" y="811821"/>
                    <a:pt x="825735" y="812446"/>
                  </a:cubicBezTo>
                  <a:cubicBezTo>
                    <a:pt x="828800" y="812446"/>
                    <a:pt x="830026" y="811196"/>
                    <a:pt x="831252" y="808071"/>
                  </a:cubicBezTo>
                  <a:cubicBezTo>
                    <a:pt x="832478" y="802448"/>
                    <a:pt x="834930" y="796199"/>
                    <a:pt x="837995" y="790575"/>
                  </a:cubicBezTo>
                  <a:close/>
                  <a:moveTo>
                    <a:pt x="379202" y="788988"/>
                  </a:moveTo>
                  <a:cubicBezTo>
                    <a:pt x="381703" y="795867"/>
                    <a:pt x="383580" y="801496"/>
                    <a:pt x="384830" y="806499"/>
                  </a:cubicBezTo>
                  <a:cubicBezTo>
                    <a:pt x="386081" y="810876"/>
                    <a:pt x="387957" y="812753"/>
                    <a:pt x="392960" y="812753"/>
                  </a:cubicBezTo>
                  <a:cubicBezTo>
                    <a:pt x="398589" y="812127"/>
                    <a:pt x="404217" y="812753"/>
                    <a:pt x="410471" y="813378"/>
                  </a:cubicBezTo>
                  <a:cubicBezTo>
                    <a:pt x="405468" y="817130"/>
                    <a:pt x="401090" y="820883"/>
                    <a:pt x="396087" y="824010"/>
                  </a:cubicBezTo>
                  <a:cubicBezTo>
                    <a:pt x="392335" y="826511"/>
                    <a:pt x="392335" y="828387"/>
                    <a:pt x="393586" y="832140"/>
                  </a:cubicBezTo>
                  <a:cubicBezTo>
                    <a:pt x="395462" y="837768"/>
                    <a:pt x="397338" y="843396"/>
                    <a:pt x="399214" y="849025"/>
                  </a:cubicBezTo>
                  <a:cubicBezTo>
                    <a:pt x="398589" y="849650"/>
                    <a:pt x="398589" y="849650"/>
                    <a:pt x="397963" y="850276"/>
                  </a:cubicBezTo>
                  <a:cubicBezTo>
                    <a:pt x="391710" y="845273"/>
                    <a:pt x="386081" y="840895"/>
                    <a:pt x="379202" y="836517"/>
                  </a:cubicBezTo>
                  <a:cubicBezTo>
                    <a:pt x="372948" y="840895"/>
                    <a:pt x="366694" y="845273"/>
                    <a:pt x="359190" y="850901"/>
                  </a:cubicBezTo>
                  <a:cubicBezTo>
                    <a:pt x="361691" y="843396"/>
                    <a:pt x="363567" y="837143"/>
                    <a:pt x="365443" y="831514"/>
                  </a:cubicBezTo>
                  <a:cubicBezTo>
                    <a:pt x="366694" y="828387"/>
                    <a:pt x="366069" y="826511"/>
                    <a:pt x="363567" y="824635"/>
                  </a:cubicBezTo>
                  <a:cubicBezTo>
                    <a:pt x="358564" y="821508"/>
                    <a:pt x="353561" y="817756"/>
                    <a:pt x="348558" y="812753"/>
                  </a:cubicBezTo>
                  <a:cubicBezTo>
                    <a:pt x="354812" y="812753"/>
                    <a:pt x="361066" y="812127"/>
                    <a:pt x="367320" y="812753"/>
                  </a:cubicBezTo>
                  <a:cubicBezTo>
                    <a:pt x="370446" y="812753"/>
                    <a:pt x="372323" y="811502"/>
                    <a:pt x="372948" y="808375"/>
                  </a:cubicBezTo>
                  <a:cubicBezTo>
                    <a:pt x="374824" y="802121"/>
                    <a:pt x="376700" y="796493"/>
                    <a:pt x="379202" y="788988"/>
                  </a:cubicBezTo>
                  <a:close/>
                  <a:moveTo>
                    <a:pt x="905463" y="749300"/>
                  </a:moveTo>
                  <a:cubicBezTo>
                    <a:pt x="907921" y="756799"/>
                    <a:pt x="909150" y="762422"/>
                    <a:pt x="911608" y="767421"/>
                  </a:cubicBezTo>
                  <a:cubicBezTo>
                    <a:pt x="912222" y="769296"/>
                    <a:pt x="914681" y="771171"/>
                    <a:pt x="916524" y="771795"/>
                  </a:cubicBezTo>
                  <a:cubicBezTo>
                    <a:pt x="922055" y="771795"/>
                    <a:pt x="928200" y="771795"/>
                    <a:pt x="934345" y="773045"/>
                  </a:cubicBezTo>
                  <a:cubicBezTo>
                    <a:pt x="930043" y="776170"/>
                    <a:pt x="925127" y="779919"/>
                    <a:pt x="920826" y="782418"/>
                  </a:cubicBezTo>
                  <a:cubicBezTo>
                    <a:pt x="917753" y="784918"/>
                    <a:pt x="917139" y="786792"/>
                    <a:pt x="918368" y="789917"/>
                  </a:cubicBezTo>
                  <a:cubicBezTo>
                    <a:pt x="920211" y="795541"/>
                    <a:pt x="922055" y="801164"/>
                    <a:pt x="923898" y="808038"/>
                  </a:cubicBezTo>
                  <a:cubicBezTo>
                    <a:pt x="917753" y="803664"/>
                    <a:pt x="913452" y="799915"/>
                    <a:pt x="908535" y="796790"/>
                  </a:cubicBezTo>
                  <a:cubicBezTo>
                    <a:pt x="906692" y="795541"/>
                    <a:pt x="903619" y="795541"/>
                    <a:pt x="902390" y="796790"/>
                  </a:cubicBezTo>
                  <a:cubicBezTo>
                    <a:pt x="897474" y="799915"/>
                    <a:pt x="893172" y="803664"/>
                    <a:pt x="888256" y="806788"/>
                  </a:cubicBezTo>
                  <a:cubicBezTo>
                    <a:pt x="887642" y="806788"/>
                    <a:pt x="887642" y="806163"/>
                    <a:pt x="887027" y="806163"/>
                  </a:cubicBezTo>
                  <a:cubicBezTo>
                    <a:pt x="888871" y="801164"/>
                    <a:pt x="890100" y="795541"/>
                    <a:pt x="891943" y="791167"/>
                  </a:cubicBezTo>
                  <a:cubicBezTo>
                    <a:pt x="893787" y="786792"/>
                    <a:pt x="892558" y="784293"/>
                    <a:pt x="888871" y="781793"/>
                  </a:cubicBezTo>
                  <a:cubicBezTo>
                    <a:pt x="884569" y="779294"/>
                    <a:pt x="880882" y="776170"/>
                    <a:pt x="877195" y="771795"/>
                  </a:cubicBezTo>
                  <a:cubicBezTo>
                    <a:pt x="882111" y="771795"/>
                    <a:pt x="887642" y="771171"/>
                    <a:pt x="892558" y="771795"/>
                  </a:cubicBezTo>
                  <a:cubicBezTo>
                    <a:pt x="896860" y="772420"/>
                    <a:pt x="898703" y="770546"/>
                    <a:pt x="899932" y="766796"/>
                  </a:cubicBezTo>
                  <a:cubicBezTo>
                    <a:pt x="901161" y="761173"/>
                    <a:pt x="903005" y="756174"/>
                    <a:pt x="905463" y="749300"/>
                  </a:cubicBezTo>
                  <a:close/>
                  <a:moveTo>
                    <a:pt x="312045" y="749300"/>
                  </a:moveTo>
                  <a:cubicBezTo>
                    <a:pt x="313869" y="754924"/>
                    <a:pt x="315085" y="758673"/>
                    <a:pt x="316301" y="763047"/>
                  </a:cubicBezTo>
                  <a:cubicBezTo>
                    <a:pt x="318733" y="771171"/>
                    <a:pt x="318733" y="771171"/>
                    <a:pt x="327852" y="771171"/>
                  </a:cubicBezTo>
                  <a:cubicBezTo>
                    <a:pt x="332108" y="771171"/>
                    <a:pt x="335756" y="771171"/>
                    <a:pt x="340620" y="772420"/>
                  </a:cubicBezTo>
                  <a:cubicBezTo>
                    <a:pt x="335756" y="776170"/>
                    <a:pt x="331500" y="779919"/>
                    <a:pt x="326637" y="783043"/>
                  </a:cubicBezTo>
                  <a:cubicBezTo>
                    <a:pt x="324205" y="784918"/>
                    <a:pt x="323597" y="786168"/>
                    <a:pt x="324205" y="789292"/>
                  </a:cubicBezTo>
                  <a:cubicBezTo>
                    <a:pt x="326637" y="794916"/>
                    <a:pt x="327852" y="800540"/>
                    <a:pt x="330284" y="808038"/>
                  </a:cubicBezTo>
                  <a:cubicBezTo>
                    <a:pt x="323597" y="802414"/>
                    <a:pt x="317517" y="798665"/>
                    <a:pt x="312045" y="794291"/>
                  </a:cubicBezTo>
                  <a:cubicBezTo>
                    <a:pt x="305965" y="798040"/>
                    <a:pt x="300493" y="802414"/>
                    <a:pt x="293198" y="807413"/>
                  </a:cubicBezTo>
                  <a:cubicBezTo>
                    <a:pt x="295630" y="799290"/>
                    <a:pt x="298062" y="792416"/>
                    <a:pt x="299885" y="785543"/>
                  </a:cubicBezTo>
                  <a:cubicBezTo>
                    <a:pt x="294414" y="781169"/>
                    <a:pt x="288942" y="776794"/>
                    <a:pt x="283470" y="772420"/>
                  </a:cubicBezTo>
                  <a:cubicBezTo>
                    <a:pt x="283470" y="772420"/>
                    <a:pt x="283470" y="771795"/>
                    <a:pt x="283470" y="771171"/>
                  </a:cubicBezTo>
                  <a:cubicBezTo>
                    <a:pt x="288942" y="771171"/>
                    <a:pt x="294414" y="771171"/>
                    <a:pt x="299885" y="771795"/>
                  </a:cubicBezTo>
                  <a:cubicBezTo>
                    <a:pt x="303533" y="771795"/>
                    <a:pt x="305357" y="770546"/>
                    <a:pt x="305965" y="766796"/>
                  </a:cubicBezTo>
                  <a:cubicBezTo>
                    <a:pt x="307789" y="761173"/>
                    <a:pt x="309613" y="756174"/>
                    <a:pt x="312045" y="749300"/>
                  </a:cubicBezTo>
                  <a:close/>
                  <a:moveTo>
                    <a:pt x="1107383" y="674688"/>
                  </a:moveTo>
                  <a:cubicBezTo>
                    <a:pt x="1105530" y="679688"/>
                    <a:pt x="1104294" y="682813"/>
                    <a:pt x="1102441" y="685313"/>
                  </a:cubicBezTo>
                  <a:cubicBezTo>
                    <a:pt x="1088851" y="705313"/>
                    <a:pt x="1072172" y="722813"/>
                    <a:pt x="1053023" y="737813"/>
                  </a:cubicBezTo>
                  <a:cubicBezTo>
                    <a:pt x="1036962" y="750938"/>
                    <a:pt x="1017194" y="754063"/>
                    <a:pt x="997427" y="754063"/>
                  </a:cubicBezTo>
                  <a:cubicBezTo>
                    <a:pt x="985072" y="753438"/>
                    <a:pt x="972717" y="752188"/>
                    <a:pt x="959745" y="749688"/>
                  </a:cubicBezTo>
                  <a:cubicBezTo>
                    <a:pt x="964069" y="747188"/>
                    <a:pt x="969011" y="744688"/>
                    <a:pt x="972717" y="741563"/>
                  </a:cubicBezTo>
                  <a:cubicBezTo>
                    <a:pt x="984454" y="732188"/>
                    <a:pt x="996191" y="722188"/>
                    <a:pt x="1007928" y="711563"/>
                  </a:cubicBezTo>
                  <a:cubicBezTo>
                    <a:pt x="1011017" y="708438"/>
                    <a:pt x="1014105" y="704063"/>
                    <a:pt x="1015341" y="699688"/>
                  </a:cubicBezTo>
                  <a:cubicBezTo>
                    <a:pt x="1017812" y="694063"/>
                    <a:pt x="1020901" y="691563"/>
                    <a:pt x="1027078" y="690313"/>
                  </a:cubicBezTo>
                  <a:cubicBezTo>
                    <a:pt x="1048699" y="685938"/>
                    <a:pt x="1070937" y="680313"/>
                    <a:pt x="1093175" y="675938"/>
                  </a:cubicBezTo>
                  <a:cubicBezTo>
                    <a:pt x="1096882" y="675313"/>
                    <a:pt x="1101206" y="675313"/>
                    <a:pt x="1107383" y="674688"/>
                  </a:cubicBezTo>
                  <a:close/>
                  <a:moveTo>
                    <a:pt x="110086" y="674688"/>
                  </a:moveTo>
                  <a:cubicBezTo>
                    <a:pt x="115669" y="675301"/>
                    <a:pt x="121252" y="675301"/>
                    <a:pt x="126834" y="676528"/>
                  </a:cubicBezTo>
                  <a:cubicBezTo>
                    <a:pt x="149166" y="681435"/>
                    <a:pt x="171498" y="686342"/>
                    <a:pt x="193830" y="691249"/>
                  </a:cubicBezTo>
                  <a:cubicBezTo>
                    <a:pt x="195691" y="691862"/>
                    <a:pt x="197552" y="693089"/>
                    <a:pt x="198793" y="694929"/>
                  </a:cubicBezTo>
                  <a:cubicBezTo>
                    <a:pt x="204996" y="709036"/>
                    <a:pt x="215541" y="720076"/>
                    <a:pt x="227328" y="729277"/>
                  </a:cubicBezTo>
                  <a:cubicBezTo>
                    <a:pt x="236633" y="736024"/>
                    <a:pt x="246558" y="742157"/>
                    <a:pt x="256483" y="749518"/>
                  </a:cubicBezTo>
                  <a:cubicBezTo>
                    <a:pt x="232911" y="751971"/>
                    <a:pt x="209338" y="755651"/>
                    <a:pt x="187006" y="748291"/>
                  </a:cubicBezTo>
                  <a:cubicBezTo>
                    <a:pt x="178322" y="745837"/>
                    <a:pt x="169637" y="741544"/>
                    <a:pt x="162813" y="736637"/>
                  </a:cubicBezTo>
                  <a:cubicBezTo>
                    <a:pt x="144204" y="721916"/>
                    <a:pt x="127455" y="704743"/>
                    <a:pt x="113808" y="685728"/>
                  </a:cubicBezTo>
                  <a:cubicBezTo>
                    <a:pt x="111947" y="682662"/>
                    <a:pt x="110706" y="679595"/>
                    <a:pt x="108845" y="676528"/>
                  </a:cubicBezTo>
                  <a:cubicBezTo>
                    <a:pt x="109465" y="675915"/>
                    <a:pt x="109465" y="675301"/>
                    <a:pt x="110086" y="674688"/>
                  </a:cubicBezTo>
                  <a:close/>
                  <a:moveTo>
                    <a:pt x="995136" y="600075"/>
                  </a:moveTo>
                  <a:cubicBezTo>
                    <a:pt x="996971" y="603792"/>
                    <a:pt x="1000030" y="607509"/>
                    <a:pt x="1000641" y="611226"/>
                  </a:cubicBezTo>
                  <a:cubicBezTo>
                    <a:pt x="1005535" y="637246"/>
                    <a:pt x="1007370" y="663885"/>
                    <a:pt x="1004923" y="689904"/>
                  </a:cubicBezTo>
                  <a:cubicBezTo>
                    <a:pt x="1004312" y="694241"/>
                    <a:pt x="1002476" y="697958"/>
                    <a:pt x="1000641" y="701675"/>
                  </a:cubicBezTo>
                  <a:cubicBezTo>
                    <a:pt x="989019" y="720260"/>
                    <a:pt x="974338" y="735129"/>
                    <a:pt x="955987" y="746280"/>
                  </a:cubicBezTo>
                  <a:cubicBezTo>
                    <a:pt x="951706" y="748758"/>
                    <a:pt x="946200" y="750617"/>
                    <a:pt x="940695" y="752475"/>
                  </a:cubicBezTo>
                  <a:cubicBezTo>
                    <a:pt x="943142" y="737607"/>
                    <a:pt x="946200" y="723358"/>
                    <a:pt x="947424" y="709729"/>
                  </a:cubicBezTo>
                  <a:cubicBezTo>
                    <a:pt x="948647" y="693002"/>
                    <a:pt x="947424" y="676275"/>
                    <a:pt x="947424" y="659548"/>
                  </a:cubicBezTo>
                  <a:cubicBezTo>
                    <a:pt x="947424" y="657070"/>
                    <a:pt x="947424" y="653973"/>
                    <a:pt x="948647" y="652114"/>
                  </a:cubicBezTo>
                  <a:cubicBezTo>
                    <a:pt x="960269" y="637246"/>
                    <a:pt x="972503" y="621758"/>
                    <a:pt x="984737" y="606890"/>
                  </a:cubicBezTo>
                  <a:cubicBezTo>
                    <a:pt x="987184" y="603792"/>
                    <a:pt x="991466" y="602553"/>
                    <a:pt x="995136" y="600075"/>
                  </a:cubicBezTo>
                  <a:close/>
                  <a:moveTo>
                    <a:pt x="222003" y="598488"/>
                  </a:moveTo>
                  <a:cubicBezTo>
                    <a:pt x="225653" y="600982"/>
                    <a:pt x="229911" y="602852"/>
                    <a:pt x="232344" y="605969"/>
                  </a:cubicBezTo>
                  <a:cubicBezTo>
                    <a:pt x="244510" y="620932"/>
                    <a:pt x="256067" y="635894"/>
                    <a:pt x="268233" y="651480"/>
                  </a:cubicBezTo>
                  <a:cubicBezTo>
                    <a:pt x="268842" y="652727"/>
                    <a:pt x="269450" y="654597"/>
                    <a:pt x="269450" y="655844"/>
                  </a:cubicBezTo>
                  <a:cubicBezTo>
                    <a:pt x="265192" y="687016"/>
                    <a:pt x="268233" y="716940"/>
                    <a:pt x="274925" y="746865"/>
                  </a:cubicBezTo>
                  <a:cubicBezTo>
                    <a:pt x="275533" y="747489"/>
                    <a:pt x="275533" y="748735"/>
                    <a:pt x="275533" y="749359"/>
                  </a:cubicBezTo>
                  <a:cubicBezTo>
                    <a:pt x="275533" y="749982"/>
                    <a:pt x="275533" y="749982"/>
                    <a:pt x="274925" y="752476"/>
                  </a:cubicBezTo>
                  <a:cubicBezTo>
                    <a:pt x="267625" y="748735"/>
                    <a:pt x="260326" y="745618"/>
                    <a:pt x="254243" y="741254"/>
                  </a:cubicBezTo>
                  <a:cubicBezTo>
                    <a:pt x="240252" y="731903"/>
                    <a:pt x="228694" y="719434"/>
                    <a:pt x="218961" y="705095"/>
                  </a:cubicBezTo>
                  <a:cubicBezTo>
                    <a:pt x="214095" y="698237"/>
                    <a:pt x="211662" y="690756"/>
                    <a:pt x="211662" y="682028"/>
                  </a:cubicBezTo>
                  <a:cubicBezTo>
                    <a:pt x="210445" y="657714"/>
                    <a:pt x="211662" y="634024"/>
                    <a:pt x="216528" y="610333"/>
                  </a:cubicBezTo>
                  <a:cubicBezTo>
                    <a:pt x="217136" y="606593"/>
                    <a:pt x="220178" y="602852"/>
                    <a:pt x="222003" y="598488"/>
                  </a:cubicBezTo>
                  <a:close/>
                  <a:moveTo>
                    <a:pt x="1171408" y="572182"/>
                  </a:moveTo>
                  <a:cubicBezTo>
                    <a:pt x="1172655" y="573356"/>
                    <a:pt x="1172499" y="575859"/>
                    <a:pt x="1170940" y="579928"/>
                  </a:cubicBezTo>
                  <a:cubicBezTo>
                    <a:pt x="1161585" y="608095"/>
                    <a:pt x="1146617" y="632506"/>
                    <a:pt x="1125413" y="652536"/>
                  </a:cubicBezTo>
                  <a:cubicBezTo>
                    <a:pt x="1121671" y="656292"/>
                    <a:pt x="1116681" y="658795"/>
                    <a:pt x="1111692" y="661299"/>
                  </a:cubicBezTo>
                  <a:cubicBezTo>
                    <a:pt x="1087993" y="673192"/>
                    <a:pt x="1061799" y="676947"/>
                    <a:pt x="1034358" y="679451"/>
                  </a:cubicBezTo>
                  <a:cubicBezTo>
                    <a:pt x="1043713" y="669436"/>
                    <a:pt x="1052444" y="660047"/>
                    <a:pt x="1060552" y="650658"/>
                  </a:cubicBezTo>
                  <a:cubicBezTo>
                    <a:pt x="1069283" y="640017"/>
                    <a:pt x="1076143" y="628751"/>
                    <a:pt x="1081133" y="615606"/>
                  </a:cubicBezTo>
                  <a:cubicBezTo>
                    <a:pt x="1081756" y="613102"/>
                    <a:pt x="1083627" y="611225"/>
                    <a:pt x="1085498" y="609973"/>
                  </a:cubicBezTo>
                  <a:cubicBezTo>
                    <a:pt x="1109197" y="593073"/>
                    <a:pt x="1135391" y="579928"/>
                    <a:pt x="1163456" y="572417"/>
                  </a:cubicBezTo>
                  <a:cubicBezTo>
                    <a:pt x="1167510" y="571165"/>
                    <a:pt x="1170160" y="571008"/>
                    <a:pt x="1171408" y="572182"/>
                  </a:cubicBezTo>
                  <a:close/>
                  <a:moveTo>
                    <a:pt x="46933" y="572118"/>
                  </a:moveTo>
                  <a:cubicBezTo>
                    <a:pt x="50640" y="572118"/>
                    <a:pt x="54346" y="571500"/>
                    <a:pt x="58053" y="572737"/>
                  </a:cubicBezTo>
                  <a:cubicBezTo>
                    <a:pt x="83999" y="580776"/>
                    <a:pt x="108091" y="592525"/>
                    <a:pt x="130331" y="607985"/>
                  </a:cubicBezTo>
                  <a:cubicBezTo>
                    <a:pt x="133419" y="609840"/>
                    <a:pt x="135890" y="613551"/>
                    <a:pt x="137744" y="617261"/>
                  </a:cubicBezTo>
                  <a:cubicBezTo>
                    <a:pt x="145157" y="637049"/>
                    <a:pt x="158748" y="652509"/>
                    <a:pt x="172956" y="667350"/>
                  </a:cubicBezTo>
                  <a:cubicBezTo>
                    <a:pt x="176045" y="670442"/>
                    <a:pt x="179134" y="674153"/>
                    <a:pt x="183458" y="677863"/>
                  </a:cubicBezTo>
                  <a:cubicBezTo>
                    <a:pt x="158130" y="676008"/>
                    <a:pt x="134655" y="672298"/>
                    <a:pt x="112416" y="663022"/>
                  </a:cubicBezTo>
                  <a:cubicBezTo>
                    <a:pt x="101914" y="658693"/>
                    <a:pt x="92647" y="652509"/>
                    <a:pt x="84616" y="643852"/>
                  </a:cubicBezTo>
                  <a:cubicBezTo>
                    <a:pt x="68555" y="625918"/>
                    <a:pt x="56817" y="605511"/>
                    <a:pt x="48169" y="582631"/>
                  </a:cubicBezTo>
                  <a:cubicBezTo>
                    <a:pt x="46933" y="579539"/>
                    <a:pt x="47551" y="575829"/>
                    <a:pt x="46933" y="572118"/>
                  </a:cubicBezTo>
                  <a:close/>
                  <a:moveTo>
                    <a:pt x="1040676" y="521453"/>
                  </a:moveTo>
                  <a:cubicBezTo>
                    <a:pt x="1042353" y="521297"/>
                    <a:pt x="1044181" y="523170"/>
                    <a:pt x="1046619" y="527226"/>
                  </a:cubicBezTo>
                  <a:cubicBezTo>
                    <a:pt x="1056371" y="541580"/>
                    <a:pt x="1061856" y="558431"/>
                    <a:pt x="1065513" y="575906"/>
                  </a:cubicBezTo>
                  <a:cubicBezTo>
                    <a:pt x="1074046" y="615224"/>
                    <a:pt x="1058199" y="655790"/>
                    <a:pt x="1025287" y="678881"/>
                  </a:cubicBezTo>
                  <a:cubicBezTo>
                    <a:pt x="1022849" y="680130"/>
                    <a:pt x="1020411" y="681378"/>
                    <a:pt x="1017363" y="682626"/>
                  </a:cubicBezTo>
                  <a:cubicBezTo>
                    <a:pt x="1015535" y="666400"/>
                    <a:pt x="1014925" y="651421"/>
                    <a:pt x="1013097" y="635819"/>
                  </a:cubicBezTo>
                  <a:cubicBezTo>
                    <a:pt x="1011268" y="623337"/>
                    <a:pt x="1008831" y="610855"/>
                    <a:pt x="1006393" y="598373"/>
                  </a:cubicBezTo>
                  <a:cubicBezTo>
                    <a:pt x="1006393" y="595877"/>
                    <a:pt x="1005783" y="593380"/>
                    <a:pt x="1007002" y="590884"/>
                  </a:cubicBezTo>
                  <a:cubicBezTo>
                    <a:pt x="1016144" y="569665"/>
                    <a:pt x="1025896" y="549070"/>
                    <a:pt x="1035648" y="527850"/>
                  </a:cubicBezTo>
                  <a:cubicBezTo>
                    <a:pt x="1037477" y="523794"/>
                    <a:pt x="1039000" y="521609"/>
                    <a:pt x="1040676" y="521453"/>
                  </a:cubicBezTo>
                  <a:close/>
                  <a:moveTo>
                    <a:pt x="177461" y="520700"/>
                  </a:moveTo>
                  <a:cubicBezTo>
                    <a:pt x="178696" y="523186"/>
                    <a:pt x="180548" y="525050"/>
                    <a:pt x="181782" y="526915"/>
                  </a:cubicBezTo>
                  <a:cubicBezTo>
                    <a:pt x="191660" y="548666"/>
                    <a:pt x="200921" y="569796"/>
                    <a:pt x="210798" y="590926"/>
                  </a:cubicBezTo>
                  <a:cubicBezTo>
                    <a:pt x="211416" y="592790"/>
                    <a:pt x="212033" y="594654"/>
                    <a:pt x="211416" y="596519"/>
                  </a:cubicBezTo>
                  <a:cubicBezTo>
                    <a:pt x="204625" y="621999"/>
                    <a:pt x="202773" y="647479"/>
                    <a:pt x="200921" y="673580"/>
                  </a:cubicBezTo>
                  <a:cubicBezTo>
                    <a:pt x="200921" y="676066"/>
                    <a:pt x="200921" y="678552"/>
                    <a:pt x="200303" y="681038"/>
                  </a:cubicBezTo>
                  <a:cubicBezTo>
                    <a:pt x="181165" y="677309"/>
                    <a:pt x="150914" y="633807"/>
                    <a:pt x="148445" y="606462"/>
                  </a:cubicBezTo>
                  <a:cubicBezTo>
                    <a:pt x="145358" y="580361"/>
                    <a:pt x="163262" y="527536"/>
                    <a:pt x="177461" y="520700"/>
                  </a:cubicBezTo>
                  <a:close/>
                  <a:moveTo>
                    <a:pt x="1205189" y="457200"/>
                  </a:moveTo>
                  <a:cubicBezTo>
                    <a:pt x="1205189" y="460311"/>
                    <a:pt x="1205808" y="464043"/>
                    <a:pt x="1205808" y="467154"/>
                  </a:cubicBezTo>
                  <a:cubicBezTo>
                    <a:pt x="1203331" y="488307"/>
                    <a:pt x="1199615" y="509459"/>
                    <a:pt x="1190945" y="528745"/>
                  </a:cubicBezTo>
                  <a:cubicBezTo>
                    <a:pt x="1185990" y="540566"/>
                    <a:pt x="1179178" y="550520"/>
                    <a:pt x="1167411" y="556741"/>
                  </a:cubicBezTo>
                  <a:cubicBezTo>
                    <a:pt x="1145736" y="568561"/>
                    <a:pt x="1124060" y="580382"/>
                    <a:pt x="1103004" y="592202"/>
                  </a:cubicBezTo>
                  <a:cubicBezTo>
                    <a:pt x="1099907" y="593447"/>
                    <a:pt x="1096192" y="594691"/>
                    <a:pt x="1093095" y="595313"/>
                  </a:cubicBezTo>
                  <a:cubicBezTo>
                    <a:pt x="1107958" y="576027"/>
                    <a:pt x="1117867" y="554875"/>
                    <a:pt x="1122822" y="531856"/>
                  </a:cubicBezTo>
                  <a:cubicBezTo>
                    <a:pt x="1122822" y="531234"/>
                    <a:pt x="1123441" y="531234"/>
                    <a:pt x="1123441" y="530611"/>
                  </a:cubicBezTo>
                  <a:cubicBezTo>
                    <a:pt x="1122822" y="517547"/>
                    <a:pt x="1130253" y="509459"/>
                    <a:pt x="1140162" y="501993"/>
                  </a:cubicBezTo>
                  <a:cubicBezTo>
                    <a:pt x="1158741" y="488307"/>
                    <a:pt x="1176701" y="474620"/>
                    <a:pt x="1195280" y="460933"/>
                  </a:cubicBezTo>
                  <a:cubicBezTo>
                    <a:pt x="1197757" y="459066"/>
                    <a:pt x="1201473" y="458444"/>
                    <a:pt x="1205189" y="457200"/>
                  </a:cubicBezTo>
                  <a:close/>
                  <a:moveTo>
                    <a:pt x="16632" y="457137"/>
                  </a:moveTo>
                  <a:cubicBezTo>
                    <a:pt x="30298" y="465851"/>
                    <a:pt x="43343" y="474565"/>
                    <a:pt x="55767" y="483901"/>
                  </a:cubicBezTo>
                  <a:cubicBezTo>
                    <a:pt x="66949" y="492615"/>
                    <a:pt x="77509" y="501951"/>
                    <a:pt x="88069" y="511287"/>
                  </a:cubicBezTo>
                  <a:cubicBezTo>
                    <a:pt x="89933" y="512532"/>
                    <a:pt x="91175" y="515022"/>
                    <a:pt x="91797" y="516889"/>
                  </a:cubicBezTo>
                  <a:cubicBezTo>
                    <a:pt x="95524" y="545520"/>
                    <a:pt x="105463" y="571039"/>
                    <a:pt x="124099" y="592823"/>
                  </a:cubicBezTo>
                  <a:cubicBezTo>
                    <a:pt x="124720" y="593446"/>
                    <a:pt x="124099" y="593446"/>
                    <a:pt x="124720" y="595313"/>
                  </a:cubicBezTo>
                  <a:cubicBezTo>
                    <a:pt x="119750" y="593446"/>
                    <a:pt x="114781" y="592201"/>
                    <a:pt x="110433" y="589711"/>
                  </a:cubicBezTo>
                  <a:cubicBezTo>
                    <a:pt x="88691" y="577263"/>
                    <a:pt x="66328" y="565437"/>
                    <a:pt x="44586" y="552366"/>
                  </a:cubicBezTo>
                  <a:cubicBezTo>
                    <a:pt x="33404" y="546142"/>
                    <a:pt x="28435" y="534316"/>
                    <a:pt x="23465" y="523113"/>
                  </a:cubicBezTo>
                  <a:cubicBezTo>
                    <a:pt x="16011" y="503196"/>
                    <a:pt x="12284" y="482034"/>
                    <a:pt x="10420" y="460872"/>
                  </a:cubicBezTo>
                  <a:cubicBezTo>
                    <a:pt x="10420" y="455270"/>
                    <a:pt x="12284" y="454025"/>
                    <a:pt x="16632" y="457137"/>
                  </a:cubicBezTo>
                  <a:close/>
                  <a:moveTo>
                    <a:pt x="1066223" y="433388"/>
                  </a:moveTo>
                  <a:cubicBezTo>
                    <a:pt x="1068068" y="434625"/>
                    <a:pt x="1069298" y="435243"/>
                    <a:pt x="1070527" y="435861"/>
                  </a:cubicBezTo>
                  <a:cubicBezTo>
                    <a:pt x="1091437" y="455649"/>
                    <a:pt x="1108041" y="478528"/>
                    <a:pt x="1112961" y="507590"/>
                  </a:cubicBezTo>
                  <a:cubicBezTo>
                    <a:pt x="1118496" y="542218"/>
                    <a:pt x="1105581" y="571281"/>
                    <a:pt x="1081597" y="595396"/>
                  </a:cubicBezTo>
                  <a:cubicBezTo>
                    <a:pt x="1080367" y="596633"/>
                    <a:pt x="1077907" y="597870"/>
                    <a:pt x="1076677" y="598488"/>
                  </a:cubicBezTo>
                  <a:cubicBezTo>
                    <a:pt x="1071757" y="578082"/>
                    <a:pt x="1066838" y="558914"/>
                    <a:pt x="1061918" y="539745"/>
                  </a:cubicBezTo>
                  <a:cubicBezTo>
                    <a:pt x="1060688" y="534798"/>
                    <a:pt x="1058228" y="529851"/>
                    <a:pt x="1055153" y="526141"/>
                  </a:cubicBezTo>
                  <a:cubicBezTo>
                    <a:pt x="1050848" y="519957"/>
                    <a:pt x="1050233" y="513774"/>
                    <a:pt x="1051463" y="506972"/>
                  </a:cubicBezTo>
                  <a:cubicBezTo>
                    <a:pt x="1055153" y="485330"/>
                    <a:pt x="1058843" y="464306"/>
                    <a:pt x="1062533" y="442663"/>
                  </a:cubicBezTo>
                  <a:cubicBezTo>
                    <a:pt x="1063148" y="439572"/>
                    <a:pt x="1064993" y="437098"/>
                    <a:pt x="1066223" y="433388"/>
                  </a:cubicBezTo>
                  <a:close/>
                  <a:moveTo>
                    <a:pt x="150758" y="430213"/>
                  </a:moveTo>
                  <a:cubicBezTo>
                    <a:pt x="152628" y="434576"/>
                    <a:pt x="153874" y="437069"/>
                    <a:pt x="154497" y="439562"/>
                  </a:cubicBezTo>
                  <a:cubicBezTo>
                    <a:pt x="158859" y="462622"/>
                    <a:pt x="162598" y="485681"/>
                    <a:pt x="166960" y="508741"/>
                  </a:cubicBezTo>
                  <a:cubicBezTo>
                    <a:pt x="167583" y="514351"/>
                    <a:pt x="166337" y="518713"/>
                    <a:pt x="163221" y="523076"/>
                  </a:cubicBezTo>
                  <a:cubicBezTo>
                    <a:pt x="152005" y="541773"/>
                    <a:pt x="147643" y="562963"/>
                    <a:pt x="144527" y="584154"/>
                  </a:cubicBezTo>
                  <a:cubicBezTo>
                    <a:pt x="143281" y="588516"/>
                    <a:pt x="142658" y="593502"/>
                    <a:pt x="142035" y="597865"/>
                  </a:cubicBezTo>
                  <a:cubicBezTo>
                    <a:pt x="141411" y="597865"/>
                    <a:pt x="140788" y="598488"/>
                    <a:pt x="140165" y="598488"/>
                  </a:cubicBezTo>
                  <a:cubicBezTo>
                    <a:pt x="117109" y="579791"/>
                    <a:pt x="104647" y="555484"/>
                    <a:pt x="102777" y="526192"/>
                  </a:cubicBezTo>
                  <a:cubicBezTo>
                    <a:pt x="100908" y="486305"/>
                    <a:pt x="122718" y="457636"/>
                    <a:pt x="150758" y="430213"/>
                  </a:cubicBezTo>
                  <a:close/>
                  <a:moveTo>
                    <a:pt x="1069062" y="344733"/>
                  </a:moveTo>
                  <a:cubicBezTo>
                    <a:pt x="1071294" y="343645"/>
                    <a:pt x="1074682" y="345044"/>
                    <a:pt x="1079916" y="348774"/>
                  </a:cubicBezTo>
                  <a:cubicBezTo>
                    <a:pt x="1097160" y="359966"/>
                    <a:pt x="1111940" y="373645"/>
                    <a:pt x="1124873" y="389811"/>
                  </a:cubicBezTo>
                  <a:cubicBezTo>
                    <a:pt x="1133495" y="401003"/>
                    <a:pt x="1134726" y="405977"/>
                    <a:pt x="1134726" y="425874"/>
                  </a:cubicBezTo>
                  <a:cubicBezTo>
                    <a:pt x="1134726" y="425874"/>
                    <a:pt x="1135342" y="425874"/>
                    <a:pt x="1135958" y="425874"/>
                  </a:cubicBezTo>
                  <a:cubicBezTo>
                    <a:pt x="1133495" y="443283"/>
                    <a:pt x="1131031" y="460071"/>
                    <a:pt x="1128568" y="477481"/>
                  </a:cubicBezTo>
                  <a:cubicBezTo>
                    <a:pt x="1127952" y="479968"/>
                    <a:pt x="1126720" y="483077"/>
                    <a:pt x="1124873" y="486186"/>
                  </a:cubicBezTo>
                  <a:cubicBezTo>
                    <a:pt x="1122409" y="490538"/>
                    <a:pt x="1119946" y="490538"/>
                    <a:pt x="1116867" y="486186"/>
                  </a:cubicBezTo>
                  <a:cubicBezTo>
                    <a:pt x="1107013" y="471263"/>
                    <a:pt x="1097776" y="456341"/>
                    <a:pt x="1087306" y="442040"/>
                  </a:cubicBezTo>
                  <a:cubicBezTo>
                    <a:pt x="1083611" y="436444"/>
                    <a:pt x="1077453" y="432092"/>
                    <a:pt x="1073758" y="425874"/>
                  </a:cubicBezTo>
                  <a:cubicBezTo>
                    <a:pt x="1070063" y="419656"/>
                    <a:pt x="1066983" y="412817"/>
                    <a:pt x="1066368" y="405355"/>
                  </a:cubicBezTo>
                  <a:cubicBezTo>
                    <a:pt x="1065136" y="389189"/>
                    <a:pt x="1065136" y="373023"/>
                    <a:pt x="1064520" y="356236"/>
                  </a:cubicBezTo>
                  <a:cubicBezTo>
                    <a:pt x="1064520" y="356236"/>
                    <a:pt x="1064520" y="356236"/>
                    <a:pt x="1065136" y="355614"/>
                  </a:cubicBezTo>
                  <a:cubicBezTo>
                    <a:pt x="1065752" y="349396"/>
                    <a:pt x="1066829" y="345821"/>
                    <a:pt x="1069062" y="344733"/>
                  </a:cubicBezTo>
                  <a:close/>
                  <a:moveTo>
                    <a:pt x="147522" y="343889"/>
                  </a:moveTo>
                  <a:cubicBezTo>
                    <a:pt x="149447" y="344747"/>
                    <a:pt x="150525" y="347557"/>
                    <a:pt x="151448" y="352552"/>
                  </a:cubicBezTo>
                  <a:cubicBezTo>
                    <a:pt x="152680" y="361293"/>
                    <a:pt x="152680" y="369410"/>
                    <a:pt x="153296" y="378775"/>
                  </a:cubicBezTo>
                  <a:cubicBezTo>
                    <a:pt x="152064" y="390014"/>
                    <a:pt x="150833" y="401877"/>
                    <a:pt x="148369" y="413740"/>
                  </a:cubicBezTo>
                  <a:cubicBezTo>
                    <a:pt x="147138" y="418735"/>
                    <a:pt x="143442" y="423730"/>
                    <a:pt x="140363" y="428101"/>
                  </a:cubicBezTo>
                  <a:cubicBezTo>
                    <a:pt x="132357" y="438715"/>
                    <a:pt x="123735" y="449329"/>
                    <a:pt x="115729" y="460568"/>
                  </a:cubicBezTo>
                  <a:cubicBezTo>
                    <a:pt x="110187" y="468685"/>
                    <a:pt x="105260" y="476802"/>
                    <a:pt x="100333" y="484294"/>
                  </a:cubicBezTo>
                  <a:cubicBezTo>
                    <a:pt x="96638" y="490538"/>
                    <a:pt x="92943" y="490538"/>
                    <a:pt x="90480" y="483670"/>
                  </a:cubicBezTo>
                  <a:cubicBezTo>
                    <a:pt x="87401" y="473680"/>
                    <a:pt x="84937" y="463690"/>
                    <a:pt x="83706" y="453076"/>
                  </a:cubicBezTo>
                  <a:cubicBezTo>
                    <a:pt x="82474" y="440588"/>
                    <a:pt x="83090" y="427476"/>
                    <a:pt x="82474" y="414989"/>
                  </a:cubicBezTo>
                  <a:cubicBezTo>
                    <a:pt x="81858" y="406872"/>
                    <a:pt x="84321" y="399380"/>
                    <a:pt x="89248" y="392512"/>
                  </a:cubicBezTo>
                  <a:cubicBezTo>
                    <a:pt x="103413" y="374405"/>
                    <a:pt x="119425" y="359420"/>
                    <a:pt x="138516" y="346932"/>
                  </a:cubicBezTo>
                  <a:cubicBezTo>
                    <a:pt x="142827" y="344123"/>
                    <a:pt x="145598" y="343030"/>
                    <a:pt x="147522" y="343889"/>
                  </a:cubicBezTo>
                  <a:close/>
                  <a:moveTo>
                    <a:pt x="1212628" y="331788"/>
                  </a:moveTo>
                  <a:cubicBezTo>
                    <a:pt x="1213854" y="341671"/>
                    <a:pt x="1215694" y="350319"/>
                    <a:pt x="1216921" y="358967"/>
                  </a:cubicBezTo>
                  <a:cubicBezTo>
                    <a:pt x="1216921" y="371321"/>
                    <a:pt x="1216921" y="383675"/>
                    <a:pt x="1216921" y="395412"/>
                  </a:cubicBezTo>
                  <a:cubicBezTo>
                    <a:pt x="1215694" y="402824"/>
                    <a:pt x="1214468" y="410237"/>
                    <a:pt x="1213241" y="417031"/>
                  </a:cubicBezTo>
                  <a:cubicBezTo>
                    <a:pt x="1212014" y="428150"/>
                    <a:pt x="1206494" y="437415"/>
                    <a:pt x="1198520" y="445446"/>
                  </a:cubicBezTo>
                  <a:cubicBezTo>
                    <a:pt x="1180120" y="462124"/>
                    <a:pt x="1159879" y="476331"/>
                    <a:pt x="1138411" y="489920"/>
                  </a:cubicBezTo>
                  <a:cubicBezTo>
                    <a:pt x="1137798" y="489920"/>
                    <a:pt x="1137185" y="489920"/>
                    <a:pt x="1135958" y="490538"/>
                  </a:cubicBezTo>
                  <a:cubicBezTo>
                    <a:pt x="1135958" y="483743"/>
                    <a:pt x="1135958" y="476949"/>
                    <a:pt x="1137185" y="470772"/>
                  </a:cubicBezTo>
                  <a:cubicBezTo>
                    <a:pt x="1139638" y="452240"/>
                    <a:pt x="1142705" y="433709"/>
                    <a:pt x="1146385" y="415178"/>
                  </a:cubicBezTo>
                  <a:cubicBezTo>
                    <a:pt x="1146998" y="411472"/>
                    <a:pt x="1148225" y="407148"/>
                    <a:pt x="1150679" y="404059"/>
                  </a:cubicBezTo>
                  <a:cubicBezTo>
                    <a:pt x="1169079" y="381822"/>
                    <a:pt x="1188093" y="359585"/>
                    <a:pt x="1206494" y="336730"/>
                  </a:cubicBezTo>
                  <a:cubicBezTo>
                    <a:pt x="1207721" y="335494"/>
                    <a:pt x="1209561" y="334259"/>
                    <a:pt x="1212628" y="331788"/>
                  </a:cubicBezTo>
                  <a:close/>
                  <a:moveTo>
                    <a:pt x="4894" y="331788"/>
                  </a:moveTo>
                  <a:cubicBezTo>
                    <a:pt x="7377" y="333637"/>
                    <a:pt x="9860" y="334870"/>
                    <a:pt x="11101" y="336719"/>
                  </a:cubicBezTo>
                  <a:cubicBezTo>
                    <a:pt x="29721" y="358290"/>
                    <a:pt x="48962" y="380478"/>
                    <a:pt x="66341" y="402665"/>
                  </a:cubicBezTo>
                  <a:cubicBezTo>
                    <a:pt x="71307" y="409445"/>
                    <a:pt x="72548" y="418690"/>
                    <a:pt x="73789" y="426702"/>
                  </a:cubicBezTo>
                  <a:cubicBezTo>
                    <a:pt x="76893" y="443959"/>
                    <a:pt x="79375" y="461216"/>
                    <a:pt x="81237" y="478474"/>
                  </a:cubicBezTo>
                  <a:cubicBezTo>
                    <a:pt x="81858" y="482171"/>
                    <a:pt x="81237" y="485253"/>
                    <a:pt x="81237" y="488951"/>
                  </a:cubicBezTo>
                  <a:cubicBezTo>
                    <a:pt x="80617" y="488951"/>
                    <a:pt x="80617" y="488951"/>
                    <a:pt x="80617" y="488951"/>
                  </a:cubicBezTo>
                  <a:cubicBezTo>
                    <a:pt x="56410" y="474159"/>
                    <a:pt x="32204" y="458751"/>
                    <a:pt x="12963" y="438412"/>
                  </a:cubicBezTo>
                  <a:cubicBezTo>
                    <a:pt x="4274" y="429167"/>
                    <a:pt x="3032" y="416841"/>
                    <a:pt x="1791" y="405131"/>
                  </a:cubicBezTo>
                  <a:cubicBezTo>
                    <a:pt x="-692" y="383559"/>
                    <a:pt x="-692" y="362604"/>
                    <a:pt x="2411" y="341033"/>
                  </a:cubicBezTo>
                  <a:cubicBezTo>
                    <a:pt x="3032" y="337951"/>
                    <a:pt x="4274" y="335486"/>
                    <a:pt x="4894" y="331788"/>
                  </a:cubicBezTo>
                  <a:close/>
                  <a:moveTo>
                    <a:pt x="1055266" y="260314"/>
                  </a:moveTo>
                  <a:cubicBezTo>
                    <a:pt x="1056504" y="259538"/>
                    <a:pt x="1058672" y="260004"/>
                    <a:pt x="1062077" y="261244"/>
                  </a:cubicBezTo>
                  <a:cubicBezTo>
                    <a:pt x="1085609" y="269307"/>
                    <a:pt x="1107282" y="281712"/>
                    <a:pt x="1125240" y="299078"/>
                  </a:cubicBezTo>
                  <a:cubicBezTo>
                    <a:pt x="1133909" y="307761"/>
                    <a:pt x="1140102" y="317065"/>
                    <a:pt x="1140102" y="330090"/>
                  </a:cubicBezTo>
                  <a:cubicBezTo>
                    <a:pt x="1140721" y="346836"/>
                    <a:pt x="1140721" y="364203"/>
                    <a:pt x="1140721" y="381569"/>
                  </a:cubicBezTo>
                  <a:cubicBezTo>
                    <a:pt x="1140721" y="385291"/>
                    <a:pt x="1138863" y="388392"/>
                    <a:pt x="1138244" y="392113"/>
                  </a:cubicBezTo>
                  <a:cubicBezTo>
                    <a:pt x="1130813" y="384670"/>
                    <a:pt x="1124002" y="378468"/>
                    <a:pt x="1117190" y="372266"/>
                  </a:cubicBezTo>
                  <a:cubicBezTo>
                    <a:pt x="1102947" y="359241"/>
                    <a:pt x="1089324" y="345596"/>
                    <a:pt x="1075701" y="332571"/>
                  </a:cubicBezTo>
                  <a:cubicBezTo>
                    <a:pt x="1074462" y="330710"/>
                    <a:pt x="1072605" y="329470"/>
                    <a:pt x="1071985" y="327609"/>
                  </a:cubicBezTo>
                  <a:cubicBezTo>
                    <a:pt x="1062077" y="308382"/>
                    <a:pt x="1055885" y="288534"/>
                    <a:pt x="1054027" y="266826"/>
                  </a:cubicBezTo>
                  <a:cubicBezTo>
                    <a:pt x="1053718" y="263105"/>
                    <a:pt x="1054027" y="261089"/>
                    <a:pt x="1055266" y="260314"/>
                  </a:cubicBezTo>
                  <a:close/>
                  <a:moveTo>
                    <a:pt x="162705" y="260075"/>
                  </a:moveTo>
                  <a:cubicBezTo>
                    <a:pt x="163789" y="260770"/>
                    <a:pt x="164098" y="262467"/>
                    <a:pt x="163789" y="265554"/>
                  </a:cubicBezTo>
                  <a:cubicBezTo>
                    <a:pt x="162550" y="287779"/>
                    <a:pt x="156358" y="308769"/>
                    <a:pt x="145831" y="327908"/>
                  </a:cubicBezTo>
                  <a:cubicBezTo>
                    <a:pt x="143354" y="332229"/>
                    <a:pt x="139019" y="334698"/>
                    <a:pt x="135304" y="337785"/>
                  </a:cubicBezTo>
                  <a:cubicBezTo>
                    <a:pt x="119823" y="353219"/>
                    <a:pt x="103722" y="369271"/>
                    <a:pt x="88241" y="385322"/>
                  </a:cubicBezTo>
                  <a:cubicBezTo>
                    <a:pt x="85764" y="387174"/>
                    <a:pt x="83907" y="389644"/>
                    <a:pt x="82049" y="392113"/>
                  </a:cubicBezTo>
                  <a:cubicBezTo>
                    <a:pt x="80810" y="392113"/>
                    <a:pt x="80191" y="391496"/>
                    <a:pt x="79572" y="391496"/>
                  </a:cubicBezTo>
                  <a:cubicBezTo>
                    <a:pt x="78953" y="387792"/>
                    <a:pt x="77095" y="384087"/>
                    <a:pt x="77095" y="380383"/>
                  </a:cubicBezTo>
                  <a:cubicBezTo>
                    <a:pt x="77714" y="361245"/>
                    <a:pt x="77095" y="342107"/>
                    <a:pt x="78953" y="322969"/>
                  </a:cubicBezTo>
                  <a:cubicBezTo>
                    <a:pt x="79572" y="316178"/>
                    <a:pt x="84526" y="308152"/>
                    <a:pt x="89480" y="303213"/>
                  </a:cubicBezTo>
                  <a:cubicBezTo>
                    <a:pt x="108057" y="282840"/>
                    <a:pt x="130969" y="269876"/>
                    <a:pt x="156977" y="260615"/>
                  </a:cubicBezTo>
                  <a:cubicBezTo>
                    <a:pt x="159764" y="259689"/>
                    <a:pt x="161621" y="259380"/>
                    <a:pt x="162705" y="260075"/>
                  </a:cubicBezTo>
                  <a:close/>
                  <a:moveTo>
                    <a:pt x="1187878" y="222250"/>
                  </a:moveTo>
                  <a:cubicBezTo>
                    <a:pt x="1188496" y="222868"/>
                    <a:pt x="1189732" y="222868"/>
                    <a:pt x="1190351" y="222868"/>
                  </a:cubicBezTo>
                  <a:cubicBezTo>
                    <a:pt x="1192206" y="229670"/>
                    <a:pt x="1195297" y="235854"/>
                    <a:pt x="1195915" y="243274"/>
                  </a:cubicBezTo>
                  <a:cubicBezTo>
                    <a:pt x="1199007" y="263680"/>
                    <a:pt x="1202098" y="284085"/>
                    <a:pt x="1204571" y="305109"/>
                  </a:cubicBezTo>
                  <a:cubicBezTo>
                    <a:pt x="1205808" y="315003"/>
                    <a:pt x="1203335" y="324278"/>
                    <a:pt x="1197152" y="332317"/>
                  </a:cubicBezTo>
                  <a:cubicBezTo>
                    <a:pt x="1183549" y="349012"/>
                    <a:pt x="1169947" y="365089"/>
                    <a:pt x="1156344" y="381785"/>
                  </a:cubicBezTo>
                  <a:cubicBezTo>
                    <a:pt x="1153871" y="384258"/>
                    <a:pt x="1150780" y="386113"/>
                    <a:pt x="1147070" y="387350"/>
                  </a:cubicBezTo>
                  <a:cubicBezTo>
                    <a:pt x="1148307" y="377456"/>
                    <a:pt x="1149543" y="368181"/>
                    <a:pt x="1150162" y="358288"/>
                  </a:cubicBezTo>
                  <a:cubicBezTo>
                    <a:pt x="1151398" y="342210"/>
                    <a:pt x="1153253" y="326133"/>
                    <a:pt x="1148925" y="310056"/>
                  </a:cubicBezTo>
                  <a:cubicBezTo>
                    <a:pt x="1148307" y="308201"/>
                    <a:pt x="1148925" y="305728"/>
                    <a:pt x="1149543" y="303254"/>
                  </a:cubicBezTo>
                  <a:cubicBezTo>
                    <a:pt x="1156963" y="278520"/>
                    <a:pt x="1167474" y="254404"/>
                    <a:pt x="1181076" y="231525"/>
                  </a:cubicBezTo>
                  <a:cubicBezTo>
                    <a:pt x="1182931" y="228434"/>
                    <a:pt x="1185404" y="225342"/>
                    <a:pt x="1187878" y="222250"/>
                  </a:cubicBezTo>
                  <a:close/>
                  <a:moveTo>
                    <a:pt x="29077" y="220663"/>
                  </a:moveTo>
                  <a:cubicBezTo>
                    <a:pt x="31565" y="223142"/>
                    <a:pt x="33431" y="225620"/>
                    <a:pt x="35296" y="228099"/>
                  </a:cubicBezTo>
                  <a:cubicBezTo>
                    <a:pt x="49600" y="251026"/>
                    <a:pt x="60173" y="276432"/>
                    <a:pt x="68257" y="302458"/>
                  </a:cubicBezTo>
                  <a:cubicBezTo>
                    <a:pt x="68879" y="304317"/>
                    <a:pt x="69501" y="306796"/>
                    <a:pt x="68879" y="308655"/>
                  </a:cubicBezTo>
                  <a:cubicBezTo>
                    <a:pt x="63904" y="328484"/>
                    <a:pt x="66392" y="348313"/>
                    <a:pt x="68257" y="368142"/>
                  </a:cubicBezTo>
                  <a:cubicBezTo>
                    <a:pt x="68879" y="373719"/>
                    <a:pt x="69501" y="379915"/>
                    <a:pt x="70745" y="387351"/>
                  </a:cubicBezTo>
                  <a:cubicBezTo>
                    <a:pt x="67014" y="384872"/>
                    <a:pt x="65148" y="383633"/>
                    <a:pt x="62660" y="381774"/>
                  </a:cubicBezTo>
                  <a:cubicBezTo>
                    <a:pt x="45869" y="365043"/>
                    <a:pt x="30321" y="346454"/>
                    <a:pt x="17261" y="326625"/>
                  </a:cubicBezTo>
                  <a:cubicBezTo>
                    <a:pt x="10420" y="315471"/>
                    <a:pt x="11664" y="303697"/>
                    <a:pt x="12908" y="292543"/>
                  </a:cubicBezTo>
                  <a:cubicBezTo>
                    <a:pt x="16017" y="272095"/>
                    <a:pt x="19749" y="251646"/>
                    <a:pt x="23480" y="231817"/>
                  </a:cubicBezTo>
                  <a:cubicBezTo>
                    <a:pt x="24102" y="228099"/>
                    <a:pt x="25968" y="225001"/>
                    <a:pt x="27212" y="221283"/>
                  </a:cubicBezTo>
                  <a:cubicBezTo>
                    <a:pt x="27833" y="221283"/>
                    <a:pt x="28455" y="221283"/>
                    <a:pt x="29077" y="220663"/>
                  </a:cubicBezTo>
                  <a:close/>
                  <a:moveTo>
                    <a:pt x="1018483" y="176213"/>
                  </a:moveTo>
                  <a:cubicBezTo>
                    <a:pt x="1026521" y="176830"/>
                    <a:pt x="1032704" y="176830"/>
                    <a:pt x="1038887" y="178681"/>
                  </a:cubicBezTo>
                  <a:cubicBezTo>
                    <a:pt x="1053107" y="182382"/>
                    <a:pt x="1068565" y="186700"/>
                    <a:pt x="1082167" y="192253"/>
                  </a:cubicBezTo>
                  <a:cubicBezTo>
                    <a:pt x="1101952" y="200272"/>
                    <a:pt x="1114936" y="215078"/>
                    <a:pt x="1122974" y="234819"/>
                  </a:cubicBezTo>
                  <a:cubicBezTo>
                    <a:pt x="1130393" y="253943"/>
                    <a:pt x="1135958" y="273684"/>
                    <a:pt x="1134103" y="295276"/>
                  </a:cubicBezTo>
                  <a:cubicBezTo>
                    <a:pt x="1132248" y="294042"/>
                    <a:pt x="1131012" y="293425"/>
                    <a:pt x="1129775" y="292808"/>
                  </a:cubicBezTo>
                  <a:cubicBezTo>
                    <a:pt x="1107517" y="277386"/>
                    <a:pt x="1084640" y="261963"/>
                    <a:pt x="1061763" y="246540"/>
                  </a:cubicBezTo>
                  <a:cubicBezTo>
                    <a:pt x="1059290" y="244690"/>
                    <a:pt x="1056817" y="242839"/>
                    <a:pt x="1054962" y="240371"/>
                  </a:cubicBezTo>
                  <a:cubicBezTo>
                    <a:pt x="1041978" y="224332"/>
                    <a:pt x="1030849" y="206441"/>
                    <a:pt x="1022193" y="187934"/>
                  </a:cubicBezTo>
                  <a:cubicBezTo>
                    <a:pt x="1020956" y="184850"/>
                    <a:pt x="1020338" y="181765"/>
                    <a:pt x="1018483" y="176213"/>
                  </a:cubicBezTo>
                  <a:close/>
                  <a:moveTo>
                    <a:pt x="191853" y="175250"/>
                  </a:moveTo>
                  <a:cubicBezTo>
                    <a:pt x="198086" y="174625"/>
                    <a:pt x="199333" y="175875"/>
                    <a:pt x="196840" y="182127"/>
                  </a:cubicBezTo>
                  <a:cubicBezTo>
                    <a:pt x="187489" y="204631"/>
                    <a:pt x="175022" y="224635"/>
                    <a:pt x="158814" y="242764"/>
                  </a:cubicBezTo>
                  <a:cubicBezTo>
                    <a:pt x="155697" y="246515"/>
                    <a:pt x="151334" y="248390"/>
                    <a:pt x="147594" y="250891"/>
                  </a:cubicBezTo>
                  <a:cubicBezTo>
                    <a:pt x="128269" y="264019"/>
                    <a:pt x="108322" y="277771"/>
                    <a:pt x="88374" y="291524"/>
                  </a:cubicBezTo>
                  <a:cubicBezTo>
                    <a:pt x="86504" y="292775"/>
                    <a:pt x="85257" y="293400"/>
                    <a:pt x="82140" y="295275"/>
                  </a:cubicBezTo>
                  <a:cubicBezTo>
                    <a:pt x="80270" y="275896"/>
                    <a:pt x="85257" y="258392"/>
                    <a:pt x="90867" y="240889"/>
                  </a:cubicBezTo>
                  <a:cubicBezTo>
                    <a:pt x="99594" y="214008"/>
                    <a:pt x="118295" y="195879"/>
                    <a:pt x="145100" y="185877"/>
                  </a:cubicBezTo>
                  <a:cubicBezTo>
                    <a:pt x="160061" y="180251"/>
                    <a:pt x="175645" y="175875"/>
                    <a:pt x="191853" y="175250"/>
                  </a:cubicBezTo>
                  <a:close/>
                  <a:moveTo>
                    <a:pt x="1144104" y="112345"/>
                  </a:moveTo>
                  <a:cubicBezTo>
                    <a:pt x="1146359" y="112189"/>
                    <a:pt x="1148691" y="114839"/>
                    <a:pt x="1151800" y="120140"/>
                  </a:cubicBezTo>
                  <a:cubicBezTo>
                    <a:pt x="1167348" y="143839"/>
                    <a:pt x="1177920" y="170033"/>
                    <a:pt x="1179164" y="199345"/>
                  </a:cubicBezTo>
                  <a:cubicBezTo>
                    <a:pt x="1180408" y="217431"/>
                    <a:pt x="1172323" y="234270"/>
                    <a:pt x="1166726" y="251733"/>
                  </a:cubicBezTo>
                  <a:cubicBezTo>
                    <a:pt x="1163617" y="259840"/>
                    <a:pt x="1159263" y="267948"/>
                    <a:pt x="1154910" y="275432"/>
                  </a:cubicBezTo>
                  <a:cubicBezTo>
                    <a:pt x="1153666" y="278550"/>
                    <a:pt x="1151178" y="281045"/>
                    <a:pt x="1148069" y="284163"/>
                  </a:cubicBezTo>
                  <a:cubicBezTo>
                    <a:pt x="1143716" y="267948"/>
                    <a:pt x="1139984" y="252980"/>
                    <a:pt x="1135631" y="238012"/>
                  </a:cubicBezTo>
                  <a:cubicBezTo>
                    <a:pt x="1131277" y="225539"/>
                    <a:pt x="1125680" y="213066"/>
                    <a:pt x="1121949" y="199969"/>
                  </a:cubicBezTo>
                  <a:cubicBezTo>
                    <a:pt x="1120083" y="192485"/>
                    <a:pt x="1120083" y="184377"/>
                    <a:pt x="1121327" y="176893"/>
                  </a:cubicBezTo>
                  <a:cubicBezTo>
                    <a:pt x="1123193" y="157560"/>
                    <a:pt x="1128790" y="138850"/>
                    <a:pt x="1136875" y="121388"/>
                  </a:cubicBezTo>
                  <a:cubicBezTo>
                    <a:pt x="1139673" y="115463"/>
                    <a:pt x="1141850" y="112500"/>
                    <a:pt x="1144104" y="112345"/>
                  </a:cubicBezTo>
                  <a:close/>
                  <a:moveTo>
                    <a:pt x="74677" y="111476"/>
                  </a:moveTo>
                  <a:cubicBezTo>
                    <a:pt x="76465" y="111709"/>
                    <a:pt x="78175" y="113569"/>
                    <a:pt x="80041" y="116981"/>
                  </a:cubicBezTo>
                  <a:cubicBezTo>
                    <a:pt x="89370" y="134346"/>
                    <a:pt x="93723" y="153573"/>
                    <a:pt x="97454" y="173419"/>
                  </a:cubicBezTo>
                  <a:cubicBezTo>
                    <a:pt x="99320" y="185203"/>
                    <a:pt x="97454" y="195747"/>
                    <a:pt x="93101" y="207531"/>
                  </a:cubicBezTo>
                  <a:cubicBezTo>
                    <a:pt x="85016" y="229858"/>
                    <a:pt x="79419" y="253426"/>
                    <a:pt x="72578" y="276374"/>
                  </a:cubicBezTo>
                  <a:cubicBezTo>
                    <a:pt x="71956" y="277614"/>
                    <a:pt x="71334" y="279475"/>
                    <a:pt x="71334" y="280715"/>
                  </a:cubicBezTo>
                  <a:cubicBezTo>
                    <a:pt x="70090" y="281336"/>
                    <a:pt x="69468" y="281956"/>
                    <a:pt x="68225" y="282576"/>
                  </a:cubicBezTo>
                  <a:cubicBezTo>
                    <a:pt x="66981" y="280715"/>
                    <a:pt x="65737" y="278235"/>
                    <a:pt x="64493" y="276374"/>
                  </a:cubicBezTo>
                  <a:cubicBezTo>
                    <a:pt x="50811" y="251566"/>
                    <a:pt x="38995" y="225517"/>
                    <a:pt x="39617" y="197608"/>
                  </a:cubicBezTo>
                  <a:cubicBezTo>
                    <a:pt x="39617" y="167217"/>
                    <a:pt x="52055" y="140548"/>
                    <a:pt x="68847" y="115740"/>
                  </a:cubicBezTo>
                  <a:cubicBezTo>
                    <a:pt x="71023" y="112639"/>
                    <a:pt x="72889" y="111244"/>
                    <a:pt x="74677" y="111476"/>
                  </a:cubicBezTo>
                  <a:close/>
                  <a:moveTo>
                    <a:pt x="1004323" y="101701"/>
                  </a:moveTo>
                  <a:cubicBezTo>
                    <a:pt x="1014188" y="101701"/>
                    <a:pt x="1024053" y="103082"/>
                    <a:pt x="1033918" y="106151"/>
                  </a:cubicBezTo>
                  <a:cubicBezTo>
                    <a:pt x="1039468" y="107993"/>
                    <a:pt x="1045633" y="111062"/>
                    <a:pt x="1049949" y="114131"/>
                  </a:cubicBezTo>
                  <a:cubicBezTo>
                    <a:pt x="1070913" y="130091"/>
                    <a:pt x="1086944" y="150347"/>
                    <a:pt x="1098659" y="173673"/>
                  </a:cubicBezTo>
                  <a:cubicBezTo>
                    <a:pt x="1101742" y="179198"/>
                    <a:pt x="1102358" y="185336"/>
                    <a:pt x="1104208" y="191474"/>
                  </a:cubicBezTo>
                  <a:cubicBezTo>
                    <a:pt x="1103591" y="191474"/>
                    <a:pt x="1102975" y="192088"/>
                    <a:pt x="1101742" y="192088"/>
                  </a:cubicBezTo>
                  <a:cubicBezTo>
                    <a:pt x="1090027" y="186564"/>
                    <a:pt x="1078312" y="181039"/>
                    <a:pt x="1066597" y="174901"/>
                  </a:cubicBezTo>
                  <a:cubicBezTo>
                    <a:pt x="1053649" y="169376"/>
                    <a:pt x="1040701" y="164466"/>
                    <a:pt x="1026520" y="165079"/>
                  </a:cubicBezTo>
                  <a:cubicBezTo>
                    <a:pt x="1022203" y="165693"/>
                    <a:pt x="1016654" y="163852"/>
                    <a:pt x="1013571" y="160783"/>
                  </a:cubicBezTo>
                  <a:cubicBezTo>
                    <a:pt x="999390" y="146051"/>
                    <a:pt x="985209" y="130705"/>
                    <a:pt x="971644" y="114745"/>
                  </a:cubicBezTo>
                  <a:cubicBezTo>
                    <a:pt x="966095" y="109221"/>
                    <a:pt x="967328" y="107379"/>
                    <a:pt x="974727" y="105538"/>
                  </a:cubicBezTo>
                  <a:cubicBezTo>
                    <a:pt x="984592" y="103082"/>
                    <a:pt x="994458" y="101701"/>
                    <a:pt x="1004323" y="101701"/>
                  </a:cubicBezTo>
                  <a:close/>
                  <a:moveTo>
                    <a:pt x="222612" y="101262"/>
                  </a:moveTo>
                  <a:cubicBezTo>
                    <a:pt x="230044" y="101262"/>
                    <a:pt x="237476" y="103135"/>
                    <a:pt x="244908" y="105008"/>
                  </a:cubicBezTo>
                  <a:cubicBezTo>
                    <a:pt x="251102" y="106257"/>
                    <a:pt x="251721" y="108131"/>
                    <a:pt x="247386" y="113126"/>
                  </a:cubicBezTo>
                  <a:cubicBezTo>
                    <a:pt x="239334" y="123117"/>
                    <a:pt x="231283" y="133107"/>
                    <a:pt x="222612" y="142474"/>
                  </a:cubicBezTo>
                  <a:cubicBezTo>
                    <a:pt x="220135" y="145596"/>
                    <a:pt x="217038" y="148718"/>
                    <a:pt x="213941" y="151840"/>
                  </a:cubicBezTo>
                  <a:cubicBezTo>
                    <a:pt x="205890" y="161831"/>
                    <a:pt x="195980" y="166202"/>
                    <a:pt x="182355" y="166202"/>
                  </a:cubicBezTo>
                  <a:cubicBezTo>
                    <a:pt x="172445" y="165577"/>
                    <a:pt x="162536" y="170573"/>
                    <a:pt x="152626" y="174943"/>
                  </a:cubicBezTo>
                  <a:cubicBezTo>
                    <a:pt x="140240" y="179939"/>
                    <a:pt x="127853" y="186807"/>
                    <a:pt x="113608" y="193676"/>
                  </a:cubicBezTo>
                  <a:cubicBezTo>
                    <a:pt x="114847" y="187432"/>
                    <a:pt x="114847" y="183061"/>
                    <a:pt x="116705" y="179314"/>
                  </a:cubicBezTo>
                  <a:cubicBezTo>
                    <a:pt x="129091" y="150591"/>
                    <a:pt x="147052" y="127488"/>
                    <a:pt x="172445" y="110004"/>
                  </a:cubicBezTo>
                  <a:cubicBezTo>
                    <a:pt x="187310" y="100013"/>
                    <a:pt x="205270" y="100013"/>
                    <a:pt x="222612" y="101262"/>
                  </a:cubicBezTo>
                  <a:close/>
                  <a:moveTo>
                    <a:pt x="1069124" y="11113"/>
                  </a:moveTo>
                  <a:cubicBezTo>
                    <a:pt x="1071601" y="12979"/>
                    <a:pt x="1074077" y="14223"/>
                    <a:pt x="1075935" y="16089"/>
                  </a:cubicBezTo>
                  <a:cubicBezTo>
                    <a:pt x="1092032" y="29772"/>
                    <a:pt x="1105653" y="45943"/>
                    <a:pt x="1116178" y="63980"/>
                  </a:cubicBezTo>
                  <a:cubicBezTo>
                    <a:pt x="1121750" y="73932"/>
                    <a:pt x="1124227" y="83884"/>
                    <a:pt x="1124227" y="95079"/>
                  </a:cubicBezTo>
                  <a:cubicBezTo>
                    <a:pt x="1124846" y="118714"/>
                    <a:pt x="1123608" y="141727"/>
                    <a:pt x="1117417" y="164118"/>
                  </a:cubicBezTo>
                  <a:cubicBezTo>
                    <a:pt x="1116178" y="169093"/>
                    <a:pt x="1113702" y="173447"/>
                    <a:pt x="1111844" y="177801"/>
                  </a:cubicBezTo>
                  <a:cubicBezTo>
                    <a:pt x="1110606" y="177801"/>
                    <a:pt x="1109987" y="177801"/>
                    <a:pt x="1109368" y="177801"/>
                  </a:cubicBezTo>
                  <a:cubicBezTo>
                    <a:pt x="1106891" y="173447"/>
                    <a:pt x="1103796" y="169715"/>
                    <a:pt x="1101938" y="165362"/>
                  </a:cubicBezTo>
                  <a:cubicBezTo>
                    <a:pt x="1094509" y="151678"/>
                    <a:pt x="1087698" y="137995"/>
                    <a:pt x="1080269" y="124312"/>
                  </a:cubicBezTo>
                  <a:cubicBezTo>
                    <a:pt x="1077792" y="119336"/>
                    <a:pt x="1073458" y="114360"/>
                    <a:pt x="1070363" y="109384"/>
                  </a:cubicBezTo>
                  <a:cubicBezTo>
                    <a:pt x="1068505" y="105652"/>
                    <a:pt x="1067267" y="101921"/>
                    <a:pt x="1066648" y="98189"/>
                  </a:cubicBezTo>
                  <a:cubicBezTo>
                    <a:pt x="1063552" y="72066"/>
                    <a:pt x="1062933" y="45943"/>
                    <a:pt x="1066029" y="20443"/>
                  </a:cubicBezTo>
                  <a:cubicBezTo>
                    <a:pt x="1066648" y="17333"/>
                    <a:pt x="1067886" y="14845"/>
                    <a:pt x="1069124" y="11113"/>
                  </a:cubicBezTo>
                  <a:close/>
                  <a:moveTo>
                    <a:pt x="149334" y="11113"/>
                  </a:moveTo>
                  <a:cubicBezTo>
                    <a:pt x="150567" y="16060"/>
                    <a:pt x="151800" y="20388"/>
                    <a:pt x="152417" y="24098"/>
                  </a:cubicBezTo>
                  <a:cubicBezTo>
                    <a:pt x="154266" y="48833"/>
                    <a:pt x="154883" y="73567"/>
                    <a:pt x="151184" y="98301"/>
                  </a:cubicBezTo>
                  <a:cubicBezTo>
                    <a:pt x="149951" y="102629"/>
                    <a:pt x="147485" y="106958"/>
                    <a:pt x="145019" y="111286"/>
                  </a:cubicBezTo>
                  <a:cubicBezTo>
                    <a:pt x="140703" y="118706"/>
                    <a:pt x="136388" y="125508"/>
                    <a:pt x="132072" y="132928"/>
                  </a:cubicBezTo>
                  <a:cubicBezTo>
                    <a:pt x="125907" y="144677"/>
                    <a:pt x="120359" y="155807"/>
                    <a:pt x="114194" y="166938"/>
                  </a:cubicBezTo>
                  <a:cubicBezTo>
                    <a:pt x="112961" y="170648"/>
                    <a:pt x="110495" y="173121"/>
                    <a:pt x="108645" y="176213"/>
                  </a:cubicBezTo>
                  <a:cubicBezTo>
                    <a:pt x="107412" y="176213"/>
                    <a:pt x="106796" y="176213"/>
                    <a:pt x="105563" y="176213"/>
                  </a:cubicBezTo>
                  <a:cubicBezTo>
                    <a:pt x="103713" y="170648"/>
                    <a:pt x="100631" y="165701"/>
                    <a:pt x="99398" y="159518"/>
                  </a:cubicBezTo>
                  <a:cubicBezTo>
                    <a:pt x="94466" y="134783"/>
                    <a:pt x="91383" y="110049"/>
                    <a:pt x="94466" y="84697"/>
                  </a:cubicBezTo>
                  <a:cubicBezTo>
                    <a:pt x="95699" y="77895"/>
                    <a:pt x="98165" y="71093"/>
                    <a:pt x="101247" y="64910"/>
                  </a:cubicBezTo>
                  <a:cubicBezTo>
                    <a:pt x="111111" y="46359"/>
                    <a:pt x="125291" y="30282"/>
                    <a:pt x="141320" y="16678"/>
                  </a:cubicBezTo>
                  <a:cubicBezTo>
                    <a:pt x="143169" y="14823"/>
                    <a:pt x="145635" y="13586"/>
                    <a:pt x="149334" y="11113"/>
                  </a:cubicBezTo>
                  <a:close/>
                  <a:moveTo>
                    <a:pt x="970191" y="0"/>
                  </a:moveTo>
                  <a:cubicBezTo>
                    <a:pt x="972656" y="0"/>
                    <a:pt x="975738" y="0"/>
                    <a:pt x="978204" y="0"/>
                  </a:cubicBezTo>
                  <a:cubicBezTo>
                    <a:pt x="985601" y="1258"/>
                    <a:pt x="992382" y="1888"/>
                    <a:pt x="999163" y="3146"/>
                  </a:cubicBezTo>
                  <a:cubicBezTo>
                    <a:pt x="1017039" y="6921"/>
                    <a:pt x="1030600" y="16988"/>
                    <a:pt x="1041696" y="30831"/>
                  </a:cubicBezTo>
                  <a:cubicBezTo>
                    <a:pt x="1048477" y="39010"/>
                    <a:pt x="1052792" y="49077"/>
                    <a:pt x="1052792" y="59774"/>
                  </a:cubicBezTo>
                  <a:cubicBezTo>
                    <a:pt x="1053408" y="74245"/>
                    <a:pt x="1052792" y="88717"/>
                    <a:pt x="1052792" y="103188"/>
                  </a:cubicBezTo>
                  <a:cubicBezTo>
                    <a:pt x="1040463" y="99413"/>
                    <a:pt x="1027518" y="95638"/>
                    <a:pt x="1013957" y="92492"/>
                  </a:cubicBezTo>
                  <a:cubicBezTo>
                    <a:pt x="1005943" y="90604"/>
                    <a:pt x="997313" y="89346"/>
                    <a:pt x="988683" y="89346"/>
                  </a:cubicBezTo>
                  <a:cubicBezTo>
                    <a:pt x="983752" y="89346"/>
                    <a:pt x="980670" y="87458"/>
                    <a:pt x="980053" y="83054"/>
                  </a:cubicBezTo>
                  <a:cubicBezTo>
                    <a:pt x="978204" y="75503"/>
                    <a:pt x="976971" y="68582"/>
                    <a:pt x="975122" y="61032"/>
                  </a:cubicBezTo>
                  <a:cubicBezTo>
                    <a:pt x="972040" y="51594"/>
                    <a:pt x="969574" y="42156"/>
                    <a:pt x="965259" y="33347"/>
                  </a:cubicBezTo>
                  <a:cubicBezTo>
                    <a:pt x="960328" y="23280"/>
                    <a:pt x="952314" y="16359"/>
                    <a:pt x="942451" y="11955"/>
                  </a:cubicBezTo>
                  <a:cubicBezTo>
                    <a:pt x="941219" y="10696"/>
                    <a:pt x="939369" y="10067"/>
                    <a:pt x="938136" y="9438"/>
                  </a:cubicBezTo>
                  <a:cubicBezTo>
                    <a:pt x="938136" y="9438"/>
                    <a:pt x="938136" y="8809"/>
                    <a:pt x="937520" y="8180"/>
                  </a:cubicBezTo>
                  <a:cubicBezTo>
                    <a:pt x="947383" y="1258"/>
                    <a:pt x="959095" y="1888"/>
                    <a:pt x="970191" y="0"/>
                  </a:cubicBezTo>
                  <a:close/>
                  <a:moveTo>
                    <a:pt x="232637" y="0"/>
                  </a:moveTo>
                  <a:cubicBezTo>
                    <a:pt x="240117" y="0"/>
                    <a:pt x="248221" y="0"/>
                    <a:pt x="256325" y="0"/>
                  </a:cubicBezTo>
                  <a:cubicBezTo>
                    <a:pt x="262559" y="1258"/>
                    <a:pt x="268169" y="2517"/>
                    <a:pt x="274403" y="3775"/>
                  </a:cubicBezTo>
                  <a:cubicBezTo>
                    <a:pt x="276896" y="4404"/>
                    <a:pt x="278766" y="6292"/>
                    <a:pt x="281883" y="7550"/>
                  </a:cubicBezTo>
                  <a:cubicBezTo>
                    <a:pt x="280636" y="8809"/>
                    <a:pt x="280013" y="9438"/>
                    <a:pt x="279390" y="9438"/>
                  </a:cubicBezTo>
                  <a:cubicBezTo>
                    <a:pt x="260689" y="17617"/>
                    <a:pt x="250715" y="32718"/>
                    <a:pt x="245728" y="51594"/>
                  </a:cubicBezTo>
                  <a:cubicBezTo>
                    <a:pt x="243234" y="60403"/>
                    <a:pt x="241988" y="69211"/>
                    <a:pt x="239494" y="78020"/>
                  </a:cubicBezTo>
                  <a:cubicBezTo>
                    <a:pt x="237001" y="88087"/>
                    <a:pt x="236377" y="86829"/>
                    <a:pt x="226403" y="88717"/>
                  </a:cubicBezTo>
                  <a:cubicBezTo>
                    <a:pt x="209573" y="91233"/>
                    <a:pt x="192742" y="95638"/>
                    <a:pt x="175911" y="99413"/>
                  </a:cubicBezTo>
                  <a:cubicBezTo>
                    <a:pt x="172171" y="100042"/>
                    <a:pt x="168430" y="101930"/>
                    <a:pt x="163443" y="103188"/>
                  </a:cubicBezTo>
                  <a:cubicBezTo>
                    <a:pt x="164067" y="85571"/>
                    <a:pt x="162820" y="67953"/>
                    <a:pt x="165937" y="50965"/>
                  </a:cubicBezTo>
                  <a:cubicBezTo>
                    <a:pt x="170300" y="28314"/>
                    <a:pt x="187755" y="14472"/>
                    <a:pt x="208326" y="6292"/>
                  </a:cubicBezTo>
                  <a:cubicBezTo>
                    <a:pt x="215806" y="3146"/>
                    <a:pt x="224533" y="1888"/>
                    <a:pt x="232637" y="0"/>
                  </a:cubicBezTo>
                  <a:close/>
                </a:path>
              </a:pathLst>
            </a:cu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cs typeface="思源黑体 CN Bold" panose="020B0800000000000000" pitchFamily="34" charset="-122"/>
              </a:endParaRPr>
            </a:p>
          </p:txBody>
        </p:sp>
        <p:sp>
          <p:nvSpPr>
            <p:cNvPr id="63" name="PPT世界-12-2">
              <a:extLst>
                <a:ext uri="{FF2B5EF4-FFF2-40B4-BE49-F238E27FC236}">
                  <a16:creationId xmlns:a16="http://schemas.microsoft.com/office/drawing/2014/main" id="{BF7504EC-A3C3-4583-94A4-8838AECD5292}"/>
                </a:ext>
              </a:extLst>
            </p:cNvPr>
            <p:cNvSpPr txBox="1"/>
            <p:nvPr/>
          </p:nvSpPr>
          <p:spPr>
            <a:xfrm>
              <a:off x="1422369" y="3310576"/>
              <a:ext cx="2368612" cy="705129"/>
            </a:xfrm>
            <a:prstGeom prst="rect">
              <a:avLst/>
            </a:prstGeom>
            <a:noFill/>
          </p:spPr>
          <p:txBody>
            <a:bodyPr wrap="square">
              <a:noAutofit/>
            </a:bodyPr>
            <a:lstStyle>
              <a:defPPr>
                <a:defRPr lang="zh-CN"/>
              </a:defPPr>
              <a:lvl1pPr marR="0" lvl="0" indent="0" algn="ctr" fontAlgn="auto">
                <a:lnSpc>
                  <a:spcPct val="130000"/>
                </a:lnSpc>
                <a:spcBef>
                  <a:spcPts val="0"/>
                </a:spcBef>
                <a:spcAft>
                  <a:spcPts val="0"/>
                </a:spcAft>
                <a:buClr>
                  <a:srgbClr val="01673B"/>
                </a:buClr>
                <a:buSzTx/>
                <a:buFontTx/>
                <a:buNone/>
                <a:defRPr kumimoji="0" sz="1600" b="0" i="0" u="none" strike="noStrike" cap="none" spc="0" normalizeH="0" baseline="0">
                  <a:ln>
                    <a:noFill/>
                  </a:ln>
                  <a:solidFill>
                    <a:schemeClr val="tx1">
                      <a:lumMod val="85000"/>
                      <a:lumOff val="15000"/>
                    </a:schemeClr>
                  </a:solidFill>
                  <a:effectLst/>
                  <a:uLnTx/>
                  <a:uFillTx/>
                  <a:latin typeface="+mn-ea"/>
                </a:defRPr>
              </a:lvl1p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p>
          </p:txBody>
        </p:sp>
        <p:sp>
          <p:nvSpPr>
            <p:cNvPr id="64" name="PPT世界-12-3">
              <a:extLst>
                <a:ext uri="{FF2B5EF4-FFF2-40B4-BE49-F238E27FC236}">
                  <a16:creationId xmlns:a16="http://schemas.microsoft.com/office/drawing/2014/main" id="{048778CC-3D4C-482D-8629-F07FEBF7FBA6}"/>
                </a:ext>
              </a:extLst>
            </p:cNvPr>
            <p:cNvSpPr txBox="1"/>
            <p:nvPr/>
          </p:nvSpPr>
          <p:spPr>
            <a:xfrm>
              <a:off x="1790958" y="1957762"/>
              <a:ext cx="16314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algn="ctr">
                <a:spcBef>
                  <a:spcPct val="0"/>
                </a:spcBef>
                <a:buFontTx/>
                <a:buNone/>
                <a:defRPr sz="2400" b="0">
                  <a:gradFill>
                    <a:gsLst>
                      <a:gs pos="52000">
                        <a:schemeClr val="accent1">
                          <a:lumMod val="100000"/>
                        </a:schemeClr>
                      </a:gs>
                      <a:gs pos="100000">
                        <a:schemeClr val="accent2"/>
                      </a:gs>
                    </a:gsLst>
                    <a:lin ang="18900000" scaled="1"/>
                  </a:gradFill>
                  <a:effectLst>
                    <a:outerShdw blurRad="127000" dist="101600" dir="5400000" algn="t" rotWithShape="0">
                      <a:schemeClr val="accent1">
                        <a:alpha val="40000"/>
                      </a:schemeClr>
                    </a:outerShdw>
                  </a:effectLst>
                  <a:latin typeface="+mj-ea"/>
                  <a:ea typeface="+mj-ea"/>
                  <a:cs typeface="阿里巴巴普惠体 B" panose="00020600040101010101" pitchFamily="18" charset="-122"/>
                </a:defRPr>
              </a:lvl1pPr>
              <a:lvl2pPr marL="742950" indent="-285750">
                <a:spcBef>
                  <a:spcPct val="20000"/>
                </a:spcBef>
                <a:buChar char="–"/>
                <a:defRPr sz="2800">
                  <a:latin typeface="Arial" panose="020B0604020202020204" pitchFamily="34" charset="0"/>
                  <a:ea typeface="宋体" panose="02010600030101010101" pitchFamily="2" charset="-122"/>
                </a:defRPr>
              </a:lvl2pPr>
              <a:lvl3pPr marL="1143000" indent="-228600">
                <a:spcBef>
                  <a:spcPct val="20000"/>
                </a:spcBef>
                <a:buChar char="•"/>
                <a:defRPr sz="2400">
                  <a:latin typeface="Arial" panose="020B0604020202020204" pitchFamily="34" charset="0"/>
                  <a:ea typeface="宋体" panose="02010600030101010101" pitchFamily="2" charset="-122"/>
                </a:defRPr>
              </a:lvl3pPr>
              <a:lvl4pPr marL="1600200" indent="-228600">
                <a:spcBef>
                  <a:spcPct val="20000"/>
                </a:spcBef>
                <a:buChar char="–"/>
                <a:defRPr sz="2000">
                  <a:latin typeface="Arial" panose="020B0604020202020204" pitchFamily="34" charset="0"/>
                  <a:ea typeface="宋体" panose="02010600030101010101" pitchFamily="2" charset="-122"/>
                </a:defRPr>
              </a:lvl4pPr>
              <a:lvl5pPr marL="2057400" indent="-22860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标题</a:t>
              </a:r>
              <a:endParaRPr lang="en-US" altLang="zh-CN"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endParaRPr>
            </a:p>
            <a:p>
              <a:r>
                <a:rPr lang="zh-CN" altLang="en-US" sz="2000" dirty="0">
                  <a:gradFill flip="none" rotWithShape="1">
                    <a:gsLst>
                      <a:gs pos="0">
                        <a:schemeClr val="accent1">
                          <a:lumMod val="100000"/>
                        </a:schemeClr>
                      </a:gs>
                      <a:gs pos="100000">
                        <a:schemeClr val="accent3"/>
                      </a:gs>
                    </a:gsLst>
                    <a:lin ang="5400000" scaled="1"/>
                    <a:tileRect/>
                  </a:gradFill>
                  <a:effectLst/>
                  <a:cs typeface="思源黑体 CN Bold" panose="020B0800000000000000" pitchFamily="34" charset="-122"/>
                </a:rPr>
                <a:t>文字添加</a:t>
              </a:r>
            </a:p>
          </p:txBody>
        </p:sp>
        <p:sp>
          <p:nvSpPr>
            <p:cNvPr id="65" name="PPT世界-12-4">
              <a:extLst>
                <a:ext uri="{FF2B5EF4-FFF2-40B4-BE49-F238E27FC236}">
                  <a16:creationId xmlns:a16="http://schemas.microsoft.com/office/drawing/2014/main" id="{2BF1E56C-774A-4961-8F66-A6F84D58D660}"/>
                </a:ext>
              </a:extLst>
            </p:cNvPr>
            <p:cNvSpPr/>
            <p:nvPr/>
          </p:nvSpPr>
          <p:spPr>
            <a:xfrm>
              <a:off x="1274875" y="2784545"/>
              <a:ext cx="2663600" cy="503849"/>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6" name="PPT世界-12-5">
              <a:extLst>
                <a:ext uri="{FF2B5EF4-FFF2-40B4-BE49-F238E27FC236}">
                  <a16:creationId xmlns:a16="http://schemas.microsoft.com/office/drawing/2014/main" id="{B47F63BB-F0CF-486C-B4E1-EA6342AC0ED0}"/>
                </a:ext>
              </a:extLst>
            </p:cNvPr>
            <p:cNvSpPr/>
            <p:nvPr/>
          </p:nvSpPr>
          <p:spPr>
            <a:xfrm>
              <a:off x="1523560" y="2717939"/>
              <a:ext cx="2166230" cy="409766"/>
            </a:xfrm>
            <a:prstGeom prst="ellipse">
              <a:avLst/>
            </a:prstGeom>
            <a:gradFill flip="none" rotWithShape="1">
              <a:gsLst>
                <a:gs pos="26000">
                  <a:schemeClr val="accent1">
                    <a:alpha val="0"/>
                  </a:schemeClr>
                </a:gs>
                <a:gs pos="100000">
                  <a:schemeClr val="accent3">
                    <a:alpha val="10000"/>
                  </a:schemeClr>
                </a:gs>
              </a:gsLst>
              <a:lin ang="5400000" scaled="0"/>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anim calcmode="lin" valueType="num">
                                      <p:cBhvr>
                                        <p:cTn id="20" dur="500" fill="hold"/>
                                        <p:tgtEl>
                                          <p:spTgt spid="49"/>
                                        </p:tgtEl>
                                        <p:attrNameLst>
                                          <p:attrName>ppt_x</p:attrName>
                                        </p:attrNameLst>
                                      </p:cBhvr>
                                      <p:tavLst>
                                        <p:tav tm="0">
                                          <p:val>
                                            <p:strVal val="#ppt_x"/>
                                          </p:val>
                                        </p:tav>
                                        <p:tav tm="100000">
                                          <p:val>
                                            <p:strVal val="#ppt_x"/>
                                          </p:val>
                                        </p:tav>
                                      </p:tavLst>
                                    </p:anim>
                                    <p:anim calcmode="lin" valueType="num">
                                      <p:cBhvr>
                                        <p:cTn id="21" dur="5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3" name="PPT世界-2"/>
          <p:cNvPicPr>
            <a:picLocks noChangeAspect="1"/>
          </p:cNvPicPr>
          <p:nvPr/>
        </p:nvPicPr>
        <p:blipFill rotWithShape="1">
          <a:blip r:embed="rId2">
            <a:extLst>
              <a:ext uri="{28A0092B-C50C-407E-A947-70E740481C1C}">
                <a14:useLocalDpi xmlns:a14="http://schemas.microsoft.com/office/drawing/2010/main" val="0"/>
              </a:ext>
            </a:extLst>
          </a:blip>
          <a:srcRect l="17771" t="22228" b="9667"/>
          <a:stretch>
            <a:fillRect/>
          </a:stretch>
        </p:blipFill>
        <p:spPr>
          <a:xfrm flipH="1">
            <a:off x="446574" y="0"/>
            <a:ext cx="11745427" cy="6858000"/>
          </a:xfrm>
          <a:custGeom>
            <a:avLst/>
            <a:gdLst>
              <a:gd name="connsiteX0" fmla="*/ 11745427 w 11745427"/>
              <a:gd name="connsiteY0" fmla="*/ 0 h 6858000"/>
              <a:gd name="connsiteX1" fmla="*/ 0 w 11745427"/>
              <a:gd name="connsiteY1" fmla="*/ 0 h 6858000"/>
              <a:gd name="connsiteX2" fmla="*/ 0 w 11745427"/>
              <a:gd name="connsiteY2" fmla="*/ 6858000 h 6858000"/>
              <a:gd name="connsiteX3" fmla="*/ 11745427 w 1174542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45427" h="6858000">
                <a:moveTo>
                  <a:pt x="11745427" y="0"/>
                </a:moveTo>
                <a:lnTo>
                  <a:pt x="0" y="0"/>
                </a:lnTo>
                <a:lnTo>
                  <a:pt x="0" y="6858000"/>
                </a:lnTo>
                <a:lnTo>
                  <a:pt x="11745427" y="6858000"/>
                </a:lnTo>
                <a:close/>
              </a:path>
            </a:pathLst>
          </a:custGeom>
        </p:spPr>
      </p:pic>
      <p:pic>
        <p:nvPicPr>
          <p:cNvPr id="15" name="PPT世界-3" descr="飞机在飞行&#10;&#10;中度可信度描述已自动生成"/>
          <p:cNvPicPr>
            <a:picLocks noChangeAspect="1"/>
          </p:cNvPicPr>
          <p:nvPr/>
        </p:nvPicPr>
        <p:blipFill>
          <a:blip r:embed="rId3" cstate="print">
            <a:extLst>
              <a:ext uri="{28A0092B-C50C-407E-A947-70E740481C1C}">
                <a14:useLocalDpi xmlns:a14="http://schemas.microsoft.com/office/drawing/2010/main" val="0"/>
              </a:ext>
            </a:extLst>
          </a:blip>
          <a:srcRect l="28065" b="19648"/>
          <a:stretch>
            <a:fillRect/>
          </a:stretch>
        </p:blipFill>
        <p:spPr>
          <a:xfrm flipH="1">
            <a:off x="6397701" y="930920"/>
            <a:ext cx="5794299" cy="5927080"/>
          </a:xfrm>
          <a:custGeom>
            <a:avLst/>
            <a:gdLst>
              <a:gd name="connsiteX0" fmla="*/ 5794299 w 5794299"/>
              <a:gd name="connsiteY0" fmla="*/ 0 h 5927080"/>
              <a:gd name="connsiteX1" fmla="*/ 0 w 5794299"/>
              <a:gd name="connsiteY1" fmla="*/ 0 h 5927080"/>
              <a:gd name="connsiteX2" fmla="*/ 0 w 5794299"/>
              <a:gd name="connsiteY2" fmla="*/ 5927080 h 5927080"/>
              <a:gd name="connsiteX3" fmla="*/ 5794299 w 5794299"/>
              <a:gd name="connsiteY3" fmla="*/ 5927080 h 5927080"/>
            </a:gdLst>
            <a:ahLst/>
            <a:cxnLst>
              <a:cxn ang="0">
                <a:pos x="connsiteX0" y="connsiteY0"/>
              </a:cxn>
              <a:cxn ang="0">
                <a:pos x="connsiteX1" y="connsiteY1"/>
              </a:cxn>
              <a:cxn ang="0">
                <a:pos x="connsiteX2" y="connsiteY2"/>
              </a:cxn>
              <a:cxn ang="0">
                <a:pos x="connsiteX3" y="connsiteY3"/>
              </a:cxn>
            </a:cxnLst>
            <a:rect l="l" t="t" r="r" b="b"/>
            <a:pathLst>
              <a:path w="5794299" h="5927080">
                <a:moveTo>
                  <a:pt x="5794299" y="0"/>
                </a:moveTo>
                <a:lnTo>
                  <a:pt x="0" y="0"/>
                </a:lnTo>
                <a:lnTo>
                  <a:pt x="0" y="5927080"/>
                </a:lnTo>
                <a:lnTo>
                  <a:pt x="5794299" y="5927080"/>
                </a:lnTo>
                <a:close/>
              </a:path>
            </a:pathLst>
          </a:custGeom>
          <a:effectLst>
            <a:outerShdw blurRad="63500" dist="127000" dir="8100000" algn="tr" rotWithShape="0">
              <a:prstClr val="black">
                <a:alpha val="20000"/>
              </a:prstClr>
            </a:outerShdw>
          </a:effectLst>
        </p:spPr>
      </p:pic>
      <p:grpSp>
        <p:nvGrpSpPr>
          <p:cNvPr id="2" name="PPT世界-4">
            <a:extLst>
              <a:ext uri="{FF2B5EF4-FFF2-40B4-BE49-F238E27FC236}">
                <a16:creationId xmlns:a16="http://schemas.microsoft.com/office/drawing/2014/main" id="{2830CAFC-7D6A-4FD5-A2A9-D97A039EC137}"/>
              </a:ext>
            </a:extLst>
          </p:cNvPr>
          <p:cNvGrpSpPr/>
          <p:nvPr/>
        </p:nvGrpSpPr>
        <p:grpSpPr>
          <a:xfrm>
            <a:off x="872388" y="2552700"/>
            <a:ext cx="6273498" cy="1638300"/>
            <a:chOff x="872388" y="2552700"/>
            <a:chExt cx="6273498" cy="1638300"/>
          </a:xfrm>
        </p:grpSpPr>
        <p:sp>
          <p:nvSpPr>
            <p:cNvPr id="5" name="PPT世界-4-1"/>
            <p:cNvSpPr/>
            <p:nvPr/>
          </p:nvSpPr>
          <p:spPr>
            <a:xfrm>
              <a:off x="872388" y="2552700"/>
              <a:ext cx="6273498" cy="163830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1">
                  <a:lumMod val="20000"/>
                  <a:lumOff val="80000"/>
                  <a:alpha val="23000"/>
                </a:schemeClr>
              </a:outerShdw>
            </a:effectLst>
          </p:spPr>
          <p:txBody>
            <a:bodyPr rtlCol="0" anchor="ctr">
              <a:noAutofit/>
            </a:bodyPr>
            <a:lstStyle/>
            <a:p>
              <a:pPr algn="ctr"/>
              <a:endParaRPr lang="zh-CN" altLang="en-US" sz="2000" kern="0" dirty="0">
                <a:solidFill>
                  <a:srgbClr val="FFFFFF"/>
                </a:solidFill>
                <a:latin typeface="思源黑体 CN Bold" panose="020B0800000000000000" pitchFamily="34" charset="-122"/>
                <a:ea typeface="思源黑体 CN Bold" panose="020B0800000000000000" pitchFamily="34" charset="-122"/>
              </a:endParaRPr>
            </a:p>
          </p:txBody>
        </p:sp>
        <p:sp>
          <p:nvSpPr>
            <p:cNvPr id="6" name="PPT世界-4-2"/>
            <p:cNvSpPr txBox="1"/>
            <p:nvPr/>
          </p:nvSpPr>
          <p:spPr>
            <a:xfrm>
              <a:off x="1584472" y="2836902"/>
              <a:ext cx="1086836" cy="1107996"/>
            </a:xfrm>
            <a:prstGeom prst="rect">
              <a:avLst/>
            </a:prstGeom>
            <a:noFill/>
          </p:spPr>
          <p:txBody>
            <a:bodyPr wrap="none" lIns="0" tIns="0" rIns="0" bIns="0" rtlCol="0">
              <a:noAutofit/>
            </a:bodyPr>
            <a:lstStyle/>
            <a:p>
              <a:pPr algn="ctr"/>
              <a:r>
                <a:rPr lang="en-US" altLang="zh-CN" sz="72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72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 name="PPT世界-4-3"/>
            <p:cNvSpPr txBox="1"/>
            <p:nvPr/>
          </p:nvSpPr>
          <p:spPr>
            <a:xfrm>
              <a:off x="3175637" y="2977732"/>
              <a:ext cx="2462213" cy="492443"/>
            </a:xfrm>
            <a:prstGeom prst="rect">
              <a:avLst/>
            </a:prstGeom>
            <a:noFill/>
          </p:spPr>
          <p:txBody>
            <a:bodyPr wrap="none" lIns="0" tIns="0" rIns="0" bIns="0" rtlCol="0">
              <a:noAutofit/>
            </a:bodyPr>
            <a:lstStyle/>
            <a:p>
              <a:r>
                <a:rPr lang="zh-CN" altLang="en-US" sz="32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电路与电子学</a:t>
              </a:r>
            </a:p>
          </p:txBody>
        </p:sp>
        <p:sp>
          <p:nvSpPr>
            <p:cNvPr id="9" name="PPT世界-4-4"/>
            <p:cNvSpPr txBox="1"/>
            <p:nvPr/>
          </p:nvSpPr>
          <p:spPr>
            <a:xfrm>
              <a:off x="3189072" y="3513241"/>
              <a:ext cx="3324584" cy="246222"/>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6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circuits and electronics</a:t>
              </a:r>
            </a:p>
          </p:txBody>
        </p:sp>
      </p:grpSp>
      <p:pic>
        <p:nvPicPr>
          <p:cNvPr id="14" name="图片 13">
            <a:hlinkClick r:id="rId4"/>
            <a:extLst>
              <a:ext uri="{FF2B5EF4-FFF2-40B4-BE49-F238E27FC236}">
                <a16:creationId xmlns:a16="http://schemas.microsoft.com/office/drawing/2014/main" id="{A3327CC5-DFC0-4DB1-B7F3-E2339CC9562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44191" y="40736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grpSp>
        <p:nvGrpSpPr>
          <p:cNvPr id="57" name="PPT世界-7">
            <a:extLst>
              <a:ext uri="{FF2B5EF4-FFF2-40B4-BE49-F238E27FC236}">
                <a16:creationId xmlns:a16="http://schemas.microsoft.com/office/drawing/2014/main" id="{42C31B90-2A79-4A07-8A61-6FEE09EED900}"/>
              </a:ext>
            </a:extLst>
          </p:cNvPr>
          <p:cNvGrpSpPr/>
          <p:nvPr/>
        </p:nvGrpSpPr>
        <p:grpSpPr>
          <a:xfrm>
            <a:off x="813330" y="2231997"/>
            <a:ext cx="2828670" cy="3867178"/>
            <a:chOff x="813330" y="2231997"/>
            <a:chExt cx="2828670" cy="3867178"/>
          </a:xfrm>
        </p:grpSpPr>
        <p:sp>
          <p:nvSpPr>
            <p:cNvPr id="8" name="PPT世界-7-1"/>
            <p:cNvSpPr txBox="1"/>
            <p:nvPr/>
          </p:nvSpPr>
          <p:spPr>
            <a:xfrm>
              <a:off x="1298105" y="2231997"/>
              <a:ext cx="1882652" cy="1200329"/>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gradFill>
                    <a:gsLst>
                      <a:gs pos="66000">
                        <a:schemeClr val="accent1">
                          <a:alpha val="0"/>
                        </a:schemeClr>
                      </a:gs>
                      <a:gs pos="18000">
                        <a:schemeClr val="accent1"/>
                      </a:gs>
                      <a:gs pos="100000">
                        <a:prstClr val="white">
                          <a:alpha val="0"/>
                        </a:prstClr>
                      </a:gs>
                    </a:gsLst>
                    <a:lin ang="54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7200" b="0" i="0" u="none" strike="noStrike" kern="1200" cap="none" spc="0" normalizeH="0" baseline="0" noProof="0" dirty="0">
                <a:ln>
                  <a:noFill/>
                </a:ln>
                <a:gradFill>
                  <a:gsLst>
                    <a:gs pos="66000">
                      <a:schemeClr val="accent1">
                        <a:alpha val="0"/>
                      </a:schemeClr>
                    </a:gs>
                    <a:gs pos="18000">
                      <a:schemeClr val="accent1"/>
                    </a:gs>
                    <a:gs pos="100000">
                      <a:prstClr val="white">
                        <a:alpha val="0"/>
                      </a:prstClr>
                    </a:gs>
                  </a:gsLst>
                  <a:lin ang="54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 name="PPT世界-7-2"/>
            <p:cNvSpPr/>
            <p:nvPr/>
          </p:nvSpPr>
          <p:spPr>
            <a:xfrm>
              <a:off x="1223769" y="2919694"/>
              <a:ext cx="2031325" cy="461665"/>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gradFill>
                    <a:gsLst>
                      <a:gs pos="100000">
                        <a:schemeClr val="accent3"/>
                      </a:gs>
                      <a:gs pos="0">
                        <a:schemeClr val="accent1"/>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9" name="PPT世界-7-3"/>
            <p:cNvSpPr/>
            <p:nvPr/>
          </p:nvSpPr>
          <p:spPr>
            <a:xfrm>
              <a:off x="846243" y="3899793"/>
              <a:ext cx="2753752" cy="1586013"/>
            </a:xfrm>
            <a:custGeom>
              <a:avLst/>
              <a:gdLst>
                <a:gd name="connsiteX0" fmla="*/ 581809 w 2452749"/>
                <a:gd name="connsiteY0" fmla="*/ 1128054 h 1412652"/>
                <a:gd name="connsiteX1" fmla="*/ 1868729 w 2452749"/>
                <a:gd name="connsiteY1" fmla="*/ 1128054 h 1412652"/>
                <a:gd name="connsiteX2" fmla="*/ 1225269 w 2452749"/>
                <a:gd name="connsiteY2" fmla="*/ 1412652 h 1412652"/>
                <a:gd name="connsiteX3" fmla="*/ 0 w 2452749"/>
                <a:gd name="connsiteY3" fmla="*/ 0 h 1412652"/>
                <a:gd name="connsiteX4" fmla="*/ 2452749 w 2452749"/>
                <a:gd name="connsiteY4" fmla="*/ 0 h 1412652"/>
                <a:gd name="connsiteX5" fmla="*/ 1885158 w 2452749"/>
                <a:gd name="connsiteY5" fmla="*/ 1128053 h 1412652"/>
                <a:gd name="connsiteX6" fmla="*/ 567591 w 2452749"/>
                <a:gd name="connsiteY6" fmla="*/ 1128053 h 141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2749" h="1412652">
                  <a:moveTo>
                    <a:pt x="581809" y="1128054"/>
                  </a:moveTo>
                  <a:lnTo>
                    <a:pt x="1868729" y="1128054"/>
                  </a:lnTo>
                  <a:lnTo>
                    <a:pt x="1225269" y="1412652"/>
                  </a:lnTo>
                  <a:close/>
                  <a:moveTo>
                    <a:pt x="0" y="0"/>
                  </a:moveTo>
                  <a:lnTo>
                    <a:pt x="2452749" y="0"/>
                  </a:lnTo>
                  <a:lnTo>
                    <a:pt x="1885158" y="1128053"/>
                  </a:lnTo>
                  <a:lnTo>
                    <a:pt x="567591" y="1128053"/>
                  </a:lnTo>
                  <a:close/>
                </a:path>
              </a:pathLst>
            </a:custGeom>
            <a:gradFill flip="none" rotWithShape="1">
              <a:gsLst>
                <a:gs pos="0">
                  <a:schemeClr val="accent1">
                    <a:alpha val="20000"/>
                  </a:schemeClr>
                </a:gs>
                <a:gs pos="100000">
                  <a:schemeClr val="accent1">
                    <a:alpha val="0"/>
                  </a:scheme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0" name="PPT世界-7-4"/>
            <p:cNvSpPr/>
            <p:nvPr/>
          </p:nvSpPr>
          <p:spPr>
            <a:xfrm>
              <a:off x="1013682" y="4617486"/>
              <a:ext cx="2427967" cy="1073869"/>
            </a:xfrm>
            <a:prstGeom prst="diamond">
              <a:avLst/>
            </a:prstGeom>
            <a:noFill/>
            <a:ln w="12700" cap="flat" cmpd="sng" algn="ctr">
              <a:solidFill>
                <a:schemeClr val="accent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1" name="PPT世界-7-5"/>
            <p:cNvSpPr/>
            <p:nvPr/>
          </p:nvSpPr>
          <p:spPr>
            <a:xfrm>
              <a:off x="813330" y="4520867"/>
              <a:ext cx="2828670" cy="1251097"/>
            </a:xfrm>
            <a:prstGeom prst="diamond">
              <a:avLst/>
            </a:prstGeom>
            <a:noFill/>
            <a:ln w="12700" cap="flat" cmpd="sng" algn="ctr">
              <a:solidFill>
                <a:schemeClr val="accent1"/>
              </a:solidFill>
              <a:prstDash val="lg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2" name="PPT世界-7-6"/>
            <p:cNvSpPr/>
            <p:nvPr/>
          </p:nvSpPr>
          <p:spPr>
            <a:xfrm>
              <a:off x="1501862" y="4853034"/>
              <a:ext cx="1432357" cy="633520"/>
            </a:xfrm>
            <a:prstGeom prst="diamond">
              <a:avLst/>
            </a:prstGeom>
            <a:noFill/>
            <a:ln w="12700" cap="flat" cmpd="sng" algn="ctr">
              <a:solidFill>
                <a:schemeClr val="accent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23" name="PPT世界-7-7"/>
            <p:cNvCxnSpPr>
              <a:cxnSpLocks/>
              <a:stCxn id="19" idx="3"/>
            </p:cNvCxnSpPr>
            <p:nvPr/>
          </p:nvCxnSpPr>
          <p:spPr>
            <a:xfrm>
              <a:off x="846243" y="3899793"/>
              <a:ext cx="660697" cy="1269253"/>
            </a:xfrm>
            <a:prstGeom prst="line">
              <a:avLst/>
            </a:prstGeom>
            <a:ln w="12700">
              <a:gradFill>
                <a:gsLst>
                  <a:gs pos="99000">
                    <a:schemeClr val="accent1">
                      <a:alpha val="97000"/>
                    </a:schemeClr>
                  </a:gs>
                  <a:gs pos="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PPT世界-7-8"/>
            <p:cNvCxnSpPr>
              <a:cxnSpLocks/>
            </p:cNvCxnSpPr>
            <p:nvPr/>
          </p:nvCxnSpPr>
          <p:spPr>
            <a:xfrm flipH="1">
              <a:off x="2940645" y="3908246"/>
              <a:ext cx="660697" cy="1269253"/>
            </a:xfrm>
            <a:prstGeom prst="line">
              <a:avLst/>
            </a:prstGeom>
            <a:ln w="12700">
              <a:gradFill>
                <a:gsLst>
                  <a:gs pos="99000">
                    <a:schemeClr val="accent1">
                      <a:alpha val="97000"/>
                    </a:schemeClr>
                  </a:gs>
                  <a:gs pos="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 name="PPT世界-7-9"/>
            <p:cNvSpPr/>
            <p:nvPr/>
          </p:nvSpPr>
          <p:spPr>
            <a:xfrm>
              <a:off x="1205763" y="5190694"/>
              <a:ext cx="2054030" cy="908481"/>
            </a:xfrm>
            <a:prstGeom prst="diamond">
              <a:avLst/>
            </a:prstGeom>
            <a:noFill/>
            <a:ln w="12700">
              <a:gradFill>
                <a:gsLst>
                  <a:gs pos="21000">
                    <a:schemeClr val="accent1">
                      <a:alpha val="0"/>
                    </a:schemeClr>
                  </a:gs>
                  <a:gs pos="100000">
                    <a:schemeClr val="accent1"/>
                  </a:gs>
                  <a:gs pos="0">
                    <a:schemeClr val="tx1">
                      <a:lumMod val="85000"/>
                      <a:lumOff val="15000"/>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7-10"/>
            <p:cNvSpPr/>
            <p:nvPr/>
          </p:nvSpPr>
          <p:spPr>
            <a:xfrm>
              <a:off x="1322634" y="5143957"/>
              <a:ext cx="1820289" cy="805099"/>
            </a:xfrm>
            <a:prstGeom prst="diamond">
              <a:avLst/>
            </a:prstGeom>
            <a:noFill/>
            <a:ln w="12700">
              <a:gradFill>
                <a:gsLst>
                  <a:gs pos="21000">
                    <a:schemeClr val="accent1">
                      <a:alpha val="0"/>
                    </a:schemeClr>
                  </a:gs>
                  <a:gs pos="100000">
                    <a:schemeClr val="accent1"/>
                  </a:gs>
                  <a:gs pos="0">
                    <a:schemeClr val="tx1">
                      <a:lumMod val="85000"/>
                      <a:lumOff val="15000"/>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7-11"/>
            <p:cNvSpPr/>
            <p:nvPr/>
          </p:nvSpPr>
          <p:spPr>
            <a:xfrm>
              <a:off x="974626" y="3359010"/>
              <a:ext cx="2529610" cy="1161857"/>
            </a:xfrm>
            <a:prstGeom prst="rect">
              <a:avLst/>
            </a:prstGeom>
          </p:spPr>
          <p:txBody>
            <a:bodyPr wrap="square">
              <a:noAutofit/>
            </a:bodyPr>
            <a:lstStyle/>
            <a:p>
              <a:pPr algn="ctr">
                <a:lnSpc>
                  <a:spcPct val="150000"/>
                </a:lnSpc>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6" name="PPT世界-8">
            <a:extLst>
              <a:ext uri="{FF2B5EF4-FFF2-40B4-BE49-F238E27FC236}">
                <a16:creationId xmlns:a16="http://schemas.microsoft.com/office/drawing/2014/main" id="{4B2D81F9-03A8-4A05-ADCE-976433A3C5CC}"/>
              </a:ext>
            </a:extLst>
          </p:cNvPr>
          <p:cNvGrpSpPr/>
          <p:nvPr/>
        </p:nvGrpSpPr>
        <p:grpSpPr>
          <a:xfrm>
            <a:off x="4681665" y="2232881"/>
            <a:ext cx="2828670" cy="3866294"/>
            <a:chOff x="4681665" y="2232881"/>
            <a:chExt cx="2828670" cy="3866294"/>
          </a:xfrm>
        </p:grpSpPr>
        <p:sp>
          <p:nvSpPr>
            <p:cNvPr id="29" name="PPT世界-8-1"/>
            <p:cNvSpPr/>
            <p:nvPr/>
          </p:nvSpPr>
          <p:spPr>
            <a:xfrm>
              <a:off x="4714578" y="3899793"/>
              <a:ext cx="2753752" cy="1586013"/>
            </a:xfrm>
            <a:custGeom>
              <a:avLst/>
              <a:gdLst>
                <a:gd name="connsiteX0" fmla="*/ 581809 w 2452749"/>
                <a:gd name="connsiteY0" fmla="*/ 1128054 h 1412652"/>
                <a:gd name="connsiteX1" fmla="*/ 1868729 w 2452749"/>
                <a:gd name="connsiteY1" fmla="*/ 1128054 h 1412652"/>
                <a:gd name="connsiteX2" fmla="*/ 1225269 w 2452749"/>
                <a:gd name="connsiteY2" fmla="*/ 1412652 h 1412652"/>
                <a:gd name="connsiteX3" fmla="*/ 0 w 2452749"/>
                <a:gd name="connsiteY3" fmla="*/ 0 h 1412652"/>
                <a:gd name="connsiteX4" fmla="*/ 2452749 w 2452749"/>
                <a:gd name="connsiteY4" fmla="*/ 0 h 1412652"/>
                <a:gd name="connsiteX5" fmla="*/ 1885158 w 2452749"/>
                <a:gd name="connsiteY5" fmla="*/ 1128053 h 1412652"/>
                <a:gd name="connsiteX6" fmla="*/ 567591 w 2452749"/>
                <a:gd name="connsiteY6" fmla="*/ 1128053 h 141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2749" h="1412652">
                  <a:moveTo>
                    <a:pt x="581809" y="1128054"/>
                  </a:moveTo>
                  <a:lnTo>
                    <a:pt x="1868729" y="1128054"/>
                  </a:lnTo>
                  <a:lnTo>
                    <a:pt x="1225269" y="1412652"/>
                  </a:lnTo>
                  <a:close/>
                  <a:moveTo>
                    <a:pt x="0" y="0"/>
                  </a:moveTo>
                  <a:lnTo>
                    <a:pt x="2452749" y="0"/>
                  </a:lnTo>
                  <a:lnTo>
                    <a:pt x="1885158" y="1128053"/>
                  </a:lnTo>
                  <a:lnTo>
                    <a:pt x="567591" y="1128053"/>
                  </a:lnTo>
                  <a:close/>
                </a:path>
              </a:pathLst>
            </a:custGeom>
            <a:gradFill flip="none" rotWithShape="1">
              <a:gsLst>
                <a:gs pos="0">
                  <a:schemeClr val="accent6">
                    <a:alpha val="20000"/>
                  </a:schemeClr>
                </a:gs>
                <a:gs pos="100000">
                  <a:schemeClr val="accent6">
                    <a:alpha val="0"/>
                  </a:schemeClr>
                </a:gs>
              </a:gsLst>
              <a:lin ang="16200000" scaled="1"/>
              <a:tileRect/>
            </a:gradFill>
            <a:ln w="12700" cap="flat" cmpd="sng" algn="ctr">
              <a:noFill/>
              <a:prstDash val="solid"/>
              <a:miter lim="800000"/>
            </a:ln>
            <a:effectLst/>
          </p:spPr>
          <p:txBody>
            <a:bodyPr wrap="square" rtlCol="0" anchor="ctr">
              <a:noAutofit/>
            </a:bodyPr>
            <a:lstStyle/>
            <a:p>
              <a:pPr algn="ctr"/>
              <a:endParaRPr lang="zh-CN" altLang="en-US" kern="0" dirty="0">
                <a:solidFill>
                  <a:prstClr val="white"/>
                </a:solidFill>
                <a:latin typeface="思源黑体 CN Bold" panose="020B0800000000000000" pitchFamily="34" charset="-122"/>
                <a:ea typeface="思源黑体 CN Light" panose="020B0300000000000000" pitchFamily="34" charset="-122"/>
              </a:endParaRPr>
            </a:p>
          </p:txBody>
        </p:sp>
        <p:sp>
          <p:nvSpPr>
            <p:cNvPr id="30" name="PPT世界-8-2"/>
            <p:cNvSpPr/>
            <p:nvPr/>
          </p:nvSpPr>
          <p:spPr>
            <a:xfrm>
              <a:off x="4882017" y="4617486"/>
              <a:ext cx="2427967" cy="1073869"/>
            </a:xfrm>
            <a:prstGeom prst="diamond">
              <a:avLst/>
            </a:prstGeom>
            <a:noFill/>
            <a:ln w="12700">
              <a:gradFill>
                <a:gsLst>
                  <a:gs pos="21000">
                    <a:schemeClr val="accent6">
                      <a:alpha val="20000"/>
                    </a:schemeClr>
                  </a:gs>
                  <a:gs pos="100000">
                    <a:schemeClr val="accent6"/>
                  </a:gs>
                  <a:gs pos="0">
                    <a:schemeClr val="accent6">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Bold" panose="020B0800000000000000" pitchFamily="34" charset="-122"/>
                <a:ea typeface="思源黑体 CN Bold" panose="020B0800000000000000" pitchFamily="34" charset="-122"/>
              </a:endParaRPr>
            </a:p>
          </p:txBody>
        </p:sp>
        <p:sp>
          <p:nvSpPr>
            <p:cNvPr id="31" name="PPT世界-8-3"/>
            <p:cNvSpPr/>
            <p:nvPr/>
          </p:nvSpPr>
          <p:spPr>
            <a:xfrm>
              <a:off x="4681665" y="4520867"/>
              <a:ext cx="2828670" cy="1251097"/>
            </a:xfrm>
            <a:prstGeom prst="diamond">
              <a:avLst/>
            </a:prstGeom>
            <a:noFill/>
            <a:ln w="12700" cap="flat" cmpd="sng" algn="ctr">
              <a:solidFill>
                <a:schemeClr val="accent6"/>
              </a:solidFill>
              <a:prstDash val="lg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8-4"/>
            <p:cNvSpPr/>
            <p:nvPr/>
          </p:nvSpPr>
          <p:spPr>
            <a:xfrm>
              <a:off x="5370197" y="4853034"/>
              <a:ext cx="1432357" cy="633520"/>
            </a:xfrm>
            <a:prstGeom prst="diamond">
              <a:avLst/>
            </a:prstGeom>
            <a:noFill/>
            <a:ln w="12700" cap="flat" cmpd="sng" algn="ctr">
              <a:solidFill>
                <a:schemeClr val="accent6"/>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33" name="PPT世界-8-5"/>
            <p:cNvCxnSpPr>
              <a:stCxn id="29" idx="3"/>
            </p:cNvCxnSpPr>
            <p:nvPr/>
          </p:nvCxnSpPr>
          <p:spPr>
            <a:xfrm>
              <a:off x="4714578" y="3899793"/>
              <a:ext cx="660697" cy="1269253"/>
            </a:xfrm>
            <a:prstGeom prst="line">
              <a:avLst/>
            </a:prstGeom>
            <a:ln w="12700">
              <a:gradFill>
                <a:gsLst>
                  <a:gs pos="100000">
                    <a:schemeClr val="accent6"/>
                  </a:gs>
                  <a:gs pos="0">
                    <a:schemeClr val="accent6">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PPT世界-8-6"/>
            <p:cNvCxnSpPr/>
            <p:nvPr/>
          </p:nvCxnSpPr>
          <p:spPr>
            <a:xfrm flipH="1">
              <a:off x="6808980" y="3908246"/>
              <a:ext cx="660697" cy="1269253"/>
            </a:xfrm>
            <a:prstGeom prst="line">
              <a:avLst/>
            </a:prstGeom>
            <a:ln w="12700">
              <a:gradFill>
                <a:gsLst>
                  <a:gs pos="100000">
                    <a:schemeClr val="accent6"/>
                  </a:gs>
                  <a:gs pos="0">
                    <a:schemeClr val="accent6">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5" name="PPT世界-8-7"/>
            <p:cNvSpPr/>
            <p:nvPr/>
          </p:nvSpPr>
          <p:spPr>
            <a:xfrm>
              <a:off x="5074098" y="5190694"/>
              <a:ext cx="2054030" cy="908481"/>
            </a:xfrm>
            <a:prstGeom prst="diamond">
              <a:avLst/>
            </a:prstGeom>
            <a:noFill/>
            <a:ln w="12700">
              <a:gradFill>
                <a:gsLst>
                  <a:gs pos="21000">
                    <a:schemeClr val="accent6">
                      <a:alpha val="20000"/>
                    </a:schemeClr>
                  </a:gs>
                  <a:gs pos="100000">
                    <a:schemeClr val="accent6"/>
                  </a:gs>
                  <a:gs pos="0">
                    <a:schemeClr val="accent6">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8-8"/>
            <p:cNvSpPr/>
            <p:nvPr/>
          </p:nvSpPr>
          <p:spPr>
            <a:xfrm>
              <a:off x="5190969" y="5143957"/>
              <a:ext cx="1820289" cy="805099"/>
            </a:xfrm>
            <a:prstGeom prst="diamond">
              <a:avLst/>
            </a:prstGeom>
            <a:noFill/>
            <a:ln w="12700">
              <a:gradFill>
                <a:gsLst>
                  <a:gs pos="21000">
                    <a:schemeClr val="accent6">
                      <a:alpha val="20000"/>
                    </a:schemeClr>
                  </a:gs>
                  <a:gs pos="100000">
                    <a:schemeClr val="accent6"/>
                  </a:gs>
                  <a:gs pos="0">
                    <a:schemeClr val="accent6">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Bold" panose="020B0800000000000000" pitchFamily="34" charset="-122"/>
                <a:ea typeface="思源黑体 CN Bold" panose="020B0800000000000000" pitchFamily="34" charset="-122"/>
              </a:endParaRPr>
            </a:p>
          </p:txBody>
        </p:sp>
        <p:grpSp>
          <p:nvGrpSpPr>
            <p:cNvPr id="49" name="组合 48">
              <a:extLst>
                <a:ext uri="{FF2B5EF4-FFF2-40B4-BE49-F238E27FC236}">
                  <a16:creationId xmlns:a16="http://schemas.microsoft.com/office/drawing/2014/main" id="{1B2304C0-1DED-4130-B60A-900413D20015}"/>
                </a:ext>
              </a:extLst>
            </p:cNvPr>
            <p:cNvGrpSpPr/>
            <p:nvPr/>
          </p:nvGrpSpPr>
          <p:grpSpPr>
            <a:xfrm>
              <a:off x="4838259" y="2232881"/>
              <a:ext cx="2515482" cy="2287986"/>
              <a:chOff x="4757897" y="2232881"/>
              <a:chExt cx="2515482" cy="2287986"/>
            </a:xfrm>
          </p:grpSpPr>
          <p:sp>
            <p:nvSpPr>
              <p:cNvPr id="12" name="PPT世界-8-9"/>
              <p:cNvSpPr txBox="1"/>
              <p:nvPr/>
            </p:nvSpPr>
            <p:spPr>
              <a:xfrm>
                <a:off x="5074312" y="2232881"/>
                <a:ext cx="1882652" cy="1200329"/>
              </a:xfrm>
              <a:prstGeom prst="rect">
                <a:avLst/>
              </a:prstGeom>
              <a:noFill/>
            </p:spPr>
            <p:txBody>
              <a:bodyPr wrap="square" rtlCol="0">
                <a:noAutofit/>
              </a:bodyPr>
              <a:lstStyle>
                <a:defPPr>
                  <a:defRPr lang="zh-CN"/>
                </a:defPPr>
                <a:lvl1pPr marR="0" lvl="0" indent="0" algn="ctr" fontAlgn="auto">
                  <a:lnSpc>
                    <a:spcPct val="100000"/>
                  </a:lnSpc>
                  <a:spcBef>
                    <a:spcPts val="0"/>
                  </a:spcBef>
                  <a:spcAft>
                    <a:spcPts val="0"/>
                  </a:spcAft>
                  <a:buClrTx/>
                  <a:buSzTx/>
                  <a:buFontTx/>
                  <a:buNone/>
                  <a:defRPr kumimoji="0" sz="7200" b="0" i="0" u="none" strike="noStrike" cap="none" spc="0" normalizeH="0" baseline="0">
                    <a:ln>
                      <a:noFill/>
                    </a:ln>
                    <a:gradFill>
                      <a:gsLst>
                        <a:gs pos="66000">
                          <a:schemeClr val="accent1">
                            <a:alpha val="0"/>
                          </a:schemeClr>
                        </a:gs>
                        <a:gs pos="0">
                          <a:schemeClr val="accent1"/>
                        </a:gs>
                        <a:gs pos="100000">
                          <a:prstClr val="white">
                            <a:alpha val="0"/>
                          </a:prstClr>
                        </a:gs>
                      </a:gsLst>
                      <a:lin ang="5400000" scaled="1"/>
                    </a:gradFill>
                    <a:effectLst/>
                    <a:uLnTx/>
                    <a:uFillTx/>
                    <a:latin typeface="A-FZZCH" panose="02000000000000000000" pitchFamily="2" charset="-122"/>
                    <a:ea typeface="A-FZZCH" panose="02000000000000000000" pitchFamily="2" charset="-122"/>
                  </a:defRPr>
                </a:lvl1pPr>
              </a:lstStyle>
              <a:p>
                <a:r>
                  <a:rPr lang="en-US" altLang="zh-CN" dirty="0">
                    <a:gradFill>
                      <a:gsLst>
                        <a:gs pos="66000">
                          <a:schemeClr val="accent6">
                            <a:alpha val="0"/>
                          </a:schemeClr>
                        </a:gs>
                        <a:gs pos="18000">
                          <a:schemeClr val="accent6"/>
                        </a:gs>
                        <a:gs pos="100000">
                          <a:prstClr val="white">
                            <a:alpha val="0"/>
                          </a:prst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dirty="0">
                  <a:gradFill>
                    <a:gsLst>
                      <a:gs pos="66000">
                        <a:schemeClr val="accent6">
                          <a:alpha val="0"/>
                        </a:schemeClr>
                      </a:gs>
                      <a:gs pos="18000">
                        <a:schemeClr val="accent6"/>
                      </a:gs>
                      <a:gs pos="100000">
                        <a:prstClr val="white">
                          <a:alpha val="0"/>
                        </a:prst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8-10"/>
              <p:cNvSpPr/>
              <p:nvPr/>
            </p:nvSpPr>
            <p:spPr>
              <a:xfrm>
                <a:off x="4999975" y="2919694"/>
                <a:ext cx="2031326" cy="461665"/>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4" name="PPT世界-8-11"/>
              <p:cNvSpPr/>
              <p:nvPr/>
            </p:nvSpPr>
            <p:spPr>
              <a:xfrm>
                <a:off x="4757897" y="3359010"/>
                <a:ext cx="2515482" cy="1161857"/>
              </a:xfrm>
              <a:prstGeom prst="rect">
                <a:avLst/>
              </a:prstGeom>
            </p:spPr>
            <p:txBody>
              <a:bodyPr wrap="square">
                <a:noAutofit/>
              </a:bodyPr>
              <a:lstStyle/>
              <a:p>
                <a:pPr algn="ctr">
                  <a:lnSpc>
                    <a:spcPct val="150000"/>
                  </a:lnSpc>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55" name="PPT世界-9">
            <a:extLst>
              <a:ext uri="{FF2B5EF4-FFF2-40B4-BE49-F238E27FC236}">
                <a16:creationId xmlns:a16="http://schemas.microsoft.com/office/drawing/2014/main" id="{07275EE5-93AD-496B-AB95-657D2E554695}"/>
              </a:ext>
            </a:extLst>
          </p:cNvPr>
          <p:cNvGrpSpPr/>
          <p:nvPr/>
        </p:nvGrpSpPr>
        <p:grpSpPr>
          <a:xfrm>
            <a:off x="8431299" y="2219146"/>
            <a:ext cx="2828670" cy="3880029"/>
            <a:chOff x="8431299" y="2219146"/>
            <a:chExt cx="2828670" cy="3880029"/>
          </a:xfrm>
        </p:grpSpPr>
        <p:sp>
          <p:nvSpPr>
            <p:cNvPr id="39" name="PPT世界-9-1"/>
            <p:cNvSpPr/>
            <p:nvPr/>
          </p:nvSpPr>
          <p:spPr>
            <a:xfrm>
              <a:off x="8464212" y="3899793"/>
              <a:ext cx="2753752" cy="1586013"/>
            </a:xfrm>
            <a:custGeom>
              <a:avLst/>
              <a:gdLst>
                <a:gd name="connsiteX0" fmla="*/ 581809 w 2452749"/>
                <a:gd name="connsiteY0" fmla="*/ 1128054 h 1412652"/>
                <a:gd name="connsiteX1" fmla="*/ 1868729 w 2452749"/>
                <a:gd name="connsiteY1" fmla="*/ 1128054 h 1412652"/>
                <a:gd name="connsiteX2" fmla="*/ 1225269 w 2452749"/>
                <a:gd name="connsiteY2" fmla="*/ 1412652 h 1412652"/>
                <a:gd name="connsiteX3" fmla="*/ 0 w 2452749"/>
                <a:gd name="connsiteY3" fmla="*/ 0 h 1412652"/>
                <a:gd name="connsiteX4" fmla="*/ 2452749 w 2452749"/>
                <a:gd name="connsiteY4" fmla="*/ 0 h 1412652"/>
                <a:gd name="connsiteX5" fmla="*/ 1885158 w 2452749"/>
                <a:gd name="connsiteY5" fmla="*/ 1128053 h 1412652"/>
                <a:gd name="connsiteX6" fmla="*/ 567591 w 2452749"/>
                <a:gd name="connsiteY6" fmla="*/ 1128053 h 141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2749" h="1412652">
                  <a:moveTo>
                    <a:pt x="581809" y="1128054"/>
                  </a:moveTo>
                  <a:lnTo>
                    <a:pt x="1868729" y="1128054"/>
                  </a:lnTo>
                  <a:lnTo>
                    <a:pt x="1225269" y="1412652"/>
                  </a:lnTo>
                  <a:close/>
                  <a:moveTo>
                    <a:pt x="0" y="0"/>
                  </a:moveTo>
                  <a:lnTo>
                    <a:pt x="2452749" y="0"/>
                  </a:lnTo>
                  <a:lnTo>
                    <a:pt x="1885158" y="1128053"/>
                  </a:lnTo>
                  <a:lnTo>
                    <a:pt x="567591" y="1128053"/>
                  </a:lnTo>
                  <a:close/>
                </a:path>
              </a:pathLst>
            </a:custGeom>
            <a:gradFill flip="none" rotWithShape="1">
              <a:gsLst>
                <a:gs pos="0">
                  <a:schemeClr val="accent1">
                    <a:alpha val="20000"/>
                  </a:schemeClr>
                </a:gs>
                <a:gs pos="100000">
                  <a:schemeClr val="accent1">
                    <a:alpha val="0"/>
                  </a:schemeClr>
                </a:gs>
              </a:gsLst>
              <a:lin ang="16200000" scaled="1"/>
              <a:tileRect/>
            </a:gradFill>
            <a:ln w="12700" cap="flat" cmpd="sng" algn="ctr">
              <a:noFill/>
              <a:prstDash val="solid"/>
              <a:miter lim="800000"/>
            </a:ln>
            <a:effectLst/>
          </p:spPr>
          <p:txBody>
            <a:bodyPr wrap="square" rtlCol="0" anchor="ctr">
              <a:noAutofit/>
            </a:bodyPr>
            <a:lstStyle/>
            <a:p>
              <a:pPr algn="ctr"/>
              <a:endParaRPr lang="zh-CN" altLang="en-US" kern="0" dirty="0">
                <a:solidFill>
                  <a:prstClr val="white"/>
                </a:solidFill>
                <a:latin typeface="思源黑体 CN Bold" panose="020B0800000000000000" pitchFamily="34" charset="-122"/>
                <a:ea typeface="思源黑体 CN Light" panose="020B0300000000000000" pitchFamily="34" charset="-122"/>
              </a:endParaRPr>
            </a:p>
          </p:txBody>
        </p:sp>
        <p:sp>
          <p:nvSpPr>
            <p:cNvPr id="40" name="PPT世界-9-2"/>
            <p:cNvSpPr/>
            <p:nvPr/>
          </p:nvSpPr>
          <p:spPr>
            <a:xfrm>
              <a:off x="8631651" y="4617486"/>
              <a:ext cx="2427967" cy="1073869"/>
            </a:xfrm>
            <a:prstGeom prst="diamond">
              <a:avLst/>
            </a:prstGeom>
            <a:noFill/>
            <a:ln w="12700" cap="flat" cmpd="sng" algn="ctr">
              <a:solidFill>
                <a:schemeClr val="accent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9-3"/>
            <p:cNvSpPr/>
            <p:nvPr/>
          </p:nvSpPr>
          <p:spPr>
            <a:xfrm>
              <a:off x="8431299" y="4520867"/>
              <a:ext cx="2828670" cy="1251097"/>
            </a:xfrm>
            <a:prstGeom prst="diamond">
              <a:avLst/>
            </a:prstGeom>
            <a:noFill/>
            <a:ln w="12700" cap="flat" cmpd="sng" algn="ctr">
              <a:solidFill>
                <a:schemeClr val="accent1"/>
              </a:solidFill>
              <a:prstDash val="lg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9-4"/>
            <p:cNvSpPr/>
            <p:nvPr/>
          </p:nvSpPr>
          <p:spPr>
            <a:xfrm>
              <a:off x="9119831" y="4853034"/>
              <a:ext cx="1432357" cy="633520"/>
            </a:xfrm>
            <a:prstGeom prst="diamond">
              <a:avLst/>
            </a:prstGeom>
            <a:noFill/>
            <a:ln w="12700" cap="flat" cmpd="sng" algn="ctr">
              <a:solidFill>
                <a:schemeClr val="accent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43" name="PPT世界-9-5"/>
            <p:cNvCxnSpPr>
              <a:stCxn id="39" idx="3"/>
            </p:cNvCxnSpPr>
            <p:nvPr/>
          </p:nvCxnSpPr>
          <p:spPr>
            <a:xfrm>
              <a:off x="8464212" y="3899793"/>
              <a:ext cx="660697" cy="1269253"/>
            </a:xfrm>
            <a:prstGeom prst="line">
              <a:avLst/>
            </a:prstGeom>
            <a:ln w="12700">
              <a:gradFill>
                <a:gsLst>
                  <a:gs pos="99000">
                    <a:schemeClr val="accent1">
                      <a:alpha val="97000"/>
                    </a:schemeClr>
                  </a:gs>
                  <a:gs pos="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PPT世界-9-6"/>
            <p:cNvCxnSpPr/>
            <p:nvPr/>
          </p:nvCxnSpPr>
          <p:spPr>
            <a:xfrm flipH="1">
              <a:off x="10558614" y="3908246"/>
              <a:ext cx="660697" cy="1269253"/>
            </a:xfrm>
            <a:prstGeom prst="line">
              <a:avLst/>
            </a:prstGeom>
            <a:ln w="12700">
              <a:gradFill>
                <a:gsLst>
                  <a:gs pos="99000">
                    <a:schemeClr val="accent1">
                      <a:alpha val="97000"/>
                    </a:schemeClr>
                  </a:gs>
                  <a:gs pos="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5" name="PPT世界-9-7"/>
            <p:cNvSpPr/>
            <p:nvPr/>
          </p:nvSpPr>
          <p:spPr>
            <a:xfrm>
              <a:off x="8823732" y="5190694"/>
              <a:ext cx="2054030" cy="908481"/>
            </a:xfrm>
            <a:prstGeom prst="diamond">
              <a:avLst/>
            </a:prstGeom>
            <a:noFill/>
            <a:ln w="12700">
              <a:gradFill>
                <a:gsLst>
                  <a:gs pos="21000">
                    <a:schemeClr val="accent1">
                      <a:alpha val="0"/>
                    </a:schemeClr>
                  </a:gs>
                  <a:gs pos="100000">
                    <a:schemeClr val="accent1"/>
                  </a:gs>
                  <a:gs pos="0">
                    <a:schemeClr val="tx1">
                      <a:lumMod val="85000"/>
                      <a:lumOff val="15000"/>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9-8"/>
            <p:cNvSpPr/>
            <p:nvPr/>
          </p:nvSpPr>
          <p:spPr>
            <a:xfrm>
              <a:off x="8940603" y="5143957"/>
              <a:ext cx="1820289" cy="805099"/>
            </a:xfrm>
            <a:prstGeom prst="diamond">
              <a:avLst/>
            </a:prstGeom>
            <a:noFill/>
            <a:ln w="12700">
              <a:gradFill>
                <a:gsLst>
                  <a:gs pos="21000">
                    <a:schemeClr val="accent1">
                      <a:alpha val="0"/>
                    </a:schemeClr>
                  </a:gs>
                  <a:gs pos="100000">
                    <a:schemeClr val="accent1"/>
                  </a:gs>
                  <a:gs pos="0">
                    <a:schemeClr val="tx1">
                      <a:lumMod val="85000"/>
                      <a:lumOff val="15000"/>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1" name="组合 50">
              <a:extLst>
                <a:ext uri="{FF2B5EF4-FFF2-40B4-BE49-F238E27FC236}">
                  <a16:creationId xmlns:a16="http://schemas.microsoft.com/office/drawing/2014/main" id="{F55C1567-182C-4637-A853-44635E1F15EC}"/>
                </a:ext>
              </a:extLst>
            </p:cNvPr>
            <p:cNvGrpSpPr/>
            <p:nvPr/>
          </p:nvGrpSpPr>
          <p:grpSpPr>
            <a:xfrm>
              <a:off x="8550000" y="2219146"/>
              <a:ext cx="2591268" cy="2301721"/>
              <a:chOff x="8550000" y="2219146"/>
              <a:chExt cx="2591268" cy="2301721"/>
            </a:xfrm>
          </p:grpSpPr>
          <p:sp>
            <p:nvSpPr>
              <p:cNvPr id="15" name="PPT世界-9-9"/>
              <p:cNvSpPr txBox="1"/>
              <p:nvPr/>
            </p:nvSpPr>
            <p:spPr>
              <a:xfrm>
                <a:off x="8904308" y="2219146"/>
                <a:ext cx="1882652" cy="1200329"/>
              </a:xfrm>
              <a:prstGeom prst="rect">
                <a:avLst/>
              </a:prstGeom>
              <a:noFill/>
            </p:spPr>
            <p:txBody>
              <a:bodyPr wrap="square" rtlCol="0">
                <a:noAutofit/>
              </a:bodyPr>
              <a:lstStyle>
                <a:defPPr>
                  <a:defRPr lang="zh-CN"/>
                </a:defPPr>
                <a:lvl1pPr marR="0" lvl="0" indent="0" algn="ctr" fontAlgn="auto">
                  <a:lnSpc>
                    <a:spcPct val="100000"/>
                  </a:lnSpc>
                  <a:spcBef>
                    <a:spcPts val="0"/>
                  </a:spcBef>
                  <a:spcAft>
                    <a:spcPts val="0"/>
                  </a:spcAft>
                  <a:buClrTx/>
                  <a:buSzTx/>
                  <a:buFontTx/>
                  <a:buNone/>
                  <a:defRPr kumimoji="0" sz="7200" b="0" i="0" u="none" strike="noStrike" cap="none" spc="0" normalizeH="0" baseline="0">
                    <a:ln>
                      <a:noFill/>
                    </a:ln>
                    <a:gradFill>
                      <a:gsLst>
                        <a:gs pos="66000">
                          <a:schemeClr val="accent1">
                            <a:alpha val="0"/>
                          </a:schemeClr>
                        </a:gs>
                        <a:gs pos="0">
                          <a:schemeClr val="accent1"/>
                        </a:gs>
                        <a:gs pos="100000">
                          <a:prstClr val="white">
                            <a:alpha val="0"/>
                          </a:prstClr>
                        </a:gs>
                      </a:gsLst>
                      <a:lin ang="5400000" scaled="1"/>
                    </a:gradFill>
                    <a:effectLst/>
                    <a:uLnTx/>
                    <a:uFillTx/>
                    <a:latin typeface="A-FZZCH" panose="02000000000000000000" pitchFamily="2" charset="-122"/>
                    <a:ea typeface="A-FZZCH" panose="02000000000000000000" pitchFamily="2" charset="-122"/>
                  </a:defRPr>
                </a:lvl1pPr>
              </a:lstStyle>
              <a:p>
                <a:r>
                  <a:rPr lang="en-US" altLang="zh-CN" dirty="0">
                    <a:gradFill>
                      <a:gsLst>
                        <a:gs pos="66000">
                          <a:schemeClr val="accent1">
                            <a:alpha val="0"/>
                          </a:schemeClr>
                        </a:gs>
                        <a:gs pos="18000">
                          <a:schemeClr val="accent1"/>
                        </a:gs>
                        <a:gs pos="100000">
                          <a:prstClr val="white">
                            <a:alpha val="0"/>
                          </a:prst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dirty="0">
                  <a:gradFill>
                    <a:gsLst>
                      <a:gs pos="66000">
                        <a:schemeClr val="accent1">
                          <a:alpha val="0"/>
                        </a:schemeClr>
                      </a:gs>
                      <a:gs pos="18000">
                        <a:schemeClr val="accent1"/>
                      </a:gs>
                      <a:gs pos="100000">
                        <a:prstClr val="white">
                          <a:alpha val="0"/>
                        </a:prst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9-10"/>
              <p:cNvSpPr/>
              <p:nvPr/>
            </p:nvSpPr>
            <p:spPr>
              <a:xfrm>
                <a:off x="8829971" y="2919694"/>
                <a:ext cx="2031326" cy="461665"/>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gradFill>
                      <a:gsLst>
                        <a:gs pos="100000">
                          <a:schemeClr val="accent3"/>
                        </a:gs>
                        <a:gs pos="0">
                          <a:schemeClr val="accent1"/>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7" name="PPT世界-9-11"/>
              <p:cNvSpPr/>
              <p:nvPr/>
            </p:nvSpPr>
            <p:spPr>
              <a:xfrm>
                <a:off x="8550000" y="3359010"/>
                <a:ext cx="2591268" cy="1161857"/>
              </a:xfrm>
              <a:prstGeom prst="rect">
                <a:avLst/>
              </a:prstGeom>
            </p:spPr>
            <p:txBody>
              <a:bodyPr wrap="square">
                <a:noAutofit/>
              </a:bodyPr>
              <a:lstStyle/>
              <a:p>
                <a:pPr algn="ctr">
                  <a:lnSpc>
                    <a:spcPct val="150000"/>
                  </a:lnSpc>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
        <p:nvSpPr>
          <p:cNvPr id="58" name="PPT世界-2">
            <a:extLst>
              <a:ext uri="{FF2B5EF4-FFF2-40B4-BE49-F238E27FC236}">
                <a16:creationId xmlns:a16="http://schemas.microsoft.com/office/drawing/2014/main" id="{084BCE32-86D9-439A-9903-ED176D3873F3}"/>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3">
            <a:extLst>
              <a:ext uri="{FF2B5EF4-FFF2-40B4-BE49-F238E27FC236}">
                <a16:creationId xmlns:a16="http://schemas.microsoft.com/office/drawing/2014/main" id="{B3C179A5-CFCB-4B98-912E-7D9B17ACB1CA}"/>
              </a:ext>
            </a:extLst>
          </p:cNvPr>
          <p:cNvSpPr txBox="1"/>
          <p:nvPr/>
        </p:nvSpPr>
        <p:spPr>
          <a:xfrm>
            <a:off x="835472" y="481360"/>
            <a:ext cx="724557"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4">
            <a:extLst>
              <a:ext uri="{FF2B5EF4-FFF2-40B4-BE49-F238E27FC236}">
                <a16:creationId xmlns:a16="http://schemas.microsoft.com/office/drawing/2014/main" id="{ACBC214B-8ACE-445A-83FD-3BFCE4B88FFE}"/>
              </a:ext>
            </a:extLst>
          </p:cNvPr>
          <p:cNvSpPr txBox="1"/>
          <p:nvPr/>
        </p:nvSpPr>
        <p:spPr>
          <a:xfrm>
            <a:off x="1936273" y="596021"/>
            <a:ext cx="1384995"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电路与电子学</a:t>
            </a:r>
          </a:p>
        </p:txBody>
      </p:sp>
      <p:sp>
        <p:nvSpPr>
          <p:cNvPr id="61" name="PPT世界-5">
            <a:extLst>
              <a:ext uri="{FF2B5EF4-FFF2-40B4-BE49-F238E27FC236}">
                <a16:creationId xmlns:a16="http://schemas.microsoft.com/office/drawing/2014/main" id="{A7D7277D-5A5C-4098-90FF-5A1B2910A7C8}"/>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circuits and electronics</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anim calcmode="lin" valueType="num">
                                      <p:cBhvr>
                                        <p:cTn id="14" dur="500" fill="hold"/>
                                        <p:tgtEl>
                                          <p:spTgt spid="56"/>
                                        </p:tgtEl>
                                        <p:attrNameLst>
                                          <p:attrName>ppt_x</p:attrName>
                                        </p:attrNameLst>
                                      </p:cBhvr>
                                      <p:tavLst>
                                        <p:tav tm="0">
                                          <p:val>
                                            <p:strVal val="#ppt_x"/>
                                          </p:val>
                                        </p:tav>
                                        <p:tav tm="100000">
                                          <p:val>
                                            <p:strVal val="#ppt_x"/>
                                          </p:val>
                                        </p:tav>
                                      </p:tavLst>
                                    </p:anim>
                                    <p:anim calcmode="lin" valueType="num">
                                      <p:cBhvr>
                                        <p:cTn id="15" dur="500" fill="hold"/>
                                        <p:tgtEl>
                                          <p:spTgt spid="5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grpSp>
        <p:nvGrpSpPr>
          <p:cNvPr id="60" name="PPT世界-7">
            <a:extLst>
              <a:ext uri="{FF2B5EF4-FFF2-40B4-BE49-F238E27FC236}">
                <a16:creationId xmlns:a16="http://schemas.microsoft.com/office/drawing/2014/main" id="{C308A4D2-2275-46E8-9706-CE06B3DCCF1F}"/>
              </a:ext>
            </a:extLst>
          </p:cNvPr>
          <p:cNvGrpSpPr/>
          <p:nvPr/>
        </p:nvGrpSpPr>
        <p:grpSpPr>
          <a:xfrm>
            <a:off x="3919370" y="1751594"/>
            <a:ext cx="4353260" cy="4353260"/>
            <a:chOff x="3919370" y="1751594"/>
            <a:chExt cx="4353260" cy="4353260"/>
          </a:xfrm>
        </p:grpSpPr>
        <p:sp>
          <p:nvSpPr>
            <p:cNvPr id="18" name="PPT世界-7-1"/>
            <p:cNvSpPr/>
            <p:nvPr/>
          </p:nvSpPr>
          <p:spPr>
            <a:xfrm>
              <a:off x="4367950" y="2200174"/>
              <a:ext cx="3456100" cy="3456100"/>
            </a:xfrm>
            <a:prstGeom prst="ellipse">
              <a:avLst/>
            </a:prstGeom>
            <a:gradFill flip="none" rotWithShape="1">
              <a:gsLst>
                <a:gs pos="100000">
                  <a:schemeClr val="accent1">
                    <a:alpha val="5000"/>
                  </a:schemeClr>
                </a:gs>
                <a:gs pos="78000">
                  <a:schemeClr val="accent1">
                    <a:lumMod val="75000"/>
                    <a:alpha val="0"/>
                  </a:schemeClr>
                </a:gs>
              </a:gsLst>
              <a:path path="shape">
                <a:fillToRect l="50000" t="50000" r="50000" b="50000"/>
              </a:path>
              <a:tileRect/>
            </a:gradFill>
            <a:ln>
              <a:solidFill>
                <a:schemeClr val="accent1">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思源黑体 CN Bold" panose="020B0800000000000000" pitchFamily="34" charset="-122"/>
              </a:endParaRPr>
            </a:p>
          </p:txBody>
        </p:sp>
        <p:sp>
          <p:nvSpPr>
            <p:cNvPr id="19" name="PPT世界-7-2"/>
            <p:cNvSpPr/>
            <p:nvPr/>
          </p:nvSpPr>
          <p:spPr>
            <a:xfrm>
              <a:off x="4796139" y="2628363"/>
              <a:ext cx="2599722" cy="2599722"/>
            </a:xfrm>
            <a:prstGeom prst="ellipse">
              <a:avLst/>
            </a:prstGeom>
            <a:gradFill flip="none" rotWithShape="1">
              <a:gsLst>
                <a:gs pos="100000">
                  <a:schemeClr val="accent1">
                    <a:alpha val="12000"/>
                  </a:schemeClr>
                </a:gs>
                <a:gs pos="78000">
                  <a:schemeClr val="accent1">
                    <a:lumMod val="75000"/>
                    <a:alpha val="0"/>
                  </a:schemeClr>
                </a:gs>
              </a:gsLst>
              <a:path path="shape">
                <a:fillToRect l="50000" t="50000" r="50000" b="50000"/>
              </a:path>
              <a:tileRect/>
            </a:gradFill>
            <a:ln>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20" name="PPT世界-7-3"/>
            <p:cNvSpPr/>
            <p:nvPr/>
          </p:nvSpPr>
          <p:spPr>
            <a:xfrm>
              <a:off x="5203939" y="3036163"/>
              <a:ext cx="1784123" cy="1784123"/>
            </a:xfrm>
            <a:prstGeom prst="ellipse">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zh-CN" altLang="en-US" sz="2400" dirty="0">
                  <a:solidFill>
                    <a:schemeClr val="bg1"/>
                  </a:solidFill>
                  <a:effectLst>
                    <a:outerShdw blurRad="38100" dist="38100" dir="2700000" algn="tl">
                      <a:srgbClr val="000000">
                        <a:alpha val="43137"/>
                      </a:srgbClr>
                    </a:outerShdw>
                  </a:effectLst>
                  <a:latin typeface="+mj-lt"/>
                  <a:ea typeface="+mj-ea"/>
                </a:rPr>
                <a:t>标题</a:t>
              </a:r>
              <a:endParaRPr lang="en-US" altLang="zh-CN" sz="2400" dirty="0">
                <a:solidFill>
                  <a:schemeClr val="bg1"/>
                </a:solidFill>
                <a:effectLst>
                  <a:outerShdw blurRad="38100" dist="38100" dir="2700000" algn="tl">
                    <a:srgbClr val="000000">
                      <a:alpha val="43137"/>
                    </a:srgbClr>
                  </a:outerShdw>
                </a:effectLst>
                <a:latin typeface="+mj-lt"/>
                <a:ea typeface="+mj-ea"/>
              </a:endParaRPr>
            </a:p>
            <a:p>
              <a:pPr algn="ctr"/>
              <a:r>
                <a:rPr lang="zh-CN" altLang="en-US" sz="2400" dirty="0">
                  <a:solidFill>
                    <a:schemeClr val="bg1"/>
                  </a:solidFill>
                  <a:effectLst>
                    <a:outerShdw blurRad="38100" dist="38100" dir="2700000" algn="tl">
                      <a:srgbClr val="000000">
                        <a:alpha val="43137"/>
                      </a:srgbClr>
                    </a:outerShdw>
                  </a:effectLst>
                  <a:latin typeface="+mj-lt"/>
                  <a:ea typeface="+mj-ea"/>
                </a:rPr>
                <a:t>文字添加</a:t>
              </a:r>
            </a:p>
          </p:txBody>
        </p:sp>
        <p:sp>
          <p:nvSpPr>
            <p:cNvPr id="21" name="PPT世界-7-4"/>
            <p:cNvSpPr/>
            <p:nvPr/>
          </p:nvSpPr>
          <p:spPr>
            <a:xfrm>
              <a:off x="3919370" y="1751594"/>
              <a:ext cx="4353260" cy="4353260"/>
            </a:xfrm>
            <a:prstGeom prst="ellipse">
              <a:avLst/>
            </a:prstGeom>
            <a:noFill/>
            <a:ln>
              <a:solidFill>
                <a:schemeClr val="accent1">
                  <a:lumMod val="50000"/>
                  <a:alpha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grpSp>
      <p:grpSp>
        <p:nvGrpSpPr>
          <p:cNvPr id="54" name="PPT世界-8">
            <a:extLst>
              <a:ext uri="{FF2B5EF4-FFF2-40B4-BE49-F238E27FC236}">
                <a16:creationId xmlns:a16="http://schemas.microsoft.com/office/drawing/2014/main" id="{299088AF-B5E1-42CB-B4F7-38EB0BAF5078}"/>
              </a:ext>
            </a:extLst>
          </p:cNvPr>
          <p:cNvGrpSpPr/>
          <p:nvPr/>
        </p:nvGrpSpPr>
        <p:grpSpPr>
          <a:xfrm>
            <a:off x="1303537" y="2007196"/>
            <a:ext cx="4161681" cy="1290246"/>
            <a:chOff x="1303537" y="2007196"/>
            <a:chExt cx="4161681" cy="1290246"/>
          </a:xfrm>
        </p:grpSpPr>
        <p:cxnSp>
          <p:nvCxnSpPr>
            <p:cNvPr id="16" name="PPT世界-8-1"/>
            <p:cNvCxnSpPr>
              <a:stCxn id="22" idx="3"/>
              <a:endCxn id="20" idx="1"/>
            </p:cNvCxnSpPr>
            <p:nvPr/>
          </p:nvCxnSpPr>
          <p:spPr>
            <a:xfrm>
              <a:off x="5071837" y="289366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 name="PPT世界-8-2"/>
            <p:cNvSpPr/>
            <p:nvPr/>
          </p:nvSpPr>
          <p:spPr>
            <a:xfrm flipH="1">
              <a:off x="4367950" y="2189779"/>
              <a:ext cx="824655" cy="824657"/>
            </a:xfrm>
            <a:prstGeom prst="ellipse">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endParaRPr>
            </a:p>
          </p:txBody>
        </p:sp>
        <p:sp>
          <p:nvSpPr>
            <p:cNvPr id="26" name="PPT世界-8-3"/>
            <p:cNvSpPr/>
            <p:nvPr/>
          </p:nvSpPr>
          <p:spPr>
            <a:xfrm>
              <a:off x="4528697" y="2435126"/>
              <a:ext cx="503161" cy="33396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Bold" panose="020B0800000000000000" pitchFamily="34" charset="-122"/>
              </a:endParaRPr>
            </a:p>
          </p:txBody>
        </p:sp>
        <p:grpSp>
          <p:nvGrpSpPr>
            <p:cNvPr id="40" name="组合 39">
              <a:extLst>
                <a:ext uri="{FF2B5EF4-FFF2-40B4-BE49-F238E27FC236}">
                  <a16:creationId xmlns:a16="http://schemas.microsoft.com/office/drawing/2014/main" id="{4329F0CC-7505-4A2A-8DE9-62ABA6C800EE}"/>
                </a:ext>
              </a:extLst>
            </p:cNvPr>
            <p:cNvGrpSpPr/>
            <p:nvPr/>
          </p:nvGrpSpPr>
          <p:grpSpPr>
            <a:xfrm>
              <a:off x="1303537" y="2007196"/>
              <a:ext cx="2759234" cy="1267634"/>
              <a:chOff x="1400174" y="1799800"/>
              <a:chExt cx="2759234" cy="1267634"/>
            </a:xfrm>
          </p:grpSpPr>
          <p:sp>
            <p:nvSpPr>
              <p:cNvPr id="38" name="PPT世界-8-4">
                <a:extLst>
                  <a:ext uri="{FF2B5EF4-FFF2-40B4-BE49-F238E27FC236}">
                    <a16:creationId xmlns:a16="http://schemas.microsoft.com/office/drawing/2014/main" id="{EC8DFB40-3B13-4534-BC83-ED3C7AE39E09}"/>
                  </a:ext>
                </a:extLst>
              </p:cNvPr>
              <p:cNvSpPr txBox="1"/>
              <p:nvPr/>
            </p:nvSpPr>
            <p:spPr>
              <a:xfrm flipH="1">
                <a:off x="1400174" y="2151779"/>
                <a:ext cx="2748375" cy="915655"/>
              </a:xfrm>
              <a:prstGeom prst="rect">
                <a:avLst/>
              </a:prstGeom>
              <a:noFill/>
            </p:spPr>
            <p:txBody>
              <a:bodyPr wrap="square" rtlCol="0">
                <a:noAutofit/>
              </a:bodyPr>
              <a:lstStyle/>
              <a:p>
                <a:pPr algn="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入文本单击此处键入文本单击此处键入文本单击此处键入文本</a:t>
                </a:r>
              </a:p>
            </p:txBody>
          </p:sp>
          <p:sp>
            <p:nvSpPr>
              <p:cNvPr id="39" name="PPT世界-8-5">
                <a:extLst>
                  <a:ext uri="{FF2B5EF4-FFF2-40B4-BE49-F238E27FC236}">
                    <a16:creationId xmlns:a16="http://schemas.microsoft.com/office/drawing/2014/main" id="{B1A7C5F0-931F-45BB-910A-E3E2DE228EA1}"/>
                  </a:ext>
                </a:extLst>
              </p:cNvPr>
              <p:cNvSpPr txBox="1"/>
              <p:nvPr/>
            </p:nvSpPr>
            <p:spPr>
              <a:xfrm>
                <a:off x="1995481" y="1799800"/>
                <a:ext cx="2163927" cy="400110"/>
              </a:xfrm>
              <a:prstGeom prst="rect">
                <a:avLst/>
              </a:prstGeom>
              <a:noFill/>
            </p:spPr>
            <p:txBody>
              <a:bodyPr wrap="squar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0">
                          <a:schemeClr val="accent1"/>
                        </a:gs>
                        <a:gs pos="100000">
                          <a:schemeClr val="accent3">
                            <a:lumMod val="75000"/>
                          </a:schemeClr>
                        </a:gs>
                      </a:gsLst>
                      <a:lin ang="2700000" scaled="0"/>
                    </a:gradFill>
                    <a:effectLst/>
                    <a:uLnTx/>
                    <a:uFillTx/>
                    <a:latin typeface="思源黑体 CN Bold"/>
                    <a:ea typeface="思源黑体 CN Bold"/>
                    <a:cs typeface="思源黑体 CN Bold" panose="020B0800000000000000" pitchFamily="34" charset="-122"/>
                  </a:rPr>
                  <a:t>标题文字添加</a:t>
                </a:r>
              </a:p>
            </p:txBody>
          </p:sp>
        </p:grpSp>
      </p:grpSp>
      <p:grpSp>
        <p:nvGrpSpPr>
          <p:cNvPr id="58" name="PPT世界-9">
            <a:extLst>
              <a:ext uri="{FF2B5EF4-FFF2-40B4-BE49-F238E27FC236}">
                <a16:creationId xmlns:a16="http://schemas.microsoft.com/office/drawing/2014/main" id="{317CAEA0-64BB-4118-8799-44C514696363}"/>
              </a:ext>
            </a:extLst>
          </p:cNvPr>
          <p:cNvGrpSpPr/>
          <p:nvPr/>
        </p:nvGrpSpPr>
        <p:grpSpPr>
          <a:xfrm>
            <a:off x="6741264" y="2007196"/>
            <a:ext cx="4147199" cy="1290246"/>
            <a:chOff x="6741264" y="2007196"/>
            <a:chExt cx="4147199" cy="1290246"/>
          </a:xfrm>
        </p:grpSpPr>
        <p:cxnSp>
          <p:nvCxnSpPr>
            <p:cNvPr id="17" name="PPT世界-9-1"/>
            <p:cNvCxnSpPr/>
            <p:nvPr/>
          </p:nvCxnSpPr>
          <p:spPr>
            <a:xfrm flipH="1">
              <a:off x="6741264" y="289366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 name="PPT世界-9-2"/>
            <p:cNvSpPr/>
            <p:nvPr/>
          </p:nvSpPr>
          <p:spPr>
            <a:xfrm flipH="1">
              <a:off x="6974038" y="2164423"/>
              <a:ext cx="824655" cy="8246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28" name="PPT世界-9-3"/>
            <p:cNvSpPr/>
            <p:nvPr/>
          </p:nvSpPr>
          <p:spPr>
            <a:xfrm>
              <a:off x="7134785" y="2380197"/>
              <a:ext cx="503161" cy="393109"/>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Bold" panose="020B0800000000000000" pitchFamily="34" charset="-122"/>
              </a:endParaRPr>
            </a:p>
          </p:txBody>
        </p:sp>
        <p:grpSp>
          <p:nvGrpSpPr>
            <p:cNvPr id="44" name="组合 43">
              <a:extLst>
                <a:ext uri="{FF2B5EF4-FFF2-40B4-BE49-F238E27FC236}">
                  <a16:creationId xmlns:a16="http://schemas.microsoft.com/office/drawing/2014/main" id="{0BEA2C31-81F9-44EF-8477-74D553B131E7}"/>
                </a:ext>
              </a:extLst>
            </p:cNvPr>
            <p:cNvGrpSpPr/>
            <p:nvPr/>
          </p:nvGrpSpPr>
          <p:grpSpPr>
            <a:xfrm flipH="1">
              <a:off x="8129229" y="2007196"/>
              <a:ext cx="2759234" cy="1267634"/>
              <a:chOff x="1400174" y="1799800"/>
              <a:chExt cx="2759234" cy="1267634"/>
            </a:xfrm>
          </p:grpSpPr>
          <p:sp>
            <p:nvSpPr>
              <p:cNvPr id="45" name="PPT世界-9-4">
                <a:extLst>
                  <a:ext uri="{FF2B5EF4-FFF2-40B4-BE49-F238E27FC236}">
                    <a16:creationId xmlns:a16="http://schemas.microsoft.com/office/drawing/2014/main" id="{4227A6CA-1E8A-4ACD-9126-58EB5BCA58D8}"/>
                  </a:ext>
                </a:extLst>
              </p:cNvPr>
              <p:cNvSpPr txBox="1"/>
              <p:nvPr/>
            </p:nvSpPr>
            <p:spPr>
              <a:xfrm flipH="1">
                <a:off x="1400174" y="2151779"/>
                <a:ext cx="2748375" cy="915655"/>
              </a:xfrm>
              <a:prstGeom prst="rect">
                <a:avLst/>
              </a:prstGeom>
              <a:noFill/>
            </p:spPr>
            <p:txBody>
              <a:bodyPr wrap="square" rtlCol="0">
                <a:noAutofit/>
              </a:bodyPr>
              <a:lstStyle/>
              <a:p>
                <a:pP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入文本单击此处键入文本单击此处键入文本单击此处键入文本</a:t>
                </a:r>
              </a:p>
            </p:txBody>
          </p:sp>
          <p:sp>
            <p:nvSpPr>
              <p:cNvPr id="46" name="PPT世界-9-5">
                <a:extLst>
                  <a:ext uri="{FF2B5EF4-FFF2-40B4-BE49-F238E27FC236}">
                    <a16:creationId xmlns:a16="http://schemas.microsoft.com/office/drawing/2014/main" id="{8ECBC43C-4F73-4EA2-9365-938AD31C85D1}"/>
                  </a:ext>
                </a:extLst>
              </p:cNvPr>
              <p:cNvSpPr txBox="1"/>
              <p:nvPr/>
            </p:nvSpPr>
            <p:spPr>
              <a:xfrm>
                <a:off x="1995481" y="1799800"/>
                <a:ext cx="2163927" cy="400110"/>
              </a:xfrm>
              <a:prstGeom prst="rect">
                <a:avLst/>
              </a:prstGeom>
              <a:noFill/>
            </p:spPr>
            <p:txBody>
              <a:bodyPr wrap="square">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a:ea typeface="思源黑体 CN Bold"/>
                    <a:cs typeface="思源黑体 CN Bold" panose="020B0800000000000000" pitchFamily="34" charset="-122"/>
                  </a:rPr>
                  <a:t>标题文字添加</a:t>
                </a:r>
              </a:p>
            </p:txBody>
          </p:sp>
        </p:grpSp>
      </p:grpSp>
      <p:grpSp>
        <p:nvGrpSpPr>
          <p:cNvPr id="56" name="PPT世界-10">
            <a:extLst>
              <a:ext uri="{FF2B5EF4-FFF2-40B4-BE49-F238E27FC236}">
                <a16:creationId xmlns:a16="http://schemas.microsoft.com/office/drawing/2014/main" id="{D36C4C12-3C67-4A3D-B762-828559E8B925}"/>
              </a:ext>
            </a:extLst>
          </p:cNvPr>
          <p:cNvGrpSpPr/>
          <p:nvPr/>
        </p:nvGrpSpPr>
        <p:grpSpPr>
          <a:xfrm>
            <a:off x="1303537" y="4559008"/>
            <a:ext cx="4161681" cy="1594590"/>
            <a:chOff x="1303537" y="4559008"/>
            <a:chExt cx="4161681" cy="1594590"/>
          </a:xfrm>
        </p:grpSpPr>
        <p:cxnSp>
          <p:nvCxnSpPr>
            <p:cNvPr id="14" name="PPT世界-10-1"/>
            <p:cNvCxnSpPr/>
            <p:nvPr/>
          </p:nvCxnSpPr>
          <p:spPr>
            <a:xfrm flipV="1">
              <a:off x="5071837" y="455900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 name="PPT世界-10-2"/>
            <p:cNvSpPr/>
            <p:nvPr/>
          </p:nvSpPr>
          <p:spPr>
            <a:xfrm flipH="1">
              <a:off x="4393306" y="4867370"/>
              <a:ext cx="824655" cy="8246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27" name="PPT世界-10-3"/>
            <p:cNvSpPr/>
            <p:nvPr/>
          </p:nvSpPr>
          <p:spPr>
            <a:xfrm>
              <a:off x="4554053" y="5028498"/>
              <a:ext cx="503161" cy="502401"/>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Bold" panose="020B0800000000000000" pitchFamily="34" charset="-122"/>
              </a:endParaRPr>
            </a:p>
          </p:txBody>
        </p:sp>
        <p:grpSp>
          <p:nvGrpSpPr>
            <p:cNvPr id="41" name="组合 40">
              <a:extLst>
                <a:ext uri="{FF2B5EF4-FFF2-40B4-BE49-F238E27FC236}">
                  <a16:creationId xmlns:a16="http://schemas.microsoft.com/office/drawing/2014/main" id="{F8C69B59-4816-4EA5-8037-9B4F8B6E6972}"/>
                </a:ext>
              </a:extLst>
            </p:cNvPr>
            <p:cNvGrpSpPr/>
            <p:nvPr/>
          </p:nvGrpSpPr>
          <p:grpSpPr>
            <a:xfrm>
              <a:off x="1303537" y="4885964"/>
              <a:ext cx="2759234" cy="1267634"/>
              <a:chOff x="1400174" y="1799800"/>
              <a:chExt cx="2759234" cy="1267634"/>
            </a:xfrm>
          </p:grpSpPr>
          <p:sp>
            <p:nvSpPr>
              <p:cNvPr id="42" name="PPT世界-10-4">
                <a:extLst>
                  <a:ext uri="{FF2B5EF4-FFF2-40B4-BE49-F238E27FC236}">
                    <a16:creationId xmlns:a16="http://schemas.microsoft.com/office/drawing/2014/main" id="{5C48C3C7-8132-4D64-9F76-4675439954C3}"/>
                  </a:ext>
                </a:extLst>
              </p:cNvPr>
              <p:cNvSpPr txBox="1"/>
              <p:nvPr/>
            </p:nvSpPr>
            <p:spPr>
              <a:xfrm flipH="1">
                <a:off x="1400174" y="2151779"/>
                <a:ext cx="2748375" cy="915655"/>
              </a:xfrm>
              <a:prstGeom prst="rect">
                <a:avLst/>
              </a:prstGeom>
              <a:noFill/>
            </p:spPr>
            <p:txBody>
              <a:bodyPr wrap="square" rtlCol="0">
                <a:noAutofit/>
              </a:bodyPr>
              <a:lstStyle/>
              <a:p>
                <a:pPr algn="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入文本单击此处键入文本单击此处键入文本单击此处键入文本</a:t>
                </a:r>
              </a:p>
            </p:txBody>
          </p:sp>
          <p:sp>
            <p:nvSpPr>
              <p:cNvPr id="43" name="PPT世界-10-5">
                <a:extLst>
                  <a:ext uri="{FF2B5EF4-FFF2-40B4-BE49-F238E27FC236}">
                    <a16:creationId xmlns:a16="http://schemas.microsoft.com/office/drawing/2014/main" id="{F2D42CD9-DE1C-48A3-90C6-22FC368B95C4}"/>
                  </a:ext>
                </a:extLst>
              </p:cNvPr>
              <p:cNvSpPr txBox="1"/>
              <p:nvPr/>
            </p:nvSpPr>
            <p:spPr>
              <a:xfrm>
                <a:off x="1995481" y="1799800"/>
                <a:ext cx="2163927" cy="400110"/>
              </a:xfrm>
              <a:prstGeom prst="rect">
                <a:avLst/>
              </a:prstGeom>
              <a:noFill/>
            </p:spPr>
            <p:txBody>
              <a:bodyPr wrap="squar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a:ea typeface="思源黑体 CN Bold"/>
                    <a:cs typeface="思源黑体 CN Bold" panose="020B0800000000000000" pitchFamily="34" charset="-122"/>
                  </a:rPr>
                  <a:t>标题文字添加</a:t>
                </a:r>
              </a:p>
            </p:txBody>
          </p:sp>
        </p:grpSp>
      </p:grpSp>
      <p:grpSp>
        <p:nvGrpSpPr>
          <p:cNvPr id="57" name="PPT世界-11">
            <a:extLst>
              <a:ext uri="{FF2B5EF4-FFF2-40B4-BE49-F238E27FC236}">
                <a16:creationId xmlns:a16="http://schemas.microsoft.com/office/drawing/2014/main" id="{47E256F1-EFD3-44D7-874F-8446785DCDAA}"/>
              </a:ext>
            </a:extLst>
          </p:cNvPr>
          <p:cNvGrpSpPr/>
          <p:nvPr/>
        </p:nvGrpSpPr>
        <p:grpSpPr>
          <a:xfrm>
            <a:off x="6741264" y="4559008"/>
            <a:ext cx="4147199" cy="1594590"/>
            <a:chOff x="6741264" y="4559008"/>
            <a:chExt cx="4147199" cy="1594590"/>
          </a:xfrm>
        </p:grpSpPr>
        <p:cxnSp>
          <p:nvCxnSpPr>
            <p:cNvPr id="15" name="PPT世界-11-1"/>
            <p:cNvCxnSpPr/>
            <p:nvPr/>
          </p:nvCxnSpPr>
          <p:spPr>
            <a:xfrm flipH="1" flipV="1">
              <a:off x="6741264" y="455900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4" name="PPT世界-11-2"/>
            <p:cNvSpPr/>
            <p:nvPr/>
          </p:nvSpPr>
          <p:spPr>
            <a:xfrm flipH="1">
              <a:off x="6999395" y="4842015"/>
              <a:ext cx="824655" cy="824657"/>
            </a:xfrm>
            <a:prstGeom prst="ellipse">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endParaRPr>
            </a:p>
          </p:txBody>
        </p:sp>
        <p:sp>
          <p:nvSpPr>
            <p:cNvPr id="29" name="PPT世界-11-3"/>
            <p:cNvSpPr/>
            <p:nvPr/>
          </p:nvSpPr>
          <p:spPr>
            <a:xfrm>
              <a:off x="7160142" y="5012393"/>
              <a:ext cx="503161" cy="48390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Bold" panose="020B0800000000000000" pitchFamily="34" charset="-122"/>
              </a:endParaRPr>
            </a:p>
          </p:txBody>
        </p:sp>
        <p:grpSp>
          <p:nvGrpSpPr>
            <p:cNvPr id="47" name="组合 46">
              <a:extLst>
                <a:ext uri="{FF2B5EF4-FFF2-40B4-BE49-F238E27FC236}">
                  <a16:creationId xmlns:a16="http://schemas.microsoft.com/office/drawing/2014/main" id="{5E2416B3-8A36-42B7-8E7A-59E3A1919C53}"/>
                </a:ext>
              </a:extLst>
            </p:cNvPr>
            <p:cNvGrpSpPr/>
            <p:nvPr/>
          </p:nvGrpSpPr>
          <p:grpSpPr>
            <a:xfrm flipH="1">
              <a:off x="8129229" y="4885964"/>
              <a:ext cx="2759234" cy="1267634"/>
              <a:chOff x="1400174" y="1799800"/>
              <a:chExt cx="2759234" cy="1267634"/>
            </a:xfrm>
          </p:grpSpPr>
          <p:sp>
            <p:nvSpPr>
              <p:cNvPr id="48" name="PPT世界-11-4">
                <a:extLst>
                  <a:ext uri="{FF2B5EF4-FFF2-40B4-BE49-F238E27FC236}">
                    <a16:creationId xmlns:a16="http://schemas.microsoft.com/office/drawing/2014/main" id="{7D2F4575-8FE2-4FFE-A65F-F28D8625D871}"/>
                  </a:ext>
                </a:extLst>
              </p:cNvPr>
              <p:cNvSpPr txBox="1"/>
              <p:nvPr/>
            </p:nvSpPr>
            <p:spPr>
              <a:xfrm flipH="1">
                <a:off x="1400174" y="2151779"/>
                <a:ext cx="2748375" cy="915655"/>
              </a:xfrm>
              <a:prstGeom prst="rect">
                <a:avLst/>
              </a:prstGeom>
              <a:noFill/>
            </p:spPr>
            <p:txBody>
              <a:bodyPr wrap="square" rtlCol="0">
                <a:noAutofit/>
              </a:bodyPr>
              <a:lstStyle/>
              <a:p>
                <a:pP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入文本单击此处键入文本单击此处键入文本单击此处键入文本</a:t>
                </a:r>
              </a:p>
            </p:txBody>
          </p:sp>
          <p:sp>
            <p:nvSpPr>
              <p:cNvPr id="49" name="PPT世界-11-5">
                <a:extLst>
                  <a:ext uri="{FF2B5EF4-FFF2-40B4-BE49-F238E27FC236}">
                    <a16:creationId xmlns:a16="http://schemas.microsoft.com/office/drawing/2014/main" id="{3DCBF257-2892-4CF2-80C3-31BB646D44FF}"/>
                  </a:ext>
                </a:extLst>
              </p:cNvPr>
              <p:cNvSpPr txBox="1"/>
              <p:nvPr/>
            </p:nvSpPr>
            <p:spPr>
              <a:xfrm>
                <a:off x="1995481" y="1799800"/>
                <a:ext cx="2163927" cy="400110"/>
              </a:xfrm>
              <a:prstGeom prst="rect">
                <a:avLst/>
              </a:prstGeom>
              <a:noFill/>
            </p:spPr>
            <p:txBody>
              <a:bodyPr wrap="square">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0">
                          <a:schemeClr val="accent1"/>
                        </a:gs>
                        <a:gs pos="100000">
                          <a:schemeClr val="accent3">
                            <a:lumMod val="75000"/>
                          </a:schemeClr>
                        </a:gs>
                      </a:gsLst>
                      <a:lin ang="2700000" scaled="0"/>
                    </a:gradFill>
                    <a:effectLst/>
                    <a:uLnTx/>
                    <a:uFillTx/>
                    <a:latin typeface="思源黑体 CN Bold"/>
                    <a:ea typeface="思源黑体 CN Bold"/>
                    <a:cs typeface="思源黑体 CN Bold" panose="020B0800000000000000" pitchFamily="34" charset="-122"/>
                  </a:rPr>
                  <a:t>标题文字添加</a:t>
                </a:r>
              </a:p>
            </p:txBody>
          </p:sp>
        </p:grpSp>
      </p:grpSp>
      <p:sp>
        <p:nvSpPr>
          <p:cNvPr id="61" name="PPT世界-2">
            <a:extLst>
              <a:ext uri="{FF2B5EF4-FFF2-40B4-BE49-F238E27FC236}">
                <a16:creationId xmlns:a16="http://schemas.microsoft.com/office/drawing/2014/main" id="{E76DFE79-F8A1-4BE8-9453-4BC9C484C373}"/>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2" name="PPT世界-3">
            <a:extLst>
              <a:ext uri="{FF2B5EF4-FFF2-40B4-BE49-F238E27FC236}">
                <a16:creationId xmlns:a16="http://schemas.microsoft.com/office/drawing/2014/main" id="{07C4A4D7-8BF3-45D0-800E-13B40DC3798A}"/>
              </a:ext>
            </a:extLst>
          </p:cNvPr>
          <p:cNvSpPr txBox="1"/>
          <p:nvPr/>
        </p:nvSpPr>
        <p:spPr>
          <a:xfrm>
            <a:off x="835472" y="481360"/>
            <a:ext cx="724557"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4">
            <a:extLst>
              <a:ext uri="{FF2B5EF4-FFF2-40B4-BE49-F238E27FC236}">
                <a16:creationId xmlns:a16="http://schemas.microsoft.com/office/drawing/2014/main" id="{0E65ECB6-D848-4BCB-B428-80DD99D62516}"/>
              </a:ext>
            </a:extLst>
          </p:cNvPr>
          <p:cNvSpPr txBox="1"/>
          <p:nvPr/>
        </p:nvSpPr>
        <p:spPr>
          <a:xfrm>
            <a:off x="1936273" y="596021"/>
            <a:ext cx="1384995"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电路与电子学</a:t>
            </a:r>
          </a:p>
        </p:txBody>
      </p:sp>
      <p:sp>
        <p:nvSpPr>
          <p:cNvPr id="64" name="PPT世界-5">
            <a:extLst>
              <a:ext uri="{FF2B5EF4-FFF2-40B4-BE49-F238E27FC236}">
                <a16:creationId xmlns:a16="http://schemas.microsoft.com/office/drawing/2014/main" id="{B4FE7357-EBDE-4E59-8BA9-2403F3E2C0FC}"/>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circuits and electronics</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anim calcmode="lin" valueType="num">
                                      <p:cBhvr>
                                        <p:cTn id="8" dur="500" fill="hold"/>
                                        <p:tgtEl>
                                          <p:spTgt spid="60"/>
                                        </p:tgtEl>
                                        <p:attrNameLst>
                                          <p:attrName>ppt_x</p:attrName>
                                        </p:attrNameLst>
                                      </p:cBhvr>
                                      <p:tavLst>
                                        <p:tav tm="0">
                                          <p:val>
                                            <p:strVal val="#ppt_x"/>
                                          </p:val>
                                        </p:tav>
                                        <p:tav tm="100000">
                                          <p:val>
                                            <p:strVal val="#ppt_x"/>
                                          </p:val>
                                        </p:tav>
                                      </p:tavLst>
                                    </p:anim>
                                    <p:anim calcmode="lin" valueType="num">
                                      <p:cBhvr>
                                        <p:cTn id="9" dur="5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anim calcmode="lin" valueType="num">
                                      <p:cBhvr>
                                        <p:cTn id="26" dur="500" fill="hold"/>
                                        <p:tgtEl>
                                          <p:spTgt spid="56"/>
                                        </p:tgtEl>
                                        <p:attrNameLst>
                                          <p:attrName>ppt_x</p:attrName>
                                        </p:attrNameLst>
                                      </p:cBhvr>
                                      <p:tavLst>
                                        <p:tav tm="0">
                                          <p:val>
                                            <p:strVal val="#ppt_x"/>
                                          </p:val>
                                        </p:tav>
                                        <p:tav tm="100000">
                                          <p:val>
                                            <p:strVal val="#ppt_x"/>
                                          </p:val>
                                        </p:tav>
                                      </p:tavLst>
                                    </p:anim>
                                    <p:anim calcmode="lin" valueType="num">
                                      <p:cBhvr>
                                        <p:cTn id="27" dur="500" fill="hold"/>
                                        <p:tgtEl>
                                          <p:spTgt spid="5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anim calcmode="lin" valueType="num">
                                      <p:cBhvr>
                                        <p:cTn id="32" dur="500" fill="hold"/>
                                        <p:tgtEl>
                                          <p:spTgt spid="57"/>
                                        </p:tgtEl>
                                        <p:attrNameLst>
                                          <p:attrName>ppt_x</p:attrName>
                                        </p:attrNameLst>
                                      </p:cBhvr>
                                      <p:tavLst>
                                        <p:tav tm="0">
                                          <p:val>
                                            <p:strVal val="#ppt_x"/>
                                          </p:val>
                                        </p:tav>
                                        <p:tav tm="100000">
                                          <p:val>
                                            <p:strVal val="#ppt_x"/>
                                          </p:val>
                                        </p:tav>
                                      </p:tavLst>
                                    </p:anim>
                                    <p:anim calcmode="lin" valueType="num">
                                      <p:cBhvr>
                                        <p:cTn id="33" dur="5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grpSp>
        <p:nvGrpSpPr>
          <p:cNvPr id="35" name="PPT世界-7">
            <a:extLst>
              <a:ext uri="{FF2B5EF4-FFF2-40B4-BE49-F238E27FC236}">
                <a16:creationId xmlns:a16="http://schemas.microsoft.com/office/drawing/2014/main" id="{F842C11B-EB46-4D76-BEEA-E87E071014E6}"/>
              </a:ext>
            </a:extLst>
          </p:cNvPr>
          <p:cNvGrpSpPr/>
          <p:nvPr/>
        </p:nvGrpSpPr>
        <p:grpSpPr>
          <a:xfrm>
            <a:off x="1127401" y="2072553"/>
            <a:ext cx="10004219" cy="4067175"/>
            <a:chOff x="1127401" y="2101581"/>
            <a:chExt cx="10004219" cy="4067175"/>
          </a:xfrm>
        </p:grpSpPr>
        <p:cxnSp>
          <p:nvCxnSpPr>
            <p:cNvPr id="15" name="PPT世界-7-1"/>
            <p:cNvCxnSpPr/>
            <p:nvPr/>
          </p:nvCxnSpPr>
          <p:spPr>
            <a:xfrm>
              <a:off x="1127401" y="4149745"/>
              <a:ext cx="10004219" cy="0"/>
            </a:xfrm>
            <a:prstGeom prst="line">
              <a:avLst/>
            </a:prstGeom>
            <a:ln w="3175">
              <a:solidFill>
                <a:schemeClr val="accent6">
                  <a:alpha val="7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PPT世界-7-2"/>
            <p:cNvCxnSpPr/>
            <p:nvPr/>
          </p:nvCxnSpPr>
          <p:spPr>
            <a:xfrm>
              <a:off x="6095399" y="2101581"/>
              <a:ext cx="0" cy="4067175"/>
            </a:xfrm>
            <a:prstGeom prst="line">
              <a:avLst/>
            </a:prstGeom>
            <a:ln w="3175">
              <a:solidFill>
                <a:schemeClr val="accent6">
                  <a:alpha val="7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 name="PPT世界-8">
            <a:extLst>
              <a:ext uri="{FF2B5EF4-FFF2-40B4-BE49-F238E27FC236}">
                <a16:creationId xmlns:a16="http://schemas.microsoft.com/office/drawing/2014/main" id="{6227FBBC-47AD-4EA9-B3FA-E94D34F8357E}"/>
              </a:ext>
            </a:extLst>
          </p:cNvPr>
          <p:cNvGrpSpPr/>
          <p:nvPr/>
        </p:nvGrpSpPr>
        <p:grpSpPr>
          <a:xfrm>
            <a:off x="727149" y="2086121"/>
            <a:ext cx="4975008" cy="1827657"/>
            <a:chOff x="727149" y="2115149"/>
            <a:chExt cx="4975008" cy="1827657"/>
          </a:xfrm>
        </p:grpSpPr>
        <p:sp>
          <p:nvSpPr>
            <p:cNvPr id="10" name="PPT世界-8-1"/>
            <p:cNvSpPr txBox="1"/>
            <p:nvPr/>
          </p:nvSpPr>
          <p:spPr>
            <a:xfrm>
              <a:off x="2631033" y="2951594"/>
              <a:ext cx="2681587" cy="612668"/>
            </a:xfrm>
            <a:prstGeom prst="rect">
              <a:avLst/>
            </a:prstGeom>
            <a:noFill/>
          </p:spPr>
          <p:txBody>
            <a:bodyPr wrap="square" lIns="0" tIns="0" rIns="0" bIns="0" rtlCol="0" anchor="t">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8-2"/>
            <p:cNvSpPr/>
            <p:nvPr/>
          </p:nvSpPr>
          <p:spPr>
            <a:xfrm>
              <a:off x="2381975" y="2115149"/>
              <a:ext cx="991842" cy="462602"/>
            </a:xfrm>
            <a:prstGeom prst="roundRect">
              <a:avLst>
                <a:gd name="adj" fmla="val 50000"/>
              </a:avLst>
            </a:prstGeom>
            <a:gradFill>
              <a:gsLst>
                <a:gs pos="100000">
                  <a:schemeClr val="accent3"/>
                </a:gs>
                <a:gs pos="0">
                  <a:schemeClr val="accent1"/>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优势</a:t>
              </a:r>
            </a:p>
          </p:txBody>
        </p:sp>
        <p:sp>
          <p:nvSpPr>
            <p:cNvPr id="13" name="PPT世界-8-3"/>
            <p:cNvSpPr/>
            <p:nvPr/>
          </p:nvSpPr>
          <p:spPr>
            <a:xfrm>
              <a:off x="2381975" y="2675409"/>
              <a:ext cx="3320182" cy="1267397"/>
            </a:xfrm>
            <a:prstGeom prst="roundRect">
              <a:avLst>
                <a:gd name="adj" fmla="val 11149"/>
              </a:avLst>
            </a:prstGeom>
            <a:noFill/>
            <a:ln w="12700" cap="flat" cmpd="sng" algn="ctr">
              <a:gradFill>
                <a:gsLst>
                  <a:gs pos="0">
                    <a:schemeClr val="accent1"/>
                  </a:gs>
                  <a:gs pos="100000">
                    <a:schemeClr val="accent3"/>
                  </a:gs>
                </a:gsLst>
                <a:lin ang="2700000" scaled="0"/>
              </a:gra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0" name="PPT世界-8-4"/>
            <p:cNvSpPr/>
            <p:nvPr/>
          </p:nvSpPr>
          <p:spPr>
            <a:xfrm>
              <a:off x="727149" y="2115149"/>
              <a:ext cx="1510641" cy="1827654"/>
            </a:xfrm>
            <a:prstGeom prst="roundRect">
              <a:avLst>
                <a:gd name="adj" fmla="val 9840"/>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1500" dirty="0">
                  <a:solidFill>
                    <a:schemeClr val="bg1"/>
                  </a:solidFill>
                  <a:effectLst>
                    <a:outerShdw blurRad="38100" dist="38100" dir="2700000" algn="tl">
                      <a:srgbClr val="000000">
                        <a:alpha val="43137"/>
                      </a:srgbClr>
                    </a:outerShdw>
                  </a:effectLst>
                  <a:latin typeface="+mj-lt"/>
                  <a:ea typeface="+mj-ea"/>
                </a:rPr>
                <a:t>S</a:t>
              </a:r>
              <a:endParaRPr lang="zh-CN" altLang="en-US" sz="11500" dirty="0">
                <a:solidFill>
                  <a:schemeClr val="bg1"/>
                </a:solidFill>
                <a:effectLst>
                  <a:outerShdw blurRad="38100" dist="38100" dir="2700000" algn="tl">
                    <a:srgbClr val="000000">
                      <a:alpha val="43137"/>
                    </a:srgbClr>
                  </a:outerShdw>
                </a:effectLst>
                <a:latin typeface="+mj-lt"/>
                <a:ea typeface="+mj-ea"/>
              </a:endParaRPr>
            </a:p>
          </p:txBody>
        </p:sp>
      </p:grpSp>
      <p:grpSp>
        <p:nvGrpSpPr>
          <p:cNvPr id="33" name="PPT世界-9">
            <a:extLst>
              <a:ext uri="{FF2B5EF4-FFF2-40B4-BE49-F238E27FC236}">
                <a16:creationId xmlns:a16="http://schemas.microsoft.com/office/drawing/2014/main" id="{806D07F3-75FE-490F-A3C9-C68090DF2DD6}"/>
              </a:ext>
            </a:extLst>
          </p:cNvPr>
          <p:cNvGrpSpPr/>
          <p:nvPr/>
        </p:nvGrpSpPr>
        <p:grpSpPr>
          <a:xfrm>
            <a:off x="727146" y="4310609"/>
            <a:ext cx="4975011" cy="1829824"/>
            <a:chOff x="727146" y="4339637"/>
            <a:chExt cx="4975011" cy="1829824"/>
          </a:xfrm>
        </p:grpSpPr>
        <p:sp>
          <p:nvSpPr>
            <p:cNvPr id="17" name="PPT世界-9-1"/>
            <p:cNvSpPr/>
            <p:nvPr/>
          </p:nvSpPr>
          <p:spPr>
            <a:xfrm>
              <a:off x="2390554" y="4341804"/>
              <a:ext cx="991842" cy="462602"/>
            </a:xfrm>
            <a:prstGeom prst="roundRect">
              <a:avLst>
                <a:gd name="adj" fmla="val 50000"/>
              </a:avLst>
            </a:prstGeom>
            <a:solidFill>
              <a:schemeClr val="accent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机会</a:t>
              </a:r>
            </a:p>
          </p:txBody>
        </p:sp>
        <p:sp>
          <p:nvSpPr>
            <p:cNvPr id="18" name="PPT世界-9-2"/>
            <p:cNvSpPr/>
            <p:nvPr/>
          </p:nvSpPr>
          <p:spPr>
            <a:xfrm>
              <a:off x="2390554" y="4902064"/>
              <a:ext cx="3311603" cy="1267397"/>
            </a:xfrm>
            <a:prstGeom prst="roundRect">
              <a:avLst>
                <a:gd name="adj" fmla="val 11149"/>
              </a:avLst>
            </a:prstGeom>
            <a:noFill/>
            <a:ln w="12700" cap="flat" cmpd="sng" algn="ctr">
              <a:solidFill>
                <a:schemeClr val="accent6"/>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2" name="PPT世界-9-3"/>
            <p:cNvSpPr/>
            <p:nvPr/>
          </p:nvSpPr>
          <p:spPr>
            <a:xfrm>
              <a:off x="727146" y="4339637"/>
              <a:ext cx="1510646" cy="1827654"/>
            </a:xfrm>
            <a:prstGeom prst="roundRect">
              <a:avLst>
                <a:gd name="adj" fmla="val 9840"/>
              </a:avLst>
            </a:prstGeom>
            <a:solidFill>
              <a:schemeClr val="accent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9600" dirty="0">
                  <a:effectLst>
                    <a:outerShdw blurRad="38100" dist="38100" dir="2700000" algn="tl">
                      <a:srgbClr val="000000">
                        <a:alpha val="43137"/>
                      </a:srgbClr>
                    </a:outerShdw>
                  </a:effectLst>
                  <a:latin typeface="+mj-lt"/>
                  <a:cs typeface="思源黑体 CN Bold" panose="020B0800000000000000" pitchFamily="34" charset="-122"/>
                </a:rPr>
                <a:t>O</a:t>
              </a:r>
              <a:endParaRPr lang="zh-CN" altLang="en-US" sz="9600" dirty="0">
                <a:effectLst>
                  <a:outerShdw blurRad="38100" dist="38100" dir="2700000" algn="tl">
                    <a:srgbClr val="000000">
                      <a:alpha val="43137"/>
                    </a:srgbClr>
                  </a:outerShdw>
                </a:effectLst>
                <a:latin typeface="+mj-lt"/>
                <a:cs typeface="思源黑体 CN Bold" panose="020B0800000000000000" pitchFamily="34" charset="-122"/>
              </a:endParaRPr>
            </a:p>
          </p:txBody>
        </p:sp>
        <p:sp>
          <p:nvSpPr>
            <p:cNvPr id="25" name="PPT世界-9-4"/>
            <p:cNvSpPr txBox="1"/>
            <p:nvPr/>
          </p:nvSpPr>
          <p:spPr>
            <a:xfrm>
              <a:off x="2631033" y="5166430"/>
              <a:ext cx="2681587" cy="612668"/>
            </a:xfrm>
            <a:prstGeom prst="rect">
              <a:avLst/>
            </a:prstGeom>
            <a:noFill/>
          </p:spPr>
          <p:txBody>
            <a:bodyPr wrap="square" lIns="0" tIns="0" rIns="0" bIns="0" rtlCol="0" anchor="t">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4" name="PPT世界-10">
            <a:extLst>
              <a:ext uri="{FF2B5EF4-FFF2-40B4-BE49-F238E27FC236}">
                <a16:creationId xmlns:a16="http://schemas.microsoft.com/office/drawing/2014/main" id="{067596A8-F856-4DD7-AAB5-AA17D7B835E9}"/>
              </a:ext>
            </a:extLst>
          </p:cNvPr>
          <p:cNvGrpSpPr/>
          <p:nvPr/>
        </p:nvGrpSpPr>
        <p:grpSpPr>
          <a:xfrm>
            <a:off x="6488640" y="4310609"/>
            <a:ext cx="4976214" cy="1829824"/>
            <a:chOff x="6488640" y="4339637"/>
            <a:chExt cx="4976214" cy="1829824"/>
          </a:xfrm>
        </p:grpSpPr>
        <p:sp>
          <p:nvSpPr>
            <p:cNvPr id="28" name="PPT世界-10-1"/>
            <p:cNvSpPr/>
            <p:nvPr/>
          </p:nvSpPr>
          <p:spPr>
            <a:xfrm>
              <a:off x="6488641" y="4341804"/>
              <a:ext cx="991842" cy="462602"/>
            </a:xfrm>
            <a:prstGeom prst="roundRect">
              <a:avLst>
                <a:gd name="adj" fmla="val 50000"/>
              </a:avLst>
            </a:prstGeom>
            <a:gradFill>
              <a:gsLst>
                <a:gs pos="100000">
                  <a:schemeClr val="accent3"/>
                </a:gs>
                <a:gs pos="0">
                  <a:schemeClr val="accent1"/>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威胁</a:t>
              </a:r>
            </a:p>
          </p:txBody>
        </p:sp>
        <p:sp>
          <p:nvSpPr>
            <p:cNvPr id="29" name="PPT世界-10-2"/>
            <p:cNvSpPr/>
            <p:nvPr/>
          </p:nvSpPr>
          <p:spPr>
            <a:xfrm>
              <a:off x="6488640" y="4902064"/>
              <a:ext cx="3312000" cy="1267397"/>
            </a:xfrm>
            <a:prstGeom prst="roundRect">
              <a:avLst>
                <a:gd name="adj" fmla="val 11149"/>
              </a:avLst>
            </a:prstGeom>
            <a:noFill/>
            <a:ln w="12700" cap="flat" cmpd="sng" algn="ctr">
              <a:gradFill>
                <a:gsLst>
                  <a:gs pos="0">
                    <a:schemeClr val="accent1"/>
                  </a:gs>
                  <a:gs pos="100000">
                    <a:schemeClr val="accent3"/>
                  </a:gs>
                </a:gsLst>
                <a:lin ang="2700000" scaled="0"/>
              </a:gra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3" name="PPT世界-10-3"/>
            <p:cNvSpPr/>
            <p:nvPr/>
          </p:nvSpPr>
          <p:spPr>
            <a:xfrm>
              <a:off x="9944825" y="4339637"/>
              <a:ext cx="1520029" cy="1827654"/>
            </a:xfrm>
            <a:prstGeom prst="roundRect">
              <a:avLst>
                <a:gd name="adj" fmla="val 9840"/>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1500">
                  <a:solidFill>
                    <a:schemeClr val="bg1"/>
                  </a:solidFill>
                  <a:effectLst>
                    <a:outerShdw blurRad="38100" dist="38100" dir="2700000" algn="tl">
                      <a:srgbClr val="000000">
                        <a:alpha val="43137"/>
                      </a:srgbClr>
                    </a:outerShdw>
                  </a:effectLst>
                  <a:latin typeface="+mj-lt"/>
                  <a:ea typeface="+mj-ea"/>
                </a:rPr>
                <a:t>T</a:t>
              </a:r>
              <a:endParaRPr lang="zh-CN" altLang="en-US" sz="11500">
                <a:solidFill>
                  <a:schemeClr val="bg1"/>
                </a:solidFill>
                <a:effectLst>
                  <a:outerShdw blurRad="38100" dist="38100" dir="2700000" algn="tl">
                    <a:srgbClr val="000000">
                      <a:alpha val="43137"/>
                    </a:srgbClr>
                  </a:outerShdw>
                </a:effectLst>
                <a:latin typeface="+mj-lt"/>
                <a:ea typeface="+mj-ea"/>
              </a:endParaRPr>
            </a:p>
          </p:txBody>
        </p:sp>
        <p:sp>
          <p:nvSpPr>
            <p:cNvPr id="26" name="PPT世界-10-4"/>
            <p:cNvSpPr txBox="1"/>
            <p:nvPr/>
          </p:nvSpPr>
          <p:spPr>
            <a:xfrm>
              <a:off x="6803845" y="5166430"/>
              <a:ext cx="2681587" cy="612668"/>
            </a:xfrm>
            <a:prstGeom prst="rect">
              <a:avLst/>
            </a:prstGeom>
            <a:noFill/>
          </p:spPr>
          <p:txBody>
            <a:bodyPr wrap="square" lIns="0" tIns="0" rIns="0" bIns="0" rtlCol="0" anchor="t">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2" name="PPT世界-11">
            <a:extLst>
              <a:ext uri="{FF2B5EF4-FFF2-40B4-BE49-F238E27FC236}">
                <a16:creationId xmlns:a16="http://schemas.microsoft.com/office/drawing/2014/main" id="{4AEEBB17-C2E9-4A0A-919D-EC782E0A61FC}"/>
              </a:ext>
            </a:extLst>
          </p:cNvPr>
          <p:cNvGrpSpPr/>
          <p:nvPr/>
        </p:nvGrpSpPr>
        <p:grpSpPr>
          <a:xfrm>
            <a:off x="6488640" y="2086121"/>
            <a:ext cx="4966825" cy="1842537"/>
            <a:chOff x="6488640" y="2115149"/>
            <a:chExt cx="4966825" cy="1842537"/>
          </a:xfrm>
        </p:grpSpPr>
        <p:sp>
          <p:nvSpPr>
            <p:cNvPr id="30" name="PPT世界-11-1"/>
            <p:cNvSpPr/>
            <p:nvPr/>
          </p:nvSpPr>
          <p:spPr>
            <a:xfrm>
              <a:off x="6488640" y="2130029"/>
              <a:ext cx="991842" cy="462602"/>
            </a:xfrm>
            <a:prstGeom prst="roundRect">
              <a:avLst>
                <a:gd name="adj" fmla="val 50000"/>
              </a:avLst>
            </a:prstGeom>
            <a:solidFill>
              <a:schemeClr val="accent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劣势</a:t>
              </a:r>
            </a:p>
          </p:txBody>
        </p:sp>
        <p:sp>
          <p:nvSpPr>
            <p:cNvPr id="31" name="PPT世界-11-2"/>
            <p:cNvSpPr/>
            <p:nvPr/>
          </p:nvSpPr>
          <p:spPr>
            <a:xfrm>
              <a:off x="6488640" y="2690289"/>
              <a:ext cx="3311999" cy="1267397"/>
            </a:xfrm>
            <a:prstGeom prst="roundRect">
              <a:avLst>
                <a:gd name="adj" fmla="val 11149"/>
              </a:avLst>
            </a:prstGeom>
            <a:noFill/>
            <a:ln w="12700" cap="flat" cmpd="sng" algn="ctr">
              <a:solidFill>
                <a:schemeClr val="accent6"/>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1" name="PPT世界-11-3"/>
            <p:cNvSpPr/>
            <p:nvPr/>
          </p:nvSpPr>
          <p:spPr>
            <a:xfrm>
              <a:off x="9944824" y="2115149"/>
              <a:ext cx="1510641" cy="1827654"/>
            </a:xfrm>
            <a:prstGeom prst="roundRect">
              <a:avLst>
                <a:gd name="adj" fmla="val 9840"/>
              </a:avLst>
            </a:prstGeom>
            <a:solidFill>
              <a:schemeClr val="accent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8000" spc="-300">
                <a:effectLst>
                  <a:outerShdw blurRad="38100" dist="38100" dir="2700000" algn="tl">
                    <a:srgbClr val="000000">
                      <a:alpha val="43137"/>
                    </a:srgbClr>
                  </a:outerShdw>
                </a:effectLst>
                <a:latin typeface="+mj-lt"/>
                <a:cs typeface="思源黑体 CN Bold" panose="020B0800000000000000" pitchFamily="34" charset="-122"/>
              </a:endParaRPr>
            </a:p>
          </p:txBody>
        </p:sp>
        <p:sp>
          <p:nvSpPr>
            <p:cNvPr id="24" name="PPT世界-11-4"/>
            <p:cNvSpPr txBox="1"/>
            <p:nvPr/>
          </p:nvSpPr>
          <p:spPr>
            <a:xfrm>
              <a:off x="10199789" y="2385550"/>
              <a:ext cx="1032334" cy="1354217"/>
            </a:xfrm>
            <a:prstGeom prst="rect">
              <a:avLst/>
            </a:prstGeom>
            <a:noFill/>
          </p:spPr>
          <p:txBody>
            <a:bodyPr wrap="none" lIns="0" tIns="0" rIns="0" bIns="0" rtlCol="0" anchor="t">
              <a:noAutofit/>
            </a:bodyPr>
            <a:lstStyle/>
            <a:p>
              <a:pPr algn="ctr"/>
              <a:r>
                <a:rPr lang="en-US" altLang="zh-CN" sz="8800" dirty="0">
                  <a:solidFill>
                    <a:schemeClr val="bg1"/>
                  </a:solidFill>
                  <a:effectLst>
                    <a:outerShdw blurRad="38100" dist="38100" dir="2700000" algn="tl">
                      <a:srgbClr val="000000">
                        <a:alpha val="43137"/>
                      </a:srgbClr>
                    </a:outerShdw>
                  </a:effectLst>
                  <a:latin typeface="+mj-lt"/>
                  <a:cs typeface="思源黑体 CN Bold" panose="020B0800000000000000" pitchFamily="34" charset="-122"/>
                </a:rPr>
                <a:t>W</a:t>
              </a:r>
              <a:endParaRPr lang="zh-CN" altLang="en-US" sz="8800" dirty="0">
                <a:solidFill>
                  <a:schemeClr val="bg1"/>
                </a:solidFill>
                <a:effectLst>
                  <a:outerShdw blurRad="38100" dist="38100" dir="2700000" algn="tl">
                    <a:srgbClr val="000000">
                      <a:alpha val="43137"/>
                    </a:srgbClr>
                  </a:outerShdw>
                </a:effectLst>
                <a:latin typeface="+mj-lt"/>
                <a:cs typeface="思源黑体 CN Bold" panose="020B0800000000000000" pitchFamily="34" charset="-122"/>
              </a:endParaRPr>
            </a:p>
          </p:txBody>
        </p:sp>
        <p:sp>
          <p:nvSpPr>
            <p:cNvPr id="27" name="PPT世界-11-5"/>
            <p:cNvSpPr txBox="1"/>
            <p:nvPr/>
          </p:nvSpPr>
          <p:spPr>
            <a:xfrm>
              <a:off x="6803845" y="2939775"/>
              <a:ext cx="2681587" cy="612668"/>
            </a:xfrm>
            <a:prstGeom prst="rect">
              <a:avLst/>
            </a:prstGeom>
            <a:noFill/>
          </p:spPr>
          <p:txBody>
            <a:bodyPr wrap="square" lIns="0" tIns="0" rIns="0" bIns="0" rtlCol="0" anchor="t">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6" name="PPT世界-2">
            <a:extLst>
              <a:ext uri="{FF2B5EF4-FFF2-40B4-BE49-F238E27FC236}">
                <a16:creationId xmlns:a16="http://schemas.microsoft.com/office/drawing/2014/main" id="{CBB22A6C-C0FB-43F3-98D1-5E589EE12B02}"/>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3">
            <a:extLst>
              <a:ext uri="{FF2B5EF4-FFF2-40B4-BE49-F238E27FC236}">
                <a16:creationId xmlns:a16="http://schemas.microsoft.com/office/drawing/2014/main" id="{E4FDCA8A-4D42-4D96-8971-FBD11A787330}"/>
              </a:ext>
            </a:extLst>
          </p:cNvPr>
          <p:cNvSpPr txBox="1"/>
          <p:nvPr/>
        </p:nvSpPr>
        <p:spPr>
          <a:xfrm>
            <a:off x="835472" y="481360"/>
            <a:ext cx="724557"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4">
            <a:extLst>
              <a:ext uri="{FF2B5EF4-FFF2-40B4-BE49-F238E27FC236}">
                <a16:creationId xmlns:a16="http://schemas.microsoft.com/office/drawing/2014/main" id="{B79E3EEB-30CB-48C8-8B6E-BAC297D010FF}"/>
              </a:ext>
            </a:extLst>
          </p:cNvPr>
          <p:cNvSpPr txBox="1"/>
          <p:nvPr/>
        </p:nvSpPr>
        <p:spPr>
          <a:xfrm>
            <a:off x="1936273" y="596021"/>
            <a:ext cx="1384995"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电路与电子学</a:t>
            </a:r>
          </a:p>
        </p:txBody>
      </p:sp>
      <p:sp>
        <p:nvSpPr>
          <p:cNvPr id="39" name="PPT世界-5">
            <a:extLst>
              <a:ext uri="{FF2B5EF4-FFF2-40B4-BE49-F238E27FC236}">
                <a16:creationId xmlns:a16="http://schemas.microsoft.com/office/drawing/2014/main" id="{19596120-81D7-48F4-BD8E-BCFDD011463E}"/>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circuits and electronics</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anim calcmode="lin" valueType="num">
                                      <p:cBhvr>
                                        <p:cTn id="20" dur="500" fill="hold"/>
                                        <p:tgtEl>
                                          <p:spTgt spid="32"/>
                                        </p:tgtEl>
                                        <p:attrNameLst>
                                          <p:attrName>ppt_x</p:attrName>
                                        </p:attrNameLst>
                                      </p:cBhvr>
                                      <p:tavLst>
                                        <p:tav tm="0">
                                          <p:val>
                                            <p:strVal val="#ppt_x"/>
                                          </p:val>
                                        </p:tav>
                                        <p:tav tm="100000">
                                          <p:val>
                                            <p:strVal val="#ppt_x"/>
                                          </p:val>
                                        </p:tav>
                                      </p:tavLst>
                                    </p:anim>
                                    <p:anim calcmode="lin" valueType="num">
                                      <p:cBhvr>
                                        <p:cTn id="21" dur="5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5" name="PPT世界-2"/>
          <p:cNvPicPr>
            <a:picLocks noChangeAspect="1"/>
          </p:cNvPicPr>
          <p:nvPr/>
        </p:nvPicPr>
        <p:blipFill rotWithShape="1">
          <a:blip r:embed="rId2">
            <a:extLst>
              <a:ext uri="{28A0092B-C50C-407E-A947-70E740481C1C}">
                <a14:useLocalDpi xmlns:a14="http://schemas.microsoft.com/office/drawing/2010/main" val="0"/>
              </a:ext>
            </a:extLst>
          </a:blip>
          <a:srcRect l="7264" t="7264"/>
          <a:stretch>
            <a:fillRect/>
          </a:stretch>
        </p:blipFill>
        <p:spPr>
          <a:xfrm flipH="1">
            <a:off x="2463926" y="0"/>
            <a:ext cx="9728074" cy="6858000"/>
          </a:xfrm>
          <a:custGeom>
            <a:avLst/>
            <a:gdLst>
              <a:gd name="connsiteX0" fmla="*/ 1613964 w 9728074"/>
              <a:gd name="connsiteY0" fmla="*/ 482600 h 6858000"/>
              <a:gd name="connsiteX1" fmla="*/ 1869028 w 9728074"/>
              <a:gd name="connsiteY1" fmla="*/ 737664 h 6858000"/>
              <a:gd name="connsiteX2" fmla="*/ 1613964 w 9728074"/>
              <a:gd name="connsiteY2" fmla="*/ 992728 h 6858000"/>
              <a:gd name="connsiteX3" fmla="*/ 1358900 w 9728074"/>
              <a:gd name="connsiteY3" fmla="*/ 737664 h 6858000"/>
              <a:gd name="connsiteX4" fmla="*/ 1613964 w 9728074"/>
              <a:gd name="connsiteY4" fmla="*/ 482600 h 6858000"/>
              <a:gd name="connsiteX5" fmla="*/ 9728074 w 9728074"/>
              <a:gd name="connsiteY5" fmla="*/ 0 h 6858000"/>
              <a:gd name="connsiteX6" fmla="*/ 0 w 9728074"/>
              <a:gd name="connsiteY6" fmla="*/ 0 h 6858000"/>
              <a:gd name="connsiteX7" fmla="*/ 0 w 9728074"/>
              <a:gd name="connsiteY7" fmla="*/ 6858000 h 6858000"/>
              <a:gd name="connsiteX8" fmla="*/ 9728074 w 9728074"/>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28074" h="6858000">
                <a:moveTo>
                  <a:pt x="1613964" y="482600"/>
                </a:moveTo>
                <a:cubicBezTo>
                  <a:pt x="1754832" y="482600"/>
                  <a:pt x="1869028" y="596796"/>
                  <a:pt x="1869028" y="737664"/>
                </a:cubicBezTo>
                <a:cubicBezTo>
                  <a:pt x="1869028" y="878532"/>
                  <a:pt x="1754832" y="992728"/>
                  <a:pt x="1613964" y="992728"/>
                </a:cubicBezTo>
                <a:cubicBezTo>
                  <a:pt x="1473096" y="992728"/>
                  <a:pt x="1358900" y="878532"/>
                  <a:pt x="1358900" y="737664"/>
                </a:cubicBezTo>
                <a:cubicBezTo>
                  <a:pt x="1358900" y="596796"/>
                  <a:pt x="1473096" y="482600"/>
                  <a:pt x="1613964" y="482600"/>
                </a:cubicBezTo>
                <a:close/>
                <a:moveTo>
                  <a:pt x="9728074" y="0"/>
                </a:moveTo>
                <a:lnTo>
                  <a:pt x="0" y="0"/>
                </a:lnTo>
                <a:lnTo>
                  <a:pt x="0" y="6858000"/>
                </a:lnTo>
                <a:lnTo>
                  <a:pt x="9728074" y="6858000"/>
                </a:lnTo>
                <a:close/>
              </a:path>
            </a:pathLst>
          </a:custGeom>
        </p:spPr>
      </p:pic>
      <p:grpSp>
        <p:nvGrpSpPr>
          <p:cNvPr id="3" name="PPT世界-4">
            <a:extLst>
              <a:ext uri="{FF2B5EF4-FFF2-40B4-BE49-F238E27FC236}">
                <a16:creationId xmlns:a16="http://schemas.microsoft.com/office/drawing/2014/main" id="{ADEB4A13-7AC2-4F43-BB26-FB3FFF027C2F}"/>
              </a:ext>
            </a:extLst>
          </p:cNvPr>
          <p:cNvGrpSpPr/>
          <p:nvPr/>
        </p:nvGrpSpPr>
        <p:grpSpPr>
          <a:xfrm>
            <a:off x="519935" y="5209118"/>
            <a:ext cx="2308990" cy="1250284"/>
            <a:chOff x="519935" y="5209118"/>
            <a:chExt cx="2308990" cy="1250284"/>
          </a:xfrm>
        </p:grpSpPr>
        <p:sp>
          <p:nvSpPr>
            <p:cNvPr id="22" name="PPT世界-4-1"/>
            <p:cNvSpPr/>
            <p:nvPr/>
          </p:nvSpPr>
          <p:spPr>
            <a:xfrm>
              <a:off x="536488" y="6118111"/>
              <a:ext cx="341292" cy="341291"/>
            </a:xfrm>
            <a:prstGeom prst="ellipse">
              <a:avLst/>
            </a:pr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3" name="PPT世界-4-2"/>
            <p:cNvSpPr/>
            <p:nvPr/>
          </p:nvSpPr>
          <p:spPr>
            <a:xfrm>
              <a:off x="629413"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4" name="PPT世界-4-3"/>
            <p:cNvSpPr/>
            <p:nvPr/>
          </p:nvSpPr>
          <p:spPr>
            <a:xfrm>
              <a:off x="1039441" y="6118111"/>
              <a:ext cx="341292" cy="341291"/>
            </a:xfrm>
            <a:prstGeom prst="ellipse">
              <a:avLst/>
            </a:pr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5" name="PPT世界-4-4"/>
            <p:cNvSpPr/>
            <p:nvPr/>
          </p:nvSpPr>
          <p:spPr>
            <a:xfrm>
              <a:off x="1106454"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6" name="PPT世界-4-5"/>
            <p:cNvSpPr/>
            <p:nvPr/>
          </p:nvSpPr>
          <p:spPr>
            <a:xfrm>
              <a:off x="1542395" y="6118111"/>
              <a:ext cx="341292" cy="341291"/>
            </a:xfrm>
            <a:prstGeom prst="ellipse">
              <a:avLst/>
            </a:pr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7" name="PPT世界-4-6"/>
            <p:cNvSpPr/>
            <p:nvPr/>
          </p:nvSpPr>
          <p:spPr>
            <a:xfrm>
              <a:off x="1609420"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8" name="PPT世界-4-7"/>
            <p:cNvSpPr/>
            <p:nvPr/>
          </p:nvSpPr>
          <p:spPr>
            <a:xfrm>
              <a:off x="2045347" y="6118111"/>
              <a:ext cx="341292" cy="341291"/>
            </a:xfrm>
            <a:prstGeom prst="ellipse">
              <a:avLst/>
            </a:pr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9" name="PPT世界-4-8"/>
            <p:cNvSpPr/>
            <p:nvPr/>
          </p:nvSpPr>
          <p:spPr>
            <a:xfrm>
              <a:off x="2134321"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sp>
          <p:nvSpPr>
            <p:cNvPr id="36" name="PPT世界-4-9"/>
            <p:cNvSpPr/>
            <p:nvPr/>
          </p:nvSpPr>
          <p:spPr>
            <a:xfrm flipH="1">
              <a:off x="519935" y="5209118"/>
              <a:ext cx="2308990" cy="298377"/>
            </a:xfrm>
            <a:prstGeom prst="roundRect">
              <a:avLst>
                <a:gd name="adj" fmla="val 24728"/>
              </a:avLst>
            </a:prstGeom>
            <a:gradFill flip="none" rotWithShape="0">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38" name="PPT世界-4-10"/>
            <p:cNvSpPr/>
            <p:nvPr/>
          </p:nvSpPr>
          <p:spPr>
            <a:xfrm flipH="1">
              <a:off x="536593" y="5227173"/>
              <a:ext cx="2292332" cy="430887"/>
            </a:xfrm>
            <a:prstGeom prst="rect">
              <a:avLst/>
            </a:prstGeom>
            <a:noFill/>
            <a:ln>
              <a:noFill/>
            </a:ln>
          </p:spPr>
          <p:txBody>
            <a:bodyPr wrap="square">
              <a:noAutofit/>
            </a:bodyPr>
            <a:lstStyle/>
            <a:p>
              <a:pPr algn="ctr"/>
              <a:r>
                <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r>
                <a:rPr lang="en-US" altLang="zh-CN"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   </a:t>
              </a:r>
              <a:r>
                <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pic>
        <p:nvPicPr>
          <p:cNvPr id="41" name="PPT世界-5" descr="飞机在飞行&#10;&#10;中度可信度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194451" y="1140470"/>
            <a:ext cx="5550976" cy="5083347"/>
          </a:xfrm>
          <a:prstGeom prst="rect">
            <a:avLst/>
          </a:prstGeom>
          <a:effectLst>
            <a:outerShdw blurRad="63500" dist="127000" dir="8100000" algn="tr" rotWithShape="0">
              <a:prstClr val="black">
                <a:alpha val="20000"/>
              </a:prstClr>
            </a:outerShdw>
          </a:effectLst>
        </p:spPr>
      </p:pic>
      <p:grpSp>
        <p:nvGrpSpPr>
          <p:cNvPr id="2" name="PPT世界-6">
            <a:extLst>
              <a:ext uri="{FF2B5EF4-FFF2-40B4-BE49-F238E27FC236}">
                <a16:creationId xmlns:a16="http://schemas.microsoft.com/office/drawing/2014/main" id="{F1AFC119-DC34-418E-8DE7-357964199579}"/>
              </a:ext>
            </a:extLst>
          </p:cNvPr>
          <p:cNvGrpSpPr/>
          <p:nvPr/>
        </p:nvGrpSpPr>
        <p:grpSpPr>
          <a:xfrm>
            <a:off x="439387" y="1136972"/>
            <a:ext cx="5580413" cy="3827730"/>
            <a:chOff x="439387" y="1136972"/>
            <a:chExt cx="5580413" cy="3827730"/>
          </a:xfrm>
        </p:grpSpPr>
        <p:sp>
          <p:nvSpPr>
            <p:cNvPr id="31" name="PPT世界-6-1"/>
            <p:cNvSpPr txBox="1"/>
            <p:nvPr/>
          </p:nvSpPr>
          <p:spPr>
            <a:xfrm flipH="1">
              <a:off x="439387" y="1610782"/>
              <a:ext cx="5580413" cy="1631216"/>
            </a:xfrm>
            <a:prstGeom prst="rect">
              <a:avLst/>
            </a:prstGeom>
            <a:noFill/>
          </p:spPr>
          <p:txBody>
            <a:bodyPr wrap="square" rtlCol="0">
              <a:noAutofit/>
            </a:bodyPr>
            <a:lstStyle/>
            <a:p>
              <a:r>
                <a:rPr lang="zh-CN" altLang="en-US" sz="10000" dirty="0">
                  <a:gradFill flip="none" rotWithShape="1">
                    <a:gsLst>
                      <a:gs pos="100000">
                        <a:srgbClr val="1E81FC"/>
                      </a:gs>
                      <a:gs pos="0">
                        <a:srgbClr val="20CFFE"/>
                      </a:gs>
                    </a:gsLst>
                    <a:lin ang="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32" name="PPT世界-6-2"/>
            <p:cNvSpPr txBox="1"/>
            <p:nvPr/>
          </p:nvSpPr>
          <p:spPr>
            <a:xfrm flipH="1">
              <a:off x="439388" y="3014733"/>
              <a:ext cx="4577112" cy="1323439"/>
            </a:xfrm>
            <a:prstGeom prst="rect">
              <a:avLst/>
            </a:prstGeom>
            <a:noFill/>
          </p:spPr>
          <p:txBody>
            <a:bodyPr wrap="square" rtlCol="0">
              <a:noAutofit/>
            </a:bodyPr>
            <a:lstStyle/>
            <a:p>
              <a:r>
                <a:rPr lang="zh-CN" altLang="en-US" sz="8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下期再见</a:t>
              </a:r>
            </a:p>
          </p:txBody>
        </p:sp>
        <p:sp>
          <p:nvSpPr>
            <p:cNvPr id="33" name="PPT世界-6-3"/>
            <p:cNvSpPr txBox="1"/>
            <p:nvPr/>
          </p:nvSpPr>
          <p:spPr>
            <a:xfrm flipH="1">
              <a:off x="548839" y="1139078"/>
              <a:ext cx="1986571" cy="584775"/>
            </a:xfrm>
            <a:prstGeom prst="rect">
              <a:avLst/>
            </a:prstGeom>
            <a:noFill/>
          </p:spPr>
          <p:txBody>
            <a:bodyPr wrap="square" rtlCol="0">
              <a:noAutofit/>
            </a:bodyPr>
            <a:lstStyle/>
            <a:p>
              <a:r>
                <a:rPr lang="zh-CN" altLang="en-US" sz="32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工程学科</a:t>
              </a:r>
            </a:p>
          </p:txBody>
        </p:sp>
        <p:sp>
          <p:nvSpPr>
            <p:cNvPr id="34" name="PPT世界-6-4"/>
            <p:cNvSpPr txBox="1"/>
            <p:nvPr/>
          </p:nvSpPr>
          <p:spPr>
            <a:xfrm flipH="1">
              <a:off x="2317286" y="1136972"/>
              <a:ext cx="1293670" cy="523220"/>
            </a:xfrm>
            <a:prstGeom prst="rect">
              <a:avLst/>
            </a:prstGeom>
            <a:noFill/>
          </p:spPr>
          <p:txBody>
            <a:bodyPr wrap="square" rtlCol="0">
              <a:noAutofit/>
            </a:bodyPr>
            <a:lstStyle/>
            <a:p>
              <a:r>
                <a:rPr lang="en-US" altLang="zh-CN" sz="14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Engineering </a:t>
              </a:r>
            </a:p>
            <a:p>
              <a:r>
                <a:rPr lang="en-US" altLang="zh-CN" sz="14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discipline</a:t>
              </a:r>
              <a:endParaRPr lang="zh-CN" altLang="en-US" sz="14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6-5"/>
            <p:cNvSpPr/>
            <p:nvPr/>
          </p:nvSpPr>
          <p:spPr>
            <a:xfrm flipH="1">
              <a:off x="503731" y="4331708"/>
              <a:ext cx="3355372" cy="632994"/>
            </a:xfrm>
            <a:prstGeom prst="rect">
              <a:avLst/>
            </a:prstGeom>
          </p:spPr>
          <p:txBody>
            <a:bodyPr wrap="square">
              <a:noAutofit/>
            </a:bodyPr>
            <a:lstStyle/>
            <a:p>
              <a:pPr>
                <a:lnSpc>
                  <a:spcPct val="130000"/>
                </a:lnSpc>
              </a:pPr>
              <a:r>
                <a:rPr lang="en-US" altLang="zh-CN"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p>
            <a:p>
              <a:pPr>
                <a:lnSpc>
                  <a:spcPct val="130000"/>
                </a:lnSpc>
              </a:pPr>
              <a:r>
                <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See you next time</a:t>
              </a:r>
              <a:endPar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45" name="PPT世界-6-6"/>
            <p:cNvCxnSpPr/>
            <p:nvPr/>
          </p:nvCxnSpPr>
          <p:spPr>
            <a:xfrm>
              <a:off x="599988" y="4287531"/>
              <a:ext cx="429586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2" name="PPT世界-7"/>
          <p:cNvSpPr/>
          <p:nvPr/>
        </p:nvSpPr>
        <p:spPr>
          <a:xfrm>
            <a:off x="0" y="0"/>
            <a:ext cx="707135" cy="710716"/>
          </a:xfrm>
          <a:custGeom>
            <a:avLst/>
            <a:gdLst>
              <a:gd name="connsiteX0" fmla="*/ 0 w 707135"/>
              <a:gd name="connsiteY0" fmla="*/ 0 h 710716"/>
              <a:gd name="connsiteX1" fmla="*/ 695446 w 707135"/>
              <a:gd name="connsiteY1" fmla="*/ 0 h 710716"/>
              <a:gd name="connsiteX2" fmla="*/ 707135 w 707135"/>
              <a:gd name="connsiteY2" fmla="*/ 115956 h 710716"/>
              <a:gd name="connsiteX3" fmla="*/ 112375 w 707135"/>
              <a:gd name="connsiteY3" fmla="*/ 710716 h 710716"/>
              <a:gd name="connsiteX4" fmla="*/ 0 w 707135"/>
              <a:gd name="connsiteY4" fmla="*/ 699388 h 710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135" h="710716">
                <a:moveTo>
                  <a:pt x="0" y="0"/>
                </a:moveTo>
                <a:lnTo>
                  <a:pt x="695446" y="0"/>
                </a:lnTo>
                <a:lnTo>
                  <a:pt x="707135" y="115956"/>
                </a:lnTo>
                <a:cubicBezTo>
                  <a:pt x="707135" y="444433"/>
                  <a:pt x="440852" y="710716"/>
                  <a:pt x="112375" y="710716"/>
                </a:cubicBezTo>
                <a:lnTo>
                  <a:pt x="0" y="699388"/>
                </a:lnTo>
                <a:close/>
              </a:path>
            </a:pathLst>
          </a:custGeom>
          <a:gradFill flip="none" rotWithShape="1">
            <a:gsLst>
              <a:gs pos="100000">
                <a:schemeClr val="accent3"/>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0" name="图片 29">
            <a:hlinkClick r:id="rId3"/>
            <a:extLst>
              <a:ext uri="{FF2B5EF4-FFF2-40B4-BE49-F238E27FC236}">
                <a16:creationId xmlns:a16="http://schemas.microsoft.com/office/drawing/2014/main" id="{6117E941-2196-4C47-B292-8C57F1BFD09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485928" y="40736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5" name="PPT世界-2"/>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7264" t="7264"/>
          <a:stretch>
            <a:fillRect/>
          </a:stretch>
        </p:blipFill>
        <p:spPr>
          <a:xfrm>
            <a:off x="0" y="0"/>
            <a:ext cx="9728074" cy="6858000"/>
          </a:xfrm>
          <a:custGeom>
            <a:avLst/>
            <a:gdLst>
              <a:gd name="connsiteX0" fmla="*/ 1613964 w 9728074"/>
              <a:gd name="connsiteY0" fmla="*/ 482600 h 6858000"/>
              <a:gd name="connsiteX1" fmla="*/ 1869028 w 9728074"/>
              <a:gd name="connsiteY1" fmla="*/ 737664 h 6858000"/>
              <a:gd name="connsiteX2" fmla="*/ 1613964 w 9728074"/>
              <a:gd name="connsiteY2" fmla="*/ 992728 h 6858000"/>
              <a:gd name="connsiteX3" fmla="*/ 1358900 w 9728074"/>
              <a:gd name="connsiteY3" fmla="*/ 737664 h 6858000"/>
              <a:gd name="connsiteX4" fmla="*/ 1613964 w 9728074"/>
              <a:gd name="connsiteY4" fmla="*/ 482600 h 6858000"/>
              <a:gd name="connsiteX5" fmla="*/ 9728074 w 9728074"/>
              <a:gd name="connsiteY5" fmla="*/ 0 h 6858000"/>
              <a:gd name="connsiteX6" fmla="*/ 0 w 9728074"/>
              <a:gd name="connsiteY6" fmla="*/ 0 h 6858000"/>
              <a:gd name="connsiteX7" fmla="*/ 0 w 9728074"/>
              <a:gd name="connsiteY7" fmla="*/ 6858000 h 6858000"/>
              <a:gd name="connsiteX8" fmla="*/ 9728074 w 9728074"/>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28074" h="6858000">
                <a:moveTo>
                  <a:pt x="1613964" y="482600"/>
                </a:moveTo>
                <a:cubicBezTo>
                  <a:pt x="1754832" y="482600"/>
                  <a:pt x="1869028" y="596796"/>
                  <a:pt x="1869028" y="737664"/>
                </a:cubicBezTo>
                <a:cubicBezTo>
                  <a:pt x="1869028" y="878532"/>
                  <a:pt x="1754832" y="992728"/>
                  <a:pt x="1613964" y="992728"/>
                </a:cubicBezTo>
                <a:cubicBezTo>
                  <a:pt x="1473096" y="992728"/>
                  <a:pt x="1358900" y="878532"/>
                  <a:pt x="1358900" y="737664"/>
                </a:cubicBezTo>
                <a:cubicBezTo>
                  <a:pt x="1358900" y="596796"/>
                  <a:pt x="1473096" y="482600"/>
                  <a:pt x="1613964" y="482600"/>
                </a:cubicBezTo>
                <a:close/>
                <a:moveTo>
                  <a:pt x="9728074" y="0"/>
                </a:moveTo>
                <a:lnTo>
                  <a:pt x="0" y="0"/>
                </a:lnTo>
                <a:lnTo>
                  <a:pt x="0" y="6858000"/>
                </a:lnTo>
                <a:lnTo>
                  <a:pt x="9728074" y="6858000"/>
                </a:lnTo>
                <a:close/>
              </a:path>
            </a:pathLst>
          </a:custGeom>
        </p:spPr>
      </p:pic>
      <p:pic>
        <p:nvPicPr>
          <p:cNvPr id="41" name="PPT世界-4" descr="飞机在飞行&#10;&#10;中度可信度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6573" y="1140470"/>
            <a:ext cx="5550976" cy="5083347"/>
          </a:xfrm>
          <a:prstGeom prst="rect">
            <a:avLst/>
          </a:prstGeom>
          <a:effectLst>
            <a:outerShdw blurRad="63500" dist="127000" dir="8100000" algn="tr" rotWithShape="0">
              <a:prstClr val="black">
                <a:alpha val="20000"/>
              </a:prstClr>
            </a:outerShdw>
          </a:effectLst>
        </p:spPr>
      </p:pic>
      <p:sp>
        <p:nvSpPr>
          <p:cNvPr id="52" name="PPT世界-5"/>
          <p:cNvSpPr/>
          <p:nvPr/>
        </p:nvSpPr>
        <p:spPr>
          <a:xfrm flipH="1">
            <a:off x="11484865" y="0"/>
            <a:ext cx="707135" cy="710716"/>
          </a:xfrm>
          <a:custGeom>
            <a:avLst/>
            <a:gdLst>
              <a:gd name="connsiteX0" fmla="*/ 0 w 707135"/>
              <a:gd name="connsiteY0" fmla="*/ 0 h 710716"/>
              <a:gd name="connsiteX1" fmla="*/ 695446 w 707135"/>
              <a:gd name="connsiteY1" fmla="*/ 0 h 710716"/>
              <a:gd name="connsiteX2" fmla="*/ 707135 w 707135"/>
              <a:gd name="connsiteY2" fmla="*/ 115956 h 710716"/>
              <a:gd name="connsiteX3" fmla="*/ 112375 w 707135"/>
              <a:gd name="connsiteY3" fmla="*/ 710716 h 710716"/>
              <a:gd name="connsiteX4" fmla="*/ 0 w 707135"/>
              <a:gd name="connsiteY4" fmla="*/ 699388 h 710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135" h="710716">
                <a:moveTo>
                  <a:pt x="0" y="0"/>
                </a:moveTo>
                <a:lnTo>
                  <a:pt x="695446" y="0"/>
                </a:lnTo>
                <a:lnTo>
                  <a:pt x="707135" y="115956"/>
                </a:lnTo>
                <a:cubicBezTo>
                  <a:pt x="707135" y="444433"/>
                  <a:pt x="440852" y="710716"/>
                  <a:pt x="112375" y="710716"/>
                </a:cubicBezTo>
                <a:lnTo>
                  <a:pt x="0" y="699388"/>
                </a:lnTo>
                <a:close/>
              </a:path>
            </a:pathLst>
          </a:custGeom>
          <a:gradFill flip="none" rotWithShape="1">
            <a:gsLst>
              <a:gs pos="100000">
                <a:srgbClr val="1C49FB"/>
              </a:gs>
              <a:gs pos="0">
                <a:srgbClr val="20CFF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2" name="PPT世界-6">
            <a:extLst>
              <a:ext uri="{FF2B5EF4-FFF2-40B4-BE49-F238E27FC236}">
                <a16:creationId xmlns:a16="http://schemas.microsoft.com/office/drawing/2014/main" id="{C7A531D8-71E6-46ED-A42F-0D7A615AFCE2}"/>
              </a:ext>
            </a:extLst>
          </p:cNvPr>
          <p:cNvGrpSpPr/>
          <p:nvPr/>
        </p:nvGrpSpPr>
        <p:grpSpPr>
          <a:xfrm>
            <a:off x="7029595" y="978027"/>
            <a:ext cx="4365992" cy="915654"/>
            <a:chOff x="7029595" y="978027"/>
            <a:chExt cx="4365992" cy="915654"/>
          </a:xfrm>
        </p:grpSpPr>
        <p:sp>
          <p:nvSpPr>
            <p:cNvPr id="50" name="PPT世界-6-1"/>
            <p:cNvSpPr/>
            <p:nvPr/>
          </p:nvSpPr>
          <p:spPr>
            <a:xfrm>
              <a:off x="7029595" y="978027"/>
              <a:ext cx="4365992" cy="915654"/>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1">
                  <a:lumMod val="20000"/>
                  <a:lumOff val="80000"/>
                  <a:alpha val="23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6-2"/>
            <p:cNvSpPr txBox="1"/>
            <p:nvPr/>
          </p:nvSpPr>
          <p:spPr>
            <a:xfrm>
              <a:off x="7541072" y="1105474"/>
              <a:ext cx="724557" cy="738664"/>
            </a:xfrm>
            <a:prstGeom prst="rect">
              <a:avLst/>
            </a:prstGeom>
            <a:noFill/>
          </p:spPr>
          <p:txBody>
            <a:bodyPr wrap="none" lIns="0" tIns="0" rIns="0" bIns="0" rtlCol="0">
              <a:noAutofit/>
            </a:bodyPr>
            <a:lstStyle/>
            <a:p>
              <a:pPr algn="ctr"/>
              <a:r>
                <a:rPr lang="en-US" altLang="zh-CN" sz="48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4" name="PPT世界-6-3"/>
            <p:cNvSpPr txBox="1"/>
            <p:nvPr/>
          </p:nvSpPr>
          <p:spPr>
            <a:xfrm>
              <a:off x="8641873" y="1220135"/>
              <a:ext cx="1456914"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机械结构力学</a:t>
              </a:r>
            </a:p>
          </p:txBody>
        </p:sp>
        <p:sp>
          <p:nvSpPr>
            <p:cNvPr id="56" name="PPT世界-6-4"/>
            <p:cNvSpPr txBox="1"/>
            <p:nvPr/>
          </p:nvSpPr>
          <p:spPr>
            <a:xfrm>
              <a:off x="8641873" y="1547995"/>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Mechanical structure mechanics</a:t>
              </a:r>
              <a:endParaRPr lang="zh-CN" altLang="en-US"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7">
            <a:extLst>
              <a:ext uri="{FF2B5EF4-FFF2-40B4-BE49-F238E27FC236}">
                <a16:creationId xmlns:a16="http://schemas.microsoft.com/office/drawing/2014/main" id="{0A9E2660-5559-4B95-A57F-59A982F348B1}"/>
              </a:ext>
            </a:extLst>
          </p:cNvPr>
          <p:cNvGrpSpPr/>
          <p:nvPr/>
        </p:nvGrpSpPr>
        <p:grpSpPr>
          <a:xfrm>
            <a:off x="7029596" y="2319180"/>
            <a:ext cx="4365992" cy="915654"/>
            <a:chOff x="7029596" y="2319180"/>
            <a:chExt cx="4365992" cy="915654"/>
          </a:xfrm>
        </p:grpSpPr>
        <p:sp>
          <p:nvSpPr>
            <p:cNvPr id="58" name="PPT世界-7-1"/>
            <p:cNvSpPr/>
            <p:nvPr/>
          </p:nvSpPr>
          <p:spPr>
            <a:xfrm>
              <a:off x="7029596" y="2319180"/>
              <a:ext cx="4365992" cy="915654"/>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1">
                  <a:lumMod val="20000"/>
                  <a:lumOff val="80000"/>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7-2"/>
            <p:cNvSpPr txBox="1"/>
            <p:nvPr/>
          </p:nvSpPr>
          <p:spPr>
            <a:xfrm>
              <a:off x="7541073" y="2446627"/>
              <a:ext cx="724557" cy="738664"/>
            </a:xfrm>
            <a:prstGeom prst="rect">
              <a:avLst/>
            </a:prstGeom>
            <a:noFill/>
          </p:spPr>
          <p:txBody>
            <a:bodyPr wrap="none" lIns="0" tIns="0" rIns="0" bIns="0" rtlCol="0">
              <a:noAutofit/>
            </a:bodyPr>
            <a:lstStyle/>
            <a:p>
              <a:pPr algn="ctr"/>
              <a:r>
                <a:rPr lang="en-US" altLang="zh-CN" sz="48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7-3"/>
            <p:cNvSpPr txBox="1"/>
            <p:nvPr/>
          </p:nvSpPr>
          <p:spPr>
            <a:xfrm>
              <a:off x="8641873" y="2561288"/>
              <a:ext cx="1456914"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航空航天概论</a:t>
              </a:r>
            </a:p>
          </p:txBody>
        </p:sp>
        <p:sp>
          <p:nvSpPr>
            <p:cNvPr id="62" name="PPT世界-7-4"/>
            <p:cNvSpPr txBox="1"/>
            <p:nvPr/>
          </p:nvSpPr>
          <p:spPr>
            <a:xfrm>
              <a:off x="8641873" y="2889148"/>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aerospace</a:t>
              </a:r>
              <a:endParaRPr lang="zh-CN" altLang="en-US"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8">
            <a:extLst>
              <a:ext uri="{FF2B5EF4-FFF2-40B4-BE49-F238E27FC236}">
                <a16:creationId xmlns:a16="http://schemas.microsoft.com/office/drawing/2014/main" id="{C5FF051D-B6F9-411D-8402-BEA45A3939EC}"/>
              </a:ext>
            </a:extLst>
          </p:cNvPr>
          <p:cNvGrpSpPr/>
          <p:nvPr/>
        </p:nvGrpSpPr>
        <p:grpSpPr>
          <a:xfrm>
            <a:off x="7029597" y="3660333"/>
            <a:ext cx="4365992" cy="915654"/>
            <a:chOff x="7029597" y="3660333"/>
            <a:chExt cx="4365992" cy="915654"/>
          </a:xfrm>
        </p:grpSpPr>
        <p:sp>
          <p:nvSpPr>
            <p:cNvPr id="64" name="PPT世界-8-1"/>
            <p:cNvSpPr/>
            <p:nvPr/>
          </p:nvSpPr>
          <p:spPr>
            <a:xfrm>
              <a:off x="7029597" y="3660333"/>
              <a:ext cx="4365992" cy="915654"/>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1">
                  <a:lumMod val="20000"/>
                  <a:lumOff val="80000"/>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5" name="PPT世界-8-2"/>
            <p:cNvSpPr txBox="1"/>
            <p:nvPr/>
          </p:nvSpPr>
          <p:spPr>
            <a:xfrm>
              <a:off x="7541075" y="3787780"/>
              <a:ext cx="724557" cy="738664"/>
            </a:xfrm>
            <a:prstGeom prst="rect">
              <a:avLst/>
            </a:prstGeom>
            <a:noFill/>
          </p:spPr>
          <p:txBody>
            <a:bodyPr wrap="none" lIns="0" tIns="0" rIns="0" bIns="0" rtlCol="0">
              <a:noAutofit/>
            </a:bodyPr>
            <a:lstStyle/>
            <a:p>
              <a:pPr algn="ctr"/>
              <a:r>
                <a:rPr lang="en-US" altLang="zh-CN" sz="48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8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8-3"/>
            <p:cNvSpPr txBox="1"/>
            <p:nvPr/>
          </p:nvSpPr>
          <p:spPr>
            <a:xfrm>
              <a:off x="8641874" y="3902441"/>
              <a:ext cx="1456914"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机械设计基础</a:t>
              </a:r>
            </a:p>
          </p:txBody>
        </p:sp>
        <p:sp>
          <p:nvSpPr>
            <p:cNvPr id="68" name="PPT世界-8-4"/>
            <p:cNvSpPr txBox="1"/>
            <p:nvPr/>
          </p:nvSpPr>
          <p:spPr>
            <a:xfrm>
              <a:off x="8641874" y="423030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Fundamentals of mechanical design</a:t>
              </a:r>
              <a:endParaRPr lang="zh-CN" altLang="en-US"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PPT世界-9">
            <a:extLst>
              <a:ext uri="{FF2B5EF4-FFF2-40B4-BE49-F238E27FC236}">
                <a16:creationId xmlns:a16="http://schemas.microsoft.com/office/drawing/2014/main" id="{FAA2CFF9-0D09-4B82-BD09-9B3B47A94F66}"/>
              </a:ext>
            </a:extLst>
          </p:cNvPr>
          <p:cNvGrpSpPr/>
          <p:nvPr/>
        </p:nvGrpSpPr>
        <p:grpSpPr>
          <a:xfrm>
            <a:off x="7029596" y="5001487"/>
            <a:ext cx="4365992" cy="915654"/>
            <a:chOff x="7029596" y="5001487"/>
            <a:chExt cx="4365992" cy="915654"/>
          </a:xfrm>
        </p:grpSpPr>
        <p:sp>
          <p:nvSpPr>
            <p:cNvPr id="70" name="PPT世界-9-1"/>
            <p:cNvSpPr/>
            <p:nvPr/>
          </p:nvSpPr>
          <p:spPr>
            <a:xfrm>
              <a:off x="7029596" y="5001487"/>
              <a:ext cx="4365992" cy="915654"/>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1">
                  <a:lumMod val="20000"/>
                  <a:lumOff val="80000"/>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2" name="PPT世界-9-2"/>
            <p:cNvSpPr txBox="1"/>
            <p:nvPr/>
          </p:nvSpPr>
          <p:spPr>
            <a:xfrm>
              <a:off x="7541072" y="5128933"/>
              <a:ext cx="724557" cy="738664"/>
            </a:xfrm>
            <a:prstGeom prst="rect">
              <a:avLst/>
            </a:prstGeom>
            <a:noFill/>
          </p:spPr>
          <p:txBody>
            <a:bodyPr wrap="none" lIns="0" tIns="0" rIns="0" bIns="0" rtlCol="0">
              <a:noAutofit/>
            </a:bodyPr>
            <a:lstStyle/>
            <a:p>
              <a:pPr algn="ctr"/>
              <a:r>
                <a:rPr lang="en-US" altLang="zh-CN" sz="48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9-3"/>
            <p:cNvSpPr txBox="1"/>
            <p:nvPr/>
          </p:nvSpPr>
          <p:spPr>
            <a:xfrm>
              <a:off x="8641875" y="5243595"/>
              <a:ext cx="1456914"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电路与电子学</a:t>
              </a:r>
            </a:p>
          </p:txBody>
        </p:sp>
        <p:sp>
          <p:nvSpPr>
            <p:cNvPr id="75" name="PPT世界-9-4"/>
            <p:cNvSpPr txBox="1"/>
            <p:nvPr/>
          </p:nvSpPr>
          <p:spPr>
            <a:xfrm>
              <a:off x="8641873" y="5571455"/>
              <a:ext cx="2313717"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circuits and electronics</a:t>
              </a:r>
              <a:endParaRPr lang="zh-CN" altLang="en-US"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29" name="图片 28">
            <a:hlinkClick r:id="rId5"/>
            <a:extLst>
              <a:ext uri="{FF2B5EF4-FFF2-40B4-BE49-F238E27FC236}">
                <a16:creationId xmlns:a16="http://schemas.microsoft.com/office/drawing/2014/main" id="{CC5FA615-2454-4A97-ACFA-343DF46CEB9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44191" y="40736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8"/>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13"/>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print">
            <a:extLst>
              <a:ext uri="{28A0092B-C50C-407E-A947-70E740481C1C}">
                <a14:useLocalDpi xmlns:a14="http://schemas.microsoft.com/office/drawing/2010/main" val="0"/>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3" name="PPT世界-2"/>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7771" t="22228" b="9667"/>
          <a:stretch>
            <a:fillRect/>
          </a:stretch>
        </p:blipFill>
        <p:spPr>
          <a:xfrm flipH="1">
            <a:off x="446574" y="0"/>
            <a:ext cx="11745427" cy="6858000"/>
          </a:xfrm>
          <a:custGeom>
            <a:avLst/>
            <a:gdLst>
              <a:gd name="connsiteX0" fmla="*/ 11745427 w 11745427"/>
              <a:gd name="connsiteY0" fmla="*/ 0 h 6858000"/>
              <a:gd name="connsiteX1" fmla="*/ 0 w 11745427"/>
              <a:gd name="connsiteY1" fmla="*/ 0 h 6858000"/>
              <a:gd name="connsiteX2" fmla="*/ 0 w 11745427"/>
              <a:gd name="connsiteY2" fmla="*/ 6858000 h 6858000"/>
              <a:gd name="connsiteX3" fmla="*/ 11745427 w 1174542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45427" h="6858000">
                <a:moveTo>
                  <a:pt x="11745427" y="0"/>
                </a:moveTo>
                <a:lnTo>
                  <a:pt x="0" y="0"/>
                </a:lnTo>
                <a:lnTo>
                  <a:pt x="0" y="6858000"/>
                </a:lnTo>
                <a:lnTo>
                  <a:pt x="11745427" y="6858000"/>
                </a:lnTo>
                <a:close/>
              </a:path>
            </a:pathLst>
          </a:custGeom>
        </p:spPr>
      </p:pic>
      <p:pic>
        <p:nvPicPr>
          <p:cNvPr id="15" name="PPT世界-3" descr="飞机在飞行&#10;&#10;中度可信度描述已自动生成"/>
          <p:cNvPicPr>
            <a:picLocks noChangeAspect="1"/>
          </p:cNvPicPr>
          <p:nvPr/>
        </p:nvPicPr>
        <p:blipFill>
          <a:blip r:embed="rId4" cstate="print">
            <a:extLst>
              <a:ext uri="{28A0092B-C50C-407E-A947-70E740481C1C}">
                <a14:useLocalDpi xmlns:a14="http://schemas.microsoft.com/office/drawing/2010/main" val="0"/>
              </a:ext>
            </a:extLst>
          </a:blip>
          <a:srcRect l="28065" b="19648"/>
          <a:stretch>
            <a:fillRect/>
          </a:stretch>
        </p:blipFill>
        <p:spPr>
          <a:xfrm flipH="1">
            <a:off x="6397701" y="930920"/>
            <a:ext cx="5794299" cy="5927080"/>
          </a:xfrm>
          <a:custGeom>
            <a:avLst/>
            <a:gdLst>
              <a:gd name="connsiteX0" fmla="*/ 5794299 w 5794299"/>
              <a:gd name="connsiteY0" fmla="*/ 0 h 5927080"/>
              <a:gd name="connsiteX1" fmla="*/ 0 w 5794299"/>
              <a:gd name="connsiteY1" fmla="*/ 0 h 5927080"/>
              <a:gd name="connsiteX2" fmla="*/ 0 w 5794299"/>
              <a:gd name="connsiteY2" fmla="*/ 5927080 h 5927080"/>
              <a:gd name="connsiteX3" fmla="*/ 5794299 w 5794299"/>
              <a:gd name="connsiteY3" fmla="*/ 5927080 h 5927080"/>
            </a:gdLst>
            <a:ahLst/>
            <a:cxnLst>
              <a:cxn ang="0">
                <a:pos x="connsiteX0" y="connsiteY0"/>
              </a:cxn>
              <a:cxn ang="0">
                <a:pos x="connsiteX1" y="connsiteY1"/>
              </a:cxn>
              <a:cxn ang="0">
                <a:pos x="connsiteX2" y="connsiteY2"/>
              </a:cxn>
              <a:cxn ang="0">
                <a:pos x="connsiteX3" y="connsiteY3"/>
              </a:cxn>
            </a:cxnLst>
            <a:rect l="l" t="t" r="r" b="b"/>
            <a:pathLst>
              <a:path w="5794299" h="5927080">
                <a:moveTo>
                  <a:pt x="5794299" y="0"/>
                </a:moveTo>
                <a:lnTo>
                  <a:pt x="0" y="0"/>
                </a:lnTo>
                <a:lnTo>
                  <a:pt x="0" y="5927080"/>
                </a:lnTo>
                <a:lnTo>
                  <a:pt x="5794299" y="5927080"/>
                </a:lnTo>
                <a:close/>
              </a:path>
            </a:pathLst>
          </a:custGeom>
          <a:effectLst>
            <a:outerShdw blurRad="63500" dist="127000" dir="8100000" algn="tr" rotWithShape="0">
              <a:prstClr val="black">
                <a:alpha val="20000"/>
              </a:prstClr>
            </a:outerShdw>
          </a:effectLst>
        </p:spPr>
      </p:pic>
      <p:grpSp>
        <p:nvGrpSpPr>
          <p:cNvPr id="2" name="PPT世界-4">
            <a:extLst>
              <a:ext uri="{FF2B5EF4-FFF2-40B4-BE49-F238E27FC236}">
                <a16:creationId xmlns:a16="http://schemas.microsoft.com/office/drawing/2014/main" id="{70606C54-A524-48CA-BEF4-A04F49E0B9EC}"/>
              </a:ext>
            </a:extLst>
          </p:cNvPr>
          <p:cNvGrpSpPr/>
          <p:nvPr/>
        </p:nvGrpSpPr>
        <p:grpSpPr>
          <a:xfrm>
            <a:off x="872388" y="2552700"/>
            <a:ext cx="6273498" cy="1638300"/>
            <a:chOff x="872388" y="2552700"/>
            <a:chExt cx="6273498" cy="1638300"/>
          </a:xfrm>
        </p:grpSpPr>
        <p:sp>
          <p:nvSpPr>
            <p:cNvPr id="5" name="PPT世界-4-1"/>
            <p:cNvSpPr/>
            <p:nvPr/>
          </p:nvSpPr>
          <p:spPr>
            <a:xfrm>
              <a:off x="872388" y="2552700"/>
              <a:ext cx="6273498" cy="163830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1">
                  <a:lumMod val="20000"/>
                  <a:lumOff val="80000"/>
                  <a:alpha val="23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4-2"/>
            <p:cNvSpPr txBox="1"/>
            <p:nvPr/>
          </p:nvSpPr>
          <p:spPr>
            <a:xfrm>
              <a:off x="1584472" y="2836902"/>
              <a:ext cx="1086837" cy="1107996"/>
            </a:xfrm>
            <a:prstGeom prst="rect">
              <a:avLst/>
            </a:prstGeom>
            <a:noFill/>
          </p:spPr>
          <p:txBody>
            <a:bodyPr wrap="none" lIns="0" tIns="0" rIns="0" bIns="0" rtlCol="0">
              <a:noAutofit/>
            </a:bodyPr>
            <a:lstStyle>
              <a:defPPr>
                <a:defRPr lang="zh-CN"/>
              </a:defPPr>
              <a:lvl1pPr algn="ctr">
                <a:defRPr sz="720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r>
                <a:rPr lang="en-US" altLang="zh-CN" dirty="0"/>
                <a:t>01</a:t>
              </a:r>
              <a:endParaRPr lang="zh-CN" altLang="en-US" dirty="0"/>
            </a:p>
          </p:txBody>
        </p:sp>
        <p:sp>
          <p:nvSpPr>
            <p:cNvPr id="8" name="PPT世界-4-3"/>
            <p:cNvSpPr txBox="1"/>
            <p:nvPr/>
          </p:nvSpPr>
          <p:spPr>
            <a:xfrm>
              <a:off x="3175637" y="2977732"/>
              <a:ext cx="2462213" cy="492443"/>
            </a:xfrm>
            <a:prstGeom prst="rect">
              <a:avLst/>
            </a:prstGeom>
            <a:noFill/>
          </p:spPr>
          <p:txBody>
            <a:bodyPr wrap="none" lIns="0" tIns="0" rIns="0" bIns="0" rtlCol="0">
              <a:noAutofit/>
            </a:bodyPr>
            <a:lstStyle/>
            <a:p>
              <a:r>
                <a:rPr lang="zh-CN" altLang="en-US" sz="32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机械结构力学</a:t>
              </a:r>
            </a:p>
          </p:txBody>
        </p:sp>
        <p:sp>
          <p:nvSpPr>
            <p:cNvPr id="9" name="PPT世界-4-4"/>
            <p:cNvSpPr txBox="1"/>
            <p:nvPr/>
          </p:nvSpPr>
          <p:spPr>
            <a:xfrm>
              <a:off x="3189072" y="3513241"/>
              <a:ext cx="3324584" cy="246222"/>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6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Mechanical structure mechanics</a:t>
              </a:r>
              <a:endParaRPr lang="zh-CN" altLang="en-US" sz="16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14" name="图片 13">
            <a:hlinkClick r:id="rId5"/>
            <a:extLst>
              <a:ext uri="{FF2B5EF4-FFF2-40B4-BE49-F238E27FC236}">
                <a16:creationId xmlns:a16="http://schemas.microsoft.com/office/drawing/2014/main" id="{5881A412-D097-4ED6-895A-4028E6A333D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44191" y="40736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a:extLst>
              <a:ext uri="{28A0092B-C50C-407E-A947-70E740481C1C}">
                <a14:useLocalDpi xmlns:a14="http://schemas.microsoft.com/office/drawing/2010/main" val="0"/>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sp>
        <p:nvSpPr>
          <p:cNvPr id="50" name="PPT世界-7"/>
          <p:cNvSpPr/>
          <p:nvPr/>
        </p:nvSpPr>
        <p:spPr>
          <a:xfrm>
            <a:off x="6911662" y="1850571"/>
            <a:ext cx="5283201" cy="5014686"/>
          </a:xfrm>
          <a:custGeom>
            <a:avLst/>
            <a:gdLst>
              <a:gd name="connsiteX0" fmla="*/ 3962400 w 5283201"/>
              <a:gd name="connsiteY0" fmla="*/ 0 h 5014686"/>
              <a:gd name="connsiteX1" fmla="*/ 5140697 w 5283201"/>
              <a:gd name="connsiteY1" fmla="*/ 178142 h 5014686"/>
              <a:gd name="connsiteX2" fmla="*/ 5283201 w 5283201"/>
              <a:gd name="connsiteY2" fmla="*/ 226360 h 5014686"/>
              <a:gd name="connsiteX3" fmla="*/ 5283201 w 5283201"/>
              <a:gd name="connsiteY3" fmla="*/ 2488663 h 5014686"/>
              <a:gd name="connsiteX4" fmla="*/ 5222627 w 5283201"/>
              <a:gd name="connsiteY4" fmla="*/ 2433610 h 5014686"/>
              <a:gd name="connsiteX5" fmla="*/ 3962400 w 5283201"/>
              <a:gd name="connsiteY5" fmla="*/ 1981200 h 5014686"/>
              <a:gd name="connsiteX6" fmla="*/ 1981200 w 5283201"/>
              <a:gd name="connsiteY6" fmla="*/ 3962400 h 5014686"/>
              <a:gd name="connsiteX7" fmla="*/ 2220320 w 5283201"/>
              <a:gd name="connsiteY7" fmla="*/ 4906758 h 5014686"/>
              <a:gd name="connsiteX8" fmla="*/ 2285888 w 5283201"/>
              <a:gd name="connsiteY8" fmla="*/ 5014686 h 5014686"/>
              <a:gd name="connsiteX9" fmla="*/ 142359 w 5283201"/>
              <a:gd name="connsiteY9" fmla="*/ 5014686 h 5014686"/>
              <a:gd name="connsiteX10" fmla="*/ 124747 w 5283201"/>
              <a:gd name="connsiteY10" fmla="*/ 4952666 h 5014686"/>
              <a:gd name="connsiteX11" fmla="*/ 0 w 5283201"/>
              <a:gd name="connsiteY11" fmla="*/ 3962400 h 5014686"/>
              <a:gd name="connsiteX12" fmla="*/ 3962400 w 5283201"/>
              <a:gd name="connsiteY12" fmla="*/ 0 h 5014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83201" h="5014686">
                <a:moveTo>
                  <a:pt x="3962400" y="0"/>
                </a:moveTo>
                <a:cubicBezTo>
                  <a:pt x="4372720" y="0"/>
                  <a:pt x="4768473" y="62368"/>
                  <a:pt x="5140697" y="178142"/>
                </a:cubicBezTo>
                <a:lnTo>
                  <a:pt x="5283201" y="226360"/>
                </a:lnTo>
                <a:lnTo>
                  <a:pt x="5283201" y="2488663"/>
                </a:lnTo>
                <a:lnTo>
                  <a:pt x="5222627" y="2433610"/>
                </a:lnTo>
                <a:cubicBezTo>
                  <a:pt x="4880159" y="2150980"/>
                  <a:pt x="4441107" y="1981200"/>
                  <a:pt x="3962400" y="1981200"/>
                </a:cubicBezTo>
                <a:cubicBezTo>
                  <a:pt x="2868213" y="1981200"/>
                  <a:pt x="1981200" y="2868213"/>
                  <a:pt x="1981200" y="3962400"/>
                </a:cubicBezTo>
                <a:cubicBezTo>
                  <a:pt x="1981200" y="4304334"/>
                  <a:pt x="2067822" y="4626035"/>
                  <a:pt x="2220320" y="4906758"/>
                </a:cubicBezTo>
                <a:lnTo>
                  <a:pt x="2285888" y="5014686"/>
                </a:lnTo>
                <a:lnTo>
                  <a:pt x="142359" y="5014686"/>
                </a:lnTo>
                <a:lnTo>
                  <a:pt x="124747" y="4952666"/>
                </a:lnTo>
                <a:cubicBezTo>
                  <a:pt x="43312" y="4636151"/>
                  <a:pt x="0" y="4304334"/>
                  <a:pt x="0" y="3962400"/>
                </a:cubicBezTo>
                <a:cubicBezTo>
                  <a:pt x="0" y="1774027"/>
                  <a:pt x="1774027" y="0"/>
                  <a:pt x="3962400" y="0"/>
                </a:cubicBezTo>
                <a:close/>
              </a:path>
            </a:pathLst>
          </a:cu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endParaRPr>
          </a:p>
        </p:txBody>
      </p:sp>
      <p:sp>
        <p:nvSpPr>
          <p:cNvPr id="61" name="PPT世界-8"/>
          <p:cNvSpPr/>
          <p:nvPr/>
        </p:nvSpPr>
        <p:spPr>
          <a:xfrm>
            <a:off x="11499372" y="573417"/>
            <a:ext cx="692628" cy="359925"/>
          </a:xfrm>
          <a:custGeom>
            <a:avLst/>
            <a:gdLst>
              <a:gd name="connsiteX0" fmla="*/ 0 w 692628"/>
              <a:gd name="connsiteY0" fmla="*/ 179962 h 359925"/>
              <a:gd name="connsiteX1" fmla="*/ 0 w 692628"/>
              <a:gd name="connsiteY1" fmla="*/ 179963 h 359925"/>
              <a:gd name="connsiteX2" fmla="*/ 0 w 692628"/>
              <a:gd name="connsiteY2" fmla="*/ 179963 h 359925"/>
              <a:gd name="connsiteX3" fmla="*/ 179963 w 692628"/>
              <a:gd name="connsiteY3" fmla="*/ 0 h 359925"/>
              <a:gd name="connsiteX4" fmla="*/ 692628 w 692628"/>
              <a:gd name="connsiteY4" fmla="*/ 0 h 359925"/>
              <a:gd name="connsiteX5" fmla="*/ 692628 w 692628"/>
              <a:gd name="connsiteY5" fmla="*/ 359925 h 359925"/>
              <a:gd name="connsiteX6" fmla="*/ 179963 w 692628"/>
              <a:gd name="connsiteY6" fmla="*/ 359925 h 359925"/>
              <a:gd name="connsiteX7" fmla="*/ 14142 w 692628"/>
              <a:gd name="connsiteY7" fmla="*/ 250012 h 359925"/>
              <a:gd name="connsiteX8" fmla="*/ 0 w 692628"/>
              <a:gd name="connsiteY8" fmla="*/ 179963 h 359925"/>
              <a:gd name="connsiteX9" fmla="*/ 14142 w 692628"/>
              <a:gd name="connsiteY9" fmla="*/ 109913 h 359925"/>
              <a:gd name="connsiteX10" fmla="*/ 179963 w 692628"/>
              <a:gd name="connsiteY10" fmla="*/ 0 h 35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2628" h="359925">
                <a:moveTo>
                  <a:pt x="0" y="179962"/>
                </a:moveTo>
                <a:lnTo>
                  <a:pt x="0" y="179963"/>
                </a:lnTo>
                <a:lnTo>
                  <a:pt x="0" y="179963"/>
                </a:lnTo>
                <a:close/>
                <a:moveTo>
                  <a:pt x="179963" y="0"/>
                </a:moveTo>
                <a:lnTo>
                  <a:pt x="692628" y="0"/>
                </a:lnTo>
                <a:lnTo>
                  <a:pt x="692628" y="359925"/>
                </a:lnTo>
                <a:lnTo>
                  <a:pt x="179963" y="359925"/>
                </a:lnTo>
                <a:cubicBezTo>
                  <a:pt x="105420" y="359925"/>
                  <a:pt x="41462" y="314603"/>
                  <a:pt x="14142" y="250012"/>
                </a:cubicBezTo>
                <a:lnTo>
                  <a:pt x="0" y="179963"/>
                </a:lnTo>
                <a:lnTo>
                  <a:pt x="14142" y="109913"/>
                </a:lnTo>
                <a:cubicBezTo>
                  <a:pt x="41462" y="45322"/>
                  <a:pt x="105420" y="0"/>
                  <a:pt x="179963" y="0"/>
                </a:cubicBezTo>
                <a:close/>
              </a:path>
            </a:pathLst>
          </a:custGeom>
          <a:solidFill>
            <a:srgbClr val="0064D8">
              <a:alpha val="98000"/>
            </a:srgbClr>
          </a:solidFill>
          <a:ln>
            <a:noFill/>
          </a:ln>
          <a:effectLst>
            <a:outerShdw blurRad="342900" dist="254000" dir="2700000" algn="tl" rotWithShape="0">
              <a:srgbClr val="0064D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10" name="PPT世界-9">
            <a:extLst>
              <a:ext uri="{FF2B5EF4-FFF2-40B4-BE49-F238E27FC236}">
                <a16:creationId xmlns:a16="http://schemas.microsoft.com/office/drawing/2014/main" id="{B068952A-0CE0-4118-A0DB-94A0554468A6}"/>
              </a:ext>
            </a:extLst>
          </p:cNvPr>
          <p:cNvGrpSpPr/>
          <p:nvPr/>
        </p:nvGrpSpPr>
        <p:grpSpPr>
          <a:xfrm>
            <a:off x="951093" y="1907528"/>
            <a:ext cx="5223565" cy="4354451"/>
            <a:chOff x="951093" y="1907528"/>
            <a:chExt cx="5223565" cy="4354451"/>
          </a:xfrm>
        </p:grpSpPr>
        <p:sp>
          <p:nvSpPr>
            <p:cNvPr id="58" name="PPT世界-9-1"/>
            <p:cNvSpPr txBox="1"/>
            <p:nvPr/>
          </p:nvSpPr>
          <p:spPr>
            <a:xfrm>
              <a:off x="1246614" y="1907528"/>
              <a:ext cx="4034536" cy="769441"/>
            </a:xfrm>
            <a:prstGeom prst="rect">
              <a:avLst/>
            </a:prstGeom>
            <a:noFill/>
          </p:spPr>
          <p:txBody>
            <a:bodyPr wrap="square" rtlCol="0">
              <a:noAutofit/>
            </a:bodyPr>
            <a:lstStyle/>
            <a:p>
              <a:r>
                <a:rPr lang="zh-CN" altLang="en-US" sz="4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59" name="PPT世界-9-2"/>
            <p:cNvSpPr txBox="1"/>
            <p:nvPr/>
          </p:nvSpPr>
          <p:spPr>
            <a:xfrm>
              <a:off x="1246614" y="2744679"/>
              <a:ext cx="4928044" cy="584775"/>
            </a:xfrm>
            <a:prstGeom prst="rect">
              <a:avLst/>
            </a:prstGeom>
            <a:noFill/>
          </p:spPr>
          <p:txBody>
            <a:bodyPr wrap="square" rtlCol="0">
              <a:noAutofit/>
            </a:bodyPr>
            <a:lstStyle/>
            <a:p>
              <a:r>
                <a:rPr lang="en-US" altLang="zh-CN" sz="3200" dirty="0">
                  <a:gradFill>
                    <a:gsLst>
                      <a:gs pos="0">
                        <a:schemeClr val="accent1"/>
                      </a:gs>
                      <a:gs pos="100000">
                        <a:schemeClr val="accent3"/>
                      </a:gs>
                    </a:gsLst>
                    <a:lin ang="2700000" scaled="0"/>
                  </a:gradFill>
                  <a:latin typeface="思源黑体 CN Bold" panose="020B0800000000000000" pitchFamily="34" charset="-122"/>
                  <a:ea typeface="思源黑体 CN Bold" panose="020B0800000000000000" pitchFamily="34" charset="-122"/>
                  <a:cs typeface="思源黑体 CN Bold" panose="020B0800000000000000" pitchFamily="34" charset="-122"/>
                </a:rPr>
                <a:t>TITLE TEXT ADDITION</a:t>
              </a:r>
              <a:endParaRPr lang="zh-CN" altLang="en-US" sz="3200" dirty="0">
                <a:gradFill>
                  <a:gsLst>
                    <a:gs pos="0">
                      <a:schemeClr val="accent1"/>
                    </a:gs>
                    <a:gs pos="100000">
                      <a:schemeClr val="accent3"/>
                    </a:gs>
                  </a:gsLst>
                  <a:lin ang="2700000" scaled="0"/>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9-3"/>
            <p:cNvSpPr txBox="1"/>
            <p:nvPr/>
          </p:nvSpPr>
          <p:spPr>
            <a:xfrm>
              <a:off x="1246614" y="5233684"/>
              <a:ext cx="4547686" cy="1028295"/>
            </a:xfrm>
            <a:prstGeom prst="rect">
              <a:avLst/>
            </a:prstGeom>
            <a:noFill/>
          </p:spPr>
          <p:txBody>
            <a:bodyPr wrap="square" rtlCol="0">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此处键入文本单击此处键单击此处键入文本单击此处</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键入文本单击此处此处键入文本单击此处键</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9" name="组合 8">
              <a:extLst>
                <a:ext uri="{FF2B5EF4-FFF2-40B4-BE49-F238E27FC236}">
                  <a16:creationId xmlns:a16="http://schemas.microsoft.com/office/drawing/2014/main" id="{7486BFE5-A553-4213-8C76-0215AA64B119}"/>
                </a:ext>
              </a:extLst>
            </p:cNvPr>
            <p:cNvGrpSpPr/>
            <p:nvPr/>
          </p:nvGrpSpPr>
          <p:grpSpPr>
            <a:xfrm>
              <a:off x="951093" y="3580249"/>
              <a:ext cx="4740350" cy="1353523"/>
              <a:chOff x="1039096" y="3903356"/>
              <a:chExt cx="3914090" cy="1117600"/>
            </a:xfrm>
          </p:grpSpPr>
          <p:sp>
            <p:nvSpPr>
              <p:cNvPr id="64" name="PPT世界-9-4"/>
              <p:cNvSpPr/>
              <p:nvPr/>
            </p:nvSpPr>
            <p:spPr>
              <a:xfrm>
                <a:off x="1039096" y="3903356"/>
                <a:ext cx="3914090" cy="1117600"/>
              </a:xfrm>
              <a:prstGeom prst="roundRect">
                <a:avLst>
                  <a:gd name="adj" fmla="val 12122"/>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2000">
                  <a:solidFill>
                    <a:schemeClr val="bg1"/>
                  </a:solidFill>
                  <a:latin typeface="+mj-lt"/>
                  <a:ea typeface="+mj-ea"/>
                </a:endParaRPr>
              </a:p>
            </p:txBody>
          </p:sp>
          <p:cxnSp>
            <p:nvCxnSpPr>
              <p:cNvPr id="65" name="PPT世界-9-5"/>
              <p:cNvCxnSpPr/>
              <p:nvPr/>
            </p:nvCxnSpPr>
            <p:spPr>
              <a:xfrm>
                <a:off x="2353876" y="4079507"/>
                <a:ext cx="0" cy="765298"/>
              </a:xfrm>
              <a:prstGeom prst="line">
                <a:avLst/>
              </a:prstGeom>
              <a:ln w="6350" cap="rnd">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PPT世界-9-6"/>
              <p:cNvCxnSpPr/>
              <p:nvPr/>
            </p:nvCxnSpPr>
            <p:spPr>
              <a:xfrm>
                <a:off x="3582312" y="4079507"/>
                <a:ext cx="0" cy="765298"/>
              </a:xfrm>
              <a:prstGeom prst="line">
                <a:avLst/>
              </a:prstGeom>
              <a:ln w="6350" cap="rnd">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7" name="PPT世界-9-7"/>
              <p:cNvSpPr txBox="1"/>
              <p:nvPr/>
            </p:nvSpPr>
            <p:spPr>
              <a:xfrm>
                <a:off x="1375902" y="4050948"/>
                <a:ext cx="658744" cy="432021"/>
              </a:xfrm>
              <a:prstGeom prst="rect">
                <a:avLst/>
              </a:prstGeom>
              <a:noFill/>
            </p:spPr>
            <p:txBody>
              <a:bodyPr wrap="square" rtlCol="0">
                <a:noAutofit/>
              </a:bodyPr>
              <a:lstStyle/>
              <a:p>
                <a:pPr algn="ctr"/>
                <a:r>
                  <a:rPr lang="en-US" altLang="zh-CN"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9-8"/>
              <p:cNvSpPr txBox="1"/>
              <p:nvPr/>
            </p:nvSpPr>
            <p:spPr>
              <a:xfrm>
                <a:off x="1130939" y="4485167"/>
                <a:ext cx="1148670" cy="330370"/>
              </a:xfrm>
              <a:prstGeom prst="rect">
                <a:avLst/>
              </a:prstGeom>
              <a:noFill/>
            </p:spPr>
            <p:txBody>
              <a:bodyPr wrap="square" rtlCol="0">
                <a:noAutofit/>
              </a:bodyPr>
              <a:lstStyle/>
              <a:p>
                <a:pPr algn="ctr"/>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9" name="PPT世界-9-9"/>
              <p:cNvSpPr txBox="1"/>
              <p:nvPr/>
            </p:nvSpPr>
            <p:spPr>
              <a:xfrm>
                <a:off x="2666293" y="4050948"/>
                <a:ext cx="658744" cy="432021"/>
              </a:xfrm>
              <a:prstGeom prst="rect">
                <a:avLst/>
              </a:prstGeom>
              <a:noFill/>
            </p:spPr>
            <p:txBody>
              <a:bodyPr wrap="square" rtlCol="0">
                <a:noAutofit/>
              </a:bodyPr>
              <a:lstStyle/>
              <a:p>
                <a:pPr algn="ctr"/>
                <a:r>
                  <a:rPr lang="en-US" altLang="zh-CN"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0" name="PPT世界-9-10"/>
              <p:cNvSpPr txBox="1"/>
              <p:nvPr/>
            </p:nvSpPr>
            <p:spPr>
              <a:xfrm>
                <a:off x="2421330" y="4485167"/>
                <a:ext cx="1148670" cy="330370"/>
              </a:xfrm>
              <a:prstGeom prst="rect">
                <a:avLst/>
              </a:prstGeom>
              <a:noFill/>
            </p:spPr>
            <p:txBody>
              <a:bodyPr wrap="square" rtlCol="0">
                <a:noAutofit/>
              </a:bodyPr>
              <a:lstStyle/>
              <a:p>
                <a:pPr algn="ctr"/>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71" name="PPT世界-9-11"/>
              <p:cNvSpPr txBox="1"/>
              <p:nvPr/>
            </p:nvSpPr>
            <p:spPr>
              <a:xfrm>
                <a:off x="3894729" y="4050948"/>
                <a:ext cx="658744" cy="432021"/>
              </a:xfrm>
              <a:prstGeom prst="rect">
                <a:avLst/>
              </a:prstGeom>
              <a:noFill/>
            </p:spPr>
            <p:txBody>
              <a:bodyPr wrap="square" rtlCol="0">
                <a:noAutofit/>
              </a:bodyPr>
              <a:lstStyle/>
              <a:p>
                <a:pPr algn="ctr"/>
                <a:r>
                  <a:rPr lang="en-US" altLang="zh-CN"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2" name="PPT世界-9-12"/>
              <p:cNvSpPr txBox="1"/>
              <p:nvPr/>
            </p:nvSpPr>
            <p:spPr>
              <a:xfrm>
                <a:off x="3649766" y="4485167"/>
                <a:ext cx="1148670" cy="330370"/>
              </a:xfrm>
              <a:prstGeom prst="rect">
                <a:avLst/>
              </a:prstGeom>
              <a:noFill/>
            </p:spPr>
            <p:txBody>
              <a:bodyPr wrap="square" rtlCol="0">
                <a:noAutofit/>
              </a:bodyPr>
              <a:lstStyle/>
              <a:p>
                <a:pPr algn="ctr"/>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grpSp>
      <p:pic>
        <p:nvPicPr>
          <p:cNvPr id="26" name="PPT世界-10" descr="飞机在飞行&#10;&#10;中度可信度描述已自动生成">
            <a:extLst>
              <a:ext uri="{FF2B5EF4-FFF2-40B4-BE49-F238E27FC236}">
                <a16:creationId xmlns:a16="http://schemas.microsoft.com/office/drawing/2014/main" id="{0B234043-E247-40D9-84F2-B5228D48E544}"/>
              </a:ext>
            </a:extLst>
          </p:cNvPr>
          <p:cNvPicPr>
            <a:picLocks noChangeAspect="1"/>
          </p:cNvPicPr>
          <p:nvPr/>
        </p:nvPicPr>
        <p:blipFill>
          <a:blip r:embed="rId3" cstate="print">
            <a:extLst>
              <a:ext uri="{28A0092B-C50C-407E-A947-70E740481C1C}">
                <a14:useLocalDpi xmlns:a14="http://schemas.microsoft.com/office/drawing/2010/main" val="0"/>
              </a:ext>
            </a:extLst>
          </a:blip>
          <a:srcRect l="28065" b="19648"/>
          <a:stretch>
            <a:fillRect/>
          </a:stretch>
        </p:blipFill>
        <p:spPr>
          <a:xfrm flipH="1">
            <a:off x="6397701" y="930920"/>
            <a:ext cx="5794299" cy="5927080"/>
          </a:xfrm>
          <a:custGeom>
            <a:avLst/>
            <a:gdLst>
              <a:gd name="connsiteX0" fmla="*/ 5794299 w 5794299"/>
              <a:gd name="connsiteY0" fmla="*/ 0 h 5927080"/>
              <a:gd name="connsiteX1" fmla="*/ 0 w 5794299"/>
              <a:gd name="connsiteY1" fmla="*/ 0 h 5927080"/>
              <a:gd name="connsiteX2" fmla="*/ 0 w 5794299"/>
              <a:gd name="connsiteY2" fmla="*/ 5927080 h 5927080"/>
              <a:gd name="connsiteX3" fmla="*/ 5794299 w 5794299"/>
              <a:gd name="connsiteY3" fmla="*/ 5927080 h 5927080"/>
            </a:gdLst>
            <a:ahLst/>
            <a:cxnLst>
              <a:cxn ang="0">
                <a:pos x="connsiteX0" y="connsiteY0"/>
              </a:cxn>
              <a:cxn ang="0">
                <a:pos x="connsiteX1" y="connsiteY1"/>
              </a:cxn>
              <a:cxn ang="0">
                <a:pos x="connsiteX2" y="connsiteY2"/>
              </a:cxn>
              <a:cxn ang="0">
                <a:pos x="connsiteX3" y="connsiteY3"/>
              </a:cxn>
            </a:cxnLst>
            <a:rect l="l" t="t" r="r" b="b"/>
            <a:pathLst>
              <a:path w="5794299" h="5927080">
                <a:moveTo>
                  <a:pt x="5794299" y="0"/>
                </a:moveTo>
                <a:lnTo>
                  <a:pt x="0" y="0"/>
                </a:lnTo>
                <a:lnTo>
                  <a:pt x="0" y="5927080"/>
                </a:lnTo>
                <a:lnTo>
                  <a:pt x="5794299" y="5927080"/>
                </a:lnTo>
                <a:close/>
              </a:path>
            </a:pathLst>
          </a:custGeom>
          <a:effectLst>
            <a:outerShdw blurRad="63500" dist="127000" dir="8100000" algn="tr" rotWithShape="0">
              <a:prstClr val="black">
                <a:alpha val="20000"/>
              </a:prstClr>
            </a:outerShdw>
          </a:effectLst>
        </p:spPr>
      </p:pic>
      <p:sp>
        <p:nvSpPr>
          <p:cNvPr id="28" name="PPT世界-2">
            <a:extLst>
              <a:ext uri="{FF2B5EF4-FFF2-40B4-BE49-F238E27FC236}">
                <a16:creationId xmlns:a16="http://schemas.microsoft.com/office/drawing/2014/main" id="{45AAAD2C-A99E-47AA-98AE-DEEE98156AC5}"/>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3">
            <a:extLst>
              <a:ext uri="{FF2B5EF4-FFF2-40B4-BE49-F238E27FC236}">
                <a16:creationId xmlns:a16="http://schemas.microsoft.com/office/drawing/2014/main" id="{391E854F-AE6F-4A42-B940-5E7DE7614F99}"/>
              </a:ext>
            </a:extLst>
          </p:cNvPr>
          <p:cNvSpPr txBox="1"/>
          <p:nvPr/>
        </p:nvSpPr>
        <p:spPr>
          <a:xfrm>
            <a:off x="816660" y="481360"/>
            <a:ext cx="762182"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4">
            <a:extLst>
              <a:ext uri="{FF2B5EF4-FFF2-40B4-BE49-F238E27FC236}">
                <a16:creationId xmlns:a16="http://schemas.microsoft.com/office/drawing/2014/main" id="{57FED9E7-4FD8-42CE-B8BE-F900AE37C556}"/>
              </a:ext>
            </a:extLst>
          </p:cNvPr>
          <p:cNvSpPr txBox="1"/>
          <p:nvPr/>
        </p:nvSpPr>
        <p:spPr>
          <a:xfrm>
            <a:off x="1936273" y="596021"/>
            <a:ext cx="1456914"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机械结构力学</a:t>
            </a:r>
          </a:p>
        </p:txBody>
      </p:sp>
      <p:sp>
        <p:nvSpPr>
          <p:cNvPr id="31" name="PPT世界-5">
            <a:extLst>
              <a:ext uri="{FF2B5EF4-FFF2-40B4-BE49-F238E27FC236}">
                <a16:creationId xmlns:a16="http://schemas.microsoft.com/office/drawing/2014/main" id="{AFBB0A9A-5D5F-4AB7-BC45-4B2E65C84D12}"/>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Mechanical structure mechanics</a:t>
            </a:r>
            <a:endParaRPr lang="zh-CN" altLang="en-US"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a:extLst>
              <a:ext uri="{28A0092B-C50C-407E-A947-70E740481C1C}">
                <a14:useLocalDpi xmlns:a14="http://schemas.microsoft.com/office/drawing/2010/main" val="0"/>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grpSp>
        <p:nvGrpSpPr>
          <p:cNvPr id="39" name="PPT世界-7">
            <a:extLst>
              <a:ext uri="{FF2B5EF4-FFF2-40B4-BE49-F238E27FC236}">
                <a16:creationId xmlns:a16="http://schemas.microsoft.com/office/drawing/2014/main" id="{875F0B78-1CCC-4617-A36B-5E8EF3E9E889}"/>
              </a:ext>
            </a:extLst>
          </p:cNvPr>
          <p:cNvGrpSpPr/>
          <p:nvPr/>
        </p:nvGrpSpPr>
        <p:grpSpPr>
          <a:xfrm>
            <a:off x="1019174" y="1631138"/>
            <a:ext cx="6240257" cy="4895851"/>
            <a:chOff x="1019174" y="1631138"/>
            <a:chExt cx="6240257" cy="4895851"/>
          </a:xfrm>
        </p:grpSpPr>
        <p:sp>
          <p:nvSpPr>
            <p:cNvPr id="12" name="PPT世界-7-1"/>
            <p:cNvSpPr/>
            <p:nvPr/>
          </p:nvSpPr>
          <p:spPr>
            <a:xfrm>
              <a:off x="1019174" y="1631138"/>
              <a:ext cx="6240257" cy="2409825"/>
            </a:xfrm>
            <a:prstGeom prst="roundRect">
              <a:avLst>
                <a:gd name="adj" fmla="val 50000"/>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36" name="组合 35">
              <a:extLst>
                <a:ext uri="{FF2B5EF4-FFF2-40B4-BE49-F238E27FC236}">
                  <a16:creationId xmlns:a16="http://schemas.microsoft.com/office/drawing/2014/main" id="{396E52E8-8618-4DBF-84CE-B0DF05D03241}"/>
                </a:ext>
              </a:extLst>
            </p:cNvPr>
            <p:cNvGrpSpPr/>
            <p:nvPr/>
          </p:nvGrpSpPr>
          <p:grpSpPr>
            <a:xfrm>
              <a:off x="1920107" y="2051205"/>
              <a:ext cx="2766192" cy="1609402"/>
              <a:chOff x="1920107" y="1938325"/>
              <a:chExt cx="2766192" cy="1609402"/>
            </a:xfrm>
          </p:grpSpPr>
          <p:cxnSp>
            <p:nvCxnSpPr>
              <p:cNvPr id="14" name="PPT世界-7-2"/>
              <p:cNvCxnSpPr>
                <a:cxnSpLocks/>
              </p:cNvCxnSpPr>
              <p:nvPr/>
            </p:nvCxnSpPr>
            <p:spPr>
              <a:xfrm>
                <a:off x="2431858" y="2808042"/>
                <a:ext cx="212109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PPT世界-7-3"/>
              <p:cNvCxnSpPr>
                <a:cxnSpLocks/>
              </p:cNvCxnSpPr>
              <p:nvPr/>
            </p:nvCxnSpPr>
            <p:spPr>
              <a:xfrm>
                <a:off x="2042142" y="2808042"/>
                <a:ext cx="52282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PPT世界-7-4"/>
              <p:cNvSpPr/>
              <p:nvPr/>
            </p:nvSpPr>
            <p:spPr>
              <a:xfrm>
                <a:off x="1922462" y="2930122"/>
                <a:ext cx="2763837" cy="617605"/>
              </a:xfrm>
              <a:prstGeom prst="rect">
                <a:avLst/>
              </a:prstGeom>
            </p:spPr>
            <p:txBody>
              <a:bodyPr wrap="square">
                <a:noAutofit/>
              </a:bodyPr>
              <a:lstStyle/>
              <a:p>
                <a:pPr>
                  <a:lnSpc>
                    <a:spcPct val="150000"/>
                  </a:lnSpc>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单击此处键入文本单击此处键入文单击此处键入文本单击此处键入文</a:t>
                </a:r>
              </a:p>
            </p:txBody>
          </p:sp>
          <p:sp>
            <p:nvSpPr>
              <p:cNvPr id="17" name="PPT世界-7-5"/>
              <p:cNvSpPr/>
              <p:nvPr/>
            </p:nvSpPr>
            <p:spPr>
              <a:xfrm>
                <a:off x="1920107" y="1938325"/>
                <a:ext cx="2031325" cy="461665"/>
              </a:xfrm>
              <a:prstGeom prst="rect">
                <a:avLst/>
              </a:prstGeom>
            </p:spPr>
            <p:txBody>
              <a:bodyPr wrap="none">
                <a:noAutofit/>
              </a:bodyPr>
              <a:lstStyle/>
              <a:p>
                <a:pPr algn="l"/>
                <a:r>
                  <a:rPr lang="zh-CN" altLang="en-US" sz="2400" b="0" i="0" spc="0" dirty="0">
                    <a:gradFill>
                      <a:gsLst>
                        <a:gs pos="0">
                          <a:schemeClr val="accent1"/>
                        </a:gs>
                        <a:gs pos="100000">
                          <a:schemeClr val="accent3"/>
                        </a:gs>
                      </a:gsLst>
                      <a:lin ang="2700000" scaled="0"/>
                    </a:gradFill>
                    <a:effectLst/>
                    <a:latin typeface="+mj-ea"/>
                    <a:ea typeface="+mj-ea"/>
                    <a:cs typeface="思源黑体 CN Bold" panose="020B0800000000000000" pitchFamily="34" charset="-122"/>
                  </a:rPr>
                  <a:t>标题文字添加</a:t>
                </a:r>
              </a:p>
            </p:txBody>
          </p:sp>
          <p:sp>
            <p:nvSpPr>
              <p:cNvPr id="18" name="PPT世界-7-6"/>
              <p:cNvSpPr/>
              <p:nvPr/>
            </p:nvSpPr>
            <p:spPr>
              <a:xfrm>
                <a:off x="1920107" y="2418512"/>
                <a:ext cx="1980029" cy="307777"/>
              </a:xfrm>
              <a:prstGeom prst="rect">
                <a:avLst/>
              </a:prstGeom>
            </p:spPr>
            <p:txBody>
              <a:bodyPr wrap="none">
                <a:noAutofit/>
              </a:bodyPr>
              <a:lstStyle/>
              <a:p>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grpSp>
        <p:grpSp>
          <p:nvGrpSpPr>
            <p:cNvPr id="38" name="组合 37">
              <a:extLst>
                <a:ext uri="{FF2B5EF4-FFF2-40B4-BE49-F238E27FC236}">
                  <a16:creationId xmlns:a16="http://schemas.microsoft.com/office/drawing/2014/main" id="{800E0D3E-EA9D-433C-900F-E66E0F2AE9E2}"/>
                </a:ext>
              </a:extLst>
            </p:cNvPr>
            <p:cNvGrpSpPr/>
            <p:nvPr/>
          </p:nvGrpSpPr>
          <p:grpSpPr>
            <a:xfrm>
              <a:off x="5086350" y="1831164"/>
              <a:ext cx="2019300" cy="2019300"/>
              <a:chOff x="5086350" y="1831164"/>
              <a:chExt cx="2019300" cy="2019300"/>
            </a:xfrm>
          </p:grpSpPr>
          <p:sp>
            <p:nvSpPr>
              <p:cNvPr id="13" name="PPT世界-7-7"/>
              <p:cNvSpPr/>
              <p:nvPr/>
            </p:nvSpPr>
            <p:spPr>
              <a:xfrm>
                <a:off x="5086350" y="1831164"/>
                <a:ext cx="2019300" cy="2019300"/>
              </a:xfrm>
              <a:prstGeom prst="ellipse">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endParaRPr>
              </a:p>
            </p:txBody>
          </p:sp>
          <p:grpSp>
            <p:nvGrpSpPr>
              <p:cNvPr id="37" name="组合 36">
                <a:extLst>
                  <a:ext uri="{FF2B5EF4-FFF2-40B4-BE49-F238E27FC236}">
                    <a16:creationId xmlns:a16="http://schemas.microsoft.com/office/drawing/2014/main" id="{4CE77623-3EA5-4B81-8EB7-0B351CF2055F}"/>
                  </a:ext>
                </a:extLst>
              </p:cNvPr>
              <p:cNvGrpSpPr/>
              <p:nvPr/>
            </p:nvGrpSpPr>
            <p:grpSpPr>
              <a:xfrm>
                <a:off x="5388114" y="2154754"/>
                <a:ext cx="1415772" cy="1303833"/>
                <a:chOff x="5397639" y="2146978"/>
                <a:chExt cx="1415772" cy="1303833"/>
              </a:xfrm>
            </p:grpSpPr>
            <p:sp>
              <p:nvSpPr>
                <p:cNvPr id="24" name="PPT世界-7-8"/>
                <p:cNvSpPr/>
                <p:nvPr/>
              </p:nvSpPr>
              <p:spPr>
                <a:xfrm>
                  <a:off x="5397639" y="2619814"/>
                  <a:ext cx="1415772" cy="830997"/>
                </a:xfrm>
                <a:prstGeom prst="rect">
                  <a:avLst/>
                </a:prstGeom>
              </p:spPr>
              <p:txBody>
                <a:bodyPr wrap="none">
                  <a:noAutofit/>
                </a:bodyPr>
                <a:lstStyle/>
                <a:p>
                  <a:pPr algn="ctr"/>
                  <a:r>
                    <a:rPr lang="zh-CN" altLang="en-US" sz="24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endParaRPr lang="en-US" altLang="zh-CN" sz="24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a:p>
                  <a:pPr algn="ctr"/>
                  <a:r>
                    <a:rPr lang="zh-CN" altLang="en-US" sz="24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文字添加</a:t>
                  </a:r>
                </a:p>
              </p:txBody>
            </p:sp>
            <p:sp>
              <p:nvSpPr>
                <p:cNvPr id="25" name="PPT世界-7-9"/>
                <p:cNvSpPr>
                  <a:spLocks noChangeAspect="1"/>
                </p:cNvSpPr>
                <p:nvPr/>
              </p:nvSpPr>
              <p:spPr bwMode="auto">
                <a:xfrm>
                  <a:off x="5870556" y="2146978"/>
                  <a:ext cx="469939" cy="388371"/>
                </a:xfrm>
                <a:custGeom>
                  <a:avLst/>
                  <a:gdLst>
                    <a:gd name="connsiteX0" fmla="*/ 172462 w 606900"/>
                    <a:gd name="connsiteY0" fmla="*/ 349437 h 501560"/>
                    <a:gd name="connsiteX1" fmla="*/ 155911 w 606900"/>
                    <a:gd name="connsiteY1" fmla="*/ 378701 h 501560"/>
                    <a:gd name="connsiteX2" fmla="*/ 138449 w 606900"/>
                    <a:gd name="connsiteY2" fmla="*/ 467859 h 501560"/>
                    <a:gd name="connsiteX3" fmla="*/ 227733 w 606900"/>
                    <a:gd name="connsiteY3" fmla="*/ 450270 h 501560"/>
                    <a:gd name="connsiteX4" fmla="*/ 255065 w 606900"/>
                    <a:gd name="connsiteY4" fmla="*/ 434804 h 501560"/>
                    <a:gd name="connsiteX5" fmla="*/ 172462 w 606900"/>
                    <a:gd name="connsiteY5" fmla="*/ 349437 h 501560"/>
                    <a:gd name="connsiteX6" fmla="*/ 533696 w 606900"/>
                    <a:gd name="connsiteY6" fmla="*/ 210393 h 501560"/>
                    <a:gd name="connsiteX7" fmla="*/ 315346 w 606900"/>
                    <a:gd name="connsiteY7" fmla="*/ 428587 h 501560"/>
                    <a:gd name="connsiteX8" fmla="*/ 533696 w 606900"/>
                    <a:gd name="connsiteY8" fmla="*/ 210393 h 501560"/>
                    <a:gd name="connsiteX9" fmla="*/ 59522 w 606900"/>
                    <a:gd name="connsiteY9" fmla="*/ 119601 h 501560"/>
                    <a:gd name="connsiteX10" fmla="*/ 28242 w 606900"/>
                    <a:gd name="connsiteY10" fmla="*/ 150825 h 501560"/>
                    <a:gd name="connsiteX11" fmla="*/ 59522 w 606900"/>
                    <a:gd name="connsiteY11" fmla="*/ 182049 h 501560"/>
                    <a:gd name="connsiteX12" fmla="*/ 90802 w 606900"/>
                    <a:gd name="connsiteY12" fmla="*/ 150825 h 501560"/>
                    <a:gd name="connsiteX13" fmla="*/ 59522 w 606900"/>
                    <a:gd name="connsiteY13" fmla="*/ 119601 h 501560"/>
                    <a:gd name="connsiteX14" fmla="*/ 59522 w 606900"/>
                    <a:gd name="connsiteY14" fmla="*/ 91409 h 501560"/>
                    <a:gd name="connsiteX15" fmla="*/ 119044 w 606900"/>
                    <a:gd name="connsiteY15" fmla="*/ 150825 h 501560"/>
                    <a:gd name="connsiteX16" fmla="*/ 59522 w 606900"/>
                    <a:gd name="connsiteY16" fmla="*/ 210241 h 501560"/>
                    <a:gd name="connsiteX17" fmla="*/ 0 w 606900"/>
                    <a:gd name="connsiteY17" fmla="*/ 150825 h 501560"/>
                    <a:gd name="connsiteX18" fmla="*/ 59522 w 606900"/>
                    <a:gd name="connsiteY18" fmla="*/ 91409 h 501560"/>
                    <a:gd name="connsiteX19" fmla="*/ 347929 w 606900"/>
                    <a:gd name="connsiteY19" fmla="*/ 72806 h 501560"/>
                    <a:gd name="connsiteX20" fmla="*/ 230162 w 606900"/>
                    <a:gd name="connsiteY20" fmla="*/ 125481 h 501560"/>
                    <a:gd name="connsiteX21" fmla="*/ 282548 w 606900"/>
                    <a:gd name="connsiteY21" fmla="*/ 417215 h 501560"/>
                    <a:gd name="connsiteX22" fmla="*/ 522308 w 606900"/>
                    <a:gd name="connsiteY22" fmla="*/ 177641 h 501560"/>
                    <a:gd name="connsiteX23" fmla="*/ 347929 w 606900"/>
                    <a:gd name="connsiteY23" fmla="*/ 72806 h 501560"/>
                    <a:gd name="connsiteX24" fmla="*/ 544439 w 606900"/>
                    <a:gd name="connsiteY24" fmla="*/ 29064 h 501560"/>
                    <a:gd name="connsiteX25" fmla="*/ 483740 w 606900"/>
                    <a:gd name="connsiteY25" fmla="*/ 51334 h 501560"/>
                    <a:gd name="connsiteX26" fmla="*/ 454434 w 606900"/>
                    <a:gd name="connsiteY26" fmla="*/ 67862 h 501560"/>
                    <a:gd name="connsiteX27" fmla="*/ 540074 w 606900"/>
                    <a:gd name="connsiteY27" fmla="*/ 150348 h 501560"/>
                    <a:gd name="connsiteX28" fmla="*/ 555562 w 606900"/>
                    <a:gd name="connsiteY28" fmla="*/ 122903 h 501560"/>
                    <a:gd name="connsiteX29" fmla="*/ 573024 w 606900"/>
                    <a:gd name="connsiteY29" fmla="*/ 33745 h 501560"/>
                    <a:gd name="connsiteX30" fmla="*/ 544439 w 606900"/>
                    <a:gd name="connsiteY30" fmla="*/ 29064 h 501560"/>
                    <a:gd name="connsiteX31" fmla="*/ 556710 w 606900"/>
                    <a:gd name="connsiteY31" fmla="*/ 17 h 501560"/>
                    <a:gd name="connsiteX32" fmla="*/ 593067 w 606900"/>
                    <a:gd name="connsiteY32" fmla="*/ 13882 h 501560"/>
                    <a:gd name="connsiteX33" fmla="*/ 554195 w 606900"/>
                    <a:gd name="connsiteY33" fmla="*/ 180826 h 501560"/>
                    <a:gd name="connsiteX34" fmla="*/ 285737 w 606900"/>
                    <a:gd name="connsiteY34" fmla="*/ 448906 h 501560"/>
                    <a:gd name="connsiteX35" fmla="*/ 118406 w 606900"/>
                    <a:gd name="connsiteY35" fmla="*/ 487723 h 501560"/>
                    <a:gd name="connsiteX36" fmla="*/ 159252 w 606900"/>
                    <a:gd name="connsiteY36" fmla="*/ 317747 h 501560"/>
                    <a:gd name="connsiteX37" fmla="*/ 422699 w 606900"/>
                    <a:gd name="connsiteY37" fmla="*/ 54519 h 501560"/>
                    <a:gd name="connsiteX38" fmla="*/ 556710 w 606900"/>
                    <a:gd name="connsiteY38" fmla="*/ 17 h 50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900" h="501560">
                      <a:moveTo>
                        <a:pt x="172462" y="349437"/>
                      </a:moveTo>
                      <a:cubicBezTo>
                        <a:pt x="166237" y="359596"/>
                        <a:pt x="160770" y="369300"/>
                        <a:pt x="155911" y="378701"/>
                      </a:cubicBezTo>
                      <a:cubicBezTo>
                        <a:pt x="129035" y="430407"/>
                        <a:pt x="129339" y="458610"/>
                        <a:pt x="138449" y="467859"/>
                      </a:cubicBezTo>
                      <a:cubicBezTo>
                        <a:pt x="147560" y="476957"/>
                        <a:pt x="175803" y="477109"/>
                        <a:pt x="227733" y="450270"/>
                      </a:cubicBezTo>
                      <a:cubicBezTo>
                        <a:pt x="236540" y="445721"/>
                        <a:pt x="245650" y="440566"/>
                        <a:pt x="255065" y="434804"/>
                      </a:cubicBezTo>
                      <a:cubicBezTo>
                        <a:pt x="220293" y="415244"/>
                        <a:pt x="190987" y="385070"/>
                        <a:pt x="172462" y="349437"/>
                      </a:cubicBezTo>
                      <a:close/>
                      <a:moveTo>
                        <a:pt x="533696" y="210393"/>
                      </a:moveTo>
                      <a:cubicBezTo>
                        <a:pt x="476452" y="289392"/>
                        <a:pt x="393849" y="371726"/>
                        <a:pt x="315346" y="428587"/>
                      </a:cubicBezTo>
                      <a:cubicBezTo>
                        <a:pt x="446539" y="460278"/>
                        <a:pt x="565583" y="342159"/>
                        <a:pt x="533696" y="210393"/>
                      </a:cubicBezTo>
                      <a:close/>
                      <a:moveTo>
                        <a:pt x="59522" y="119601"/>
                      </a:moveTo>
                      <a:cubicBezTo>
                        <a:pt x="41908" y="119601"/>
                        <a:pt x="28242" y="133849"/>
                        <a:pt x="28242" y="150825"/>
                      </a:cubicBezTo>
                      <a:cubicBezTo>
                        <a:pt x="28242" y="167801"/>
                        <a:pt x="41908" y="182049"/>
                        <a:pt x="59522" y="182049"/>
                      </a:cubicBezTo>
                      <a:cubicBezTo>
                        <a:pt x="77135" y="182049"/>
                        <a:pt x="90802" y="167649"/>
                        <a:pt x="90802" y="150825"/>
                      </a:cubicBezTo>
                      <a:cubicBezTo>
                        <a:pt x="90802" y="133849"/>
                        <a:pt x="77135" y="119601"/>
                        <a:pt x="59522" y="119601"/>
                      </a:cubicBezTo>
                      <a:close/>
                      <a:moveTo>
                        <a:pt x="59522" y="91409"/>
                      </a:moveTo>
                      <a:cubicBezTo>
                        <a:pt x="92320" y="91409"/>
                        <a:pt x="119044" y="118086"/>
                        <a:pt x="119044" y="150825"/>
                      </a:cubicBezTo>
                      <a:cubicBezTo>
                        <a:pt x="119044" y="184019"/>
                        <a:pt x="91865" y="210241"/>
                        <a:pt x="59522" y="210241"/>
                      </a:cubicBezTo>
                      <a:cubicBezTo>
                        <a:pt x="27179" y="210241"/>
                        <a:pt x="0" y="184019"/>
                        <a:pt x="0" y="150825"/>
                      </a:cubicBezTo>
                      <a:cubicBezTo>
                        <a:pt x="0" y="117631"/>
                        <a:pt x="27179" y="91409"/>
                        <a:pt x="59522" y="91409"/>
                      </a:cubicBezTo>
                      <a:close/>
                      <a:moveTo>
                        <a:pt x="347929" y="72806"/>
                      </a:moveTo>
                      <a:cubicBezTo>
                        <a:pt x="305609" y="75060"/>
                        <a:pt x="263530" y="92104"/>
                        <a:pt x="230162" y="125481"/>
                      </a:cubicBezTo>
                      <a:cubicBezTo>
                        <a:pt x="141486" y="213881"/>
                        <a:pt x="167755" y="364448"/>
                        <a:pt x="282548" y="417215"/>
                      </a:cubicBezTo>
                      <a:cubicBezTo>
                        <a:pt x="369554" y="357625"/>
                        <a:pt x="463241" y="263767"/>
                        <a:pt x="522308" y="177641"/>
                      </a:cubicBezTo>
                      <a:cubicBezTo>
                        <a:pt x="489662" y="106376"/>
                        <a:pt x="418462" y="69049"/>
                        <a:pt x="347929" y="72806"/>
                      </a:cubicBezTo>
                      <a:close/>
                      <a:moveTo>
                        <a:pt x="544439" y="29064"/>
                      </a:moveTo>
                      <a:cubicBezTo>
                        <a:pt x="529749" y="31243"/>
                        <a:pt x="509705" y="37915"/>
                        <a:pt x="483740" y="51334"/>
                      </a:cubicBezTo>
                      <a:cubicBezTo>
                        <a:pt x="474326" y="56035"/>
                        <a:pt x="464608" y="61645"/>
                        <a:pt x="454434" y="67862"/>
                      </a:cubicBezTo>
                      <a:cubicBezTo>
                        <a:pt x="490118" y="86209"/>
                        <a:pt x="520486" y="115777"/>
                        <a:pt x="540074" y="150348"/>
                      </a:cubicBezTo>
                      <a:cubicBezTo>
                        <a:pt x="545844" y="140947"/>
                        <a:pt x="551007" y="131698"/>
                        <a:pt x="555562" y="122903"/>
                      </a:cubicBezTo>
                      <a:cubicBezTo>
                        <a:pt x="582286" y="71198"/>
                        <a:pt x="582134" y="42995"/>
                        <a:pt x="573024" y="33745"/>
                      </a:cubicBezTo>
                      <a:cubicBezTo>
                        <a:pt x="568469" y="29196"/>
                        <a:pt x="559130" y="26884"/>
                        <a:pt x="544439" y="29064"/>
                      </a:cubicBezTo>
                      <a:close/>
                      <a:moveTo>
                        <a:pt x="556710" y="17"/>
                      </a:moveTo>
                      <a:cubicBezTo>
                        <a:pt x="570945" y="302"/>
                        <a:pt x="583539" y="4367"/>
                        <a:pt x="593067" y="13882"/>
                      </a:cubicBezTo>
                      <a:cubicBezTo>
                        <a:pt x="630572" y="51334"/>
                        <a:pt x="583045" y="136701"/>
                        <a:pt x="554195" y="180826"/>
                      </a:cubicBezTo>
                      <a:cubicBezTo>
                        <a:pt x="616147" y="348679"/>
                        <a:pt x="451701" y="510012"/>
                        <a:pt x="285737" y="448906"/>
                      </a:cubicBezTo>
                      <a:cubicBezTo>
                        <a:pt x="241399" y="477867"/>
                        <a:pt x="155911" y="525175"/>
                        <a:pt x="118406" y="487723"/>
                      </a:cubicBezTo>
                      <a:cubicBezTo>
                        <a:pt x="80445" y="449664"/>
                        <a:pt x="129642" y="362629"/>
                        <a:pt x="159252" y="317747"/>
                      </a:cubicBezTo>
                      <a:cubicBezTo>
                        <a:pt x="106410" y="155655"/>
                        <a:pt x="260683" y="1903"/>
                        <a:pt x="422699" y="54519"/>
                      </a:cubicBezTo>
                      <a:cubicBezTo>
                        <a:pt x="456522" y="32343"/>
                        <a:pt x="514004" y="-836"/>
                        <a:pt x="556710" y="17"/>
                      </a:cubicBezTo>
                      <a:close/>
                    </a:path>
                  </a:pathLst>
                </a:custGeom>
                <a:solidFill>
                  <a:schemeClr val="bg1"/>
                </a:solidFill>
                <a:ln>
                  <a:noFill/>
                </a:ln>
                <a:effectLst>
                  <a:outerShdw blurRad="50800" dist="38100" dir="2700000" algn="tl" rotWithShape="0">
                    <a:prstClr val="black">
                      <a:alpha val="40000"/>
                    </a:prstClr>
                  </a:outerShdw>
                </a:effectLst>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cs typeface="思源黑体 CN Bold" panose="020B0800000000000000" pitchFamily="34" charset="-122"/>
                  </a:endParaRPr>
                </a:p>
              </p:txBody>
            </p:sp>
          </p:grpSp>
        </p:grpSp>
        <p:grpSp>
          <p:nvGrpSpPr>
            <p:cNvPr id="32" name="组合 31">
              <a:extLst>
                <a:ext uri="{FF2B5EF4-FFF2-40B4-BE49-F238E27FC236}">
                  <a16:creationId xmlns:a16="http://schemas.microsoft.com/office/drawing/2014/main" id="{2F146FC3-B374-4E17-A2C0-4EA0554E6A04}"/>
                </a:ext>
              </a:extLst>
            </p:cNvPr>
            <p:cNvGrpSpPr/>
            <p:nvPr/>
          </p:nvGrpSpPr>
          <p:grpSpPr>
            <a:xfrm>
              <a:off x="1638300" y="4250514"/>
              <a:ext cx="3848100" cy="2276475"/>
              <a:chOff x="1638300" y="4250514"/>
              <a:chExt cx="3848100" cy="2276475"/>
            </a:xfrm>
          </p:grpSpPr>
          <p:sp>
            <p:nvSpPr>
              <p:cNvPr id="9" name="PPT世界-7-10"/>
              <p:cNvSpPr/>
              <p:nvPr/>
            </p:nvSpPr>
            <p:spPr>
              <a:xfrm>
                <a:off x="1638300" y="4250514"/>
                <a:ext cx="3848100" cy="2276475"/>
              </a:xfrm>
              <a:prstGeom prst="rect">
                <a:avLst/>
              </a:prstGeom>
              <a:solidFill>
                <a:schemeClr val="bg1"/>
              </a:solidFill>
              <a:ln>
                <a:solidFill>
                  <a:schemeClr val="accent1"/>
                </a:solidFill>
              </a:ln>
              <a:effectLst>
                <a:outerShdw blurRad="406400" sx="102000" sy="102000" algn="ctr" rotWithShape="0">
                  <a:schemeClr val="accent1">
                    <a:lumMod val="20000"/>
                    <a:lumOff val="8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 name="组合 1">
                <a:extLst>
                  <a:ext uri="{FF2B5EF4-FFF2-40B4-BE49-F238E27FC236}">
                    <a16:creationId xmlns:a16="http://schemas.microsoft.com/office/drawing/2014/main" id="{F5A7276E-7947-4C7B-8D7D-8124577211A3}"/>
                  </a:ext>
                </a:extLst>
              </p:cNvPr>
              <p:cNvGrpSpPr/>
              <p:nvPr/>
            </p:nvGrpSpPr>
            <p:grpSpPr>
              <a:xfrm>
                <a:off x="1913732" y="4507437"/>
                <a:ext cx="3297237" cy="1762628"/>
                <a:chOff x="1970088" y="4550036"/>
                <a:chExt cx="3297237" cy="1762628"/>
              </a:xfrm>
            </p:grpSpPr>
            <p:sp>
              <p:nvSpPr>
                <p:cNvPr id="26" name="PPT世界-7-11"/>
                <p:cNvSpPr/>
                <p:nvPr/>
              </p:nvSpPr>
              <p:spPr>
                <a:xfrm>
                  <a:off x="1970088" y="4781476"/>
                  <a:ext cx="3297237" cy="1531188"/>
                </a:xfrm>
                <a:prstGeom prst="rect">
                  <a:avLst/>
                </a:prstGeom>
              </p:spPr>
              <p:txBody>
                <a:bodyPr wrap="square">
                  <a:noAutofit/>
                </a:bodyPr>
                <a:lstStyle/>
                <a:p>
                  <a:pPr>
                    <a:lnSpc>
                      <a:spcPct val="150000"/>
                    </a:lnSpc>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本单击此处键入文本单击此处键单击此处键入文本单击此处键入文本单击此处此处键入文本单击此处键</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27" name="PPT世界-7-12"/>
                <p:cNvCxnSpPr/>
                <p:nvPr/>
              </p:nvCxnSpPr>
              <p:spPr>
                <a:xfrm>
                  <a:off x="2446085" y="4552878"/>
                  <a:ext cx="264026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PPT世界-7-13"/>
                <p:cNvCxnSpPr/>
                <p:nvPr/>
              </p:nvCxnSpPr>
              <p:spPr>
                <a:xfrm>
                  <a:off x="2056369" y="4550036"/>
                  <a:ext cx="52282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grpSp>
      <p:grpSp>
        <p:nvGrpSpPr>
          <p:cNvPr id="40" name="PPT世界-8">
            <a:extLst>
              <a:ext uri="{FF2B5EF4-FFF2-40B4-BE49-F238E27FC236}">
                <a16:creationId xmlns:a16="http://schemas.microsoft.com/office/drawing/2014/main" id="{FD712418-2577-4FCE-B621-E00F3D2C3CD4}"/>
              </a:ext>
            </a:extLst>
          </p:cNvPr>
          <p:cNvGrpSpPr/>
          <p:nvPr/>
        </p:nvGrpSpPr>
        <p:grpSpPr>
          <a:xfrm>
            <a:off x="4903992" y="1631139"/>
            <a:ext cx="6195808" cy="4895850"/>
            <a:chOff x="4903992" y="1631139"/>
            <a:chExt cx="6195808" cy="4895850"/>
          </a:xfrm>
        </p:grpSpPr>
        <p:sp>
          <p:nvSpPr>
            <p:cNvPr id="10" name="PPT世界-8-1"/>
            <p:cNvSpPr/>
            <p:nvPr/>
          </p:nvSpPr>
          <p:spPr>
            <a:xfrm>
              <a:off x="4903992" y="1631139"/>
              <a:ext cx="6195808" cy="2409825"/>
            </a:xfrm>
            <a:prstGeom prst="roundRect">
              <a:avLst>
                <a:gd name="adj" fmla="val 50000"/>
              </a:avLst>
            </a:prstGeom>
            <a:noFill/>
            <a:ln>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grpSp>
          <p:nvGrpSpPr>
            <p:cNvPr id="35" name="组合 34">
              <a:extLst>
                <a:ext uri="{FF2B5EF4-FFF2-40B4-BE49-F238E27FC236}">
                  <a16:creationId xmlns:a16="http://schemas.microsoft.com/office/drawing/2014/main" id="{AAF95B75-F90A-46DD-9DA2-25C535E36DEC}"/>
                </a:ext>
              </a:extLst>
            </p:cNvPr>
            <p:cNvGrpSpPr/>
            <p:nvPr/>
          </p:nvGrpSpPr>
          <p:grpSpPr>
            <a:xfrm>
              <a:off x="7637462" y="2083704"/>
              <a:ext cx="2763837" cy="1544405"/>
              <a:chOff x="7637462" y="2003322"/>
              <a:chExt cx="2763837" cy="1544405"/>
            </a:xfrm>
          </p:grpSpPr>
          <p:cxnSp>
            <p:nvCxnSpPr>
              <p:cNvPr id="19" name="PPT世界-8-2"/>
              <p:cNvCxnSpPr>
                <a:cxnSpLocks/>
              </p:cNvCxnSpPr>
              <p:nvPr/>
            </p:nvCxnSpPr>
            <p:spPr>
              <a:xfrm flipH="1">
                <a:off x="7766667" y="2808042"/>
                <a:ext cx="2121092"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 name="PPT世界-8-3"/>
              <p:cNvCxnSpPr>
                <a:cxnSpLocks/>
              </p:cNvCxnSpPr>
              <p:nvPr/>
            </p:nvCxnSpPr>
            <p:spPr>
              <a:xfrm flipH="1">
                <a:off x="9754651" y="2808042"/>
                <a:ext cx="522824"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1" name="PPT世界-8-4"/>
              <p:cNvSpPr/>
              <p:nvPr/>
            </p:nvSpPr>
            <p:spPr>
              <a:xfrm>
                <a:off x="7637462" y="2930122"/>
                <a:ext cx="2763837" cy="617605"/>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单击此处键入文本单击此处键入文单击此处键入文本单击此处键入文</a:t>
                </a:r>
              </a:p>
            </p:txBody>
          </p:sp>
          <p:sp>
            <p:nvSpPr>
              <p:cNvPr id="22" name="PPT世界-8-5"/>
              <p:cNvSpPr/>
              <p:nvPr/>
            </p:nvSpPr>
            <p:spPr>
              <a:xfrm>
                <a:off x="8369974" y="2003322"/>
                <a:ext cx="2031325" cy="461665"/>
              </a:xfrm>
              <a:prstGeom prst="rect">
                <a:avLst/>
              </a:prstGeom>
            </p:spPr>
            <p:txBody>
              <a:bodyPr wrap="none">
                <a:noAutofit/>
              </a:bodyPr>
              <a:lstStyle/>
              <a:p>
                <a:pPr algn="r"/>
                <a:r>
                  <a:rPr lang="zh-CN" altLang="en-US" sz="2400" b="1"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23" name="PPT世界-8-6"/>
              <p:cNvSpPr/>
              <p:nvPr/>
            </p:nvSpPr>
            <p:spPr>
              <a:xfrm>
                <a:off x="8417084" y="2418512"/>
                <a:ext cx="1980029"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grpSp>
        <p:grpSp>
          <p:nvGrpSpPr>
            <p:cNvPr id="34" name="组合 33">
              <a:extLst>
                <a:ext uri="{FF2B5EF4-FFF2-40B4-BE49-F238E27FC236}">
                  <a16:creationId xmlns:a16="http://schemas.microsoft.com/office/drawing/2014/main" id="{F968F07E-72B0-4F02-A049-BFD89FC74E6C}"/>
                </a:ext>
              </a:extLst>
            </p:cNvPr>
            <p:cNvGrpSpPr/>
            <p:nvPr/>
          </p:nvGrpSpPr>
          <p:grpSpPr>
            <a:xfrm>
              <a:off x="6829425" y="4250514"/>
              <a:ext cx="3848100" cy="2276475"/>
              <a:chOff x="6829425" y="4250514"/>
              <a:chExt cx="3848100" cy="2276475"/>
            </a:xfrm>
          </p:grpSpPr>
          <p:sp>
            <p:nvSpPr>
              <p:cNvPr id="8" name="PPT世界-8-7"/>
              <p:cNvSpPr/>
              <p:nvPr/>
            </p:nvSpPr>
            <p:spPr>
              <a:xfrm>
                <a:off x="6829425" y="4250514"/>
                <a:ext cx="3848100" cy="2276475"/>
              </a:xfrm>
              <a:prstGeom prst="rect">
                <a:avLst/>
              </a:prstGeom>
              <a:solidFill>
                <a:schemeClr val="bg1"/>
              </a:solidFill>
              <a:ln>
                <a:solidFill>
                  <a:schemeClr val="accent6"/>
                </a:solidFill>
              </a:ln>
              <a:effectLst>
                <a:outerShdw blurRad="406400" sx="102000" sy="102000" algn="ctr" rotWithShape="0">
                  <a:schemeClr val="tx2">
                    <a:lumMod val="20000"/>
                    <a:lumOff val="8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33" name="组合 32">
                <a:extLst>
                  <a:ext uri="{FF2B5EF4-FFF2-40B4-BE49-F238E27FC236}">
                    <a16:creationId xmlns:a16="http://schemas.microsoft.com/office/drawing/2014/main" id="{8235276D-CA6C-4D71-99ED-A070F7D20DE1}"/>
                  </a:ext>
                </a:extLst>
              </p:cNvPr>
              <p:cNvGrpSpPr/>
              <p:nvPr/>
            </p:nvGrpSpPr>
            <p:grpSpPr>
              <a:xfrm>
                <a:off x="7104857" y="4500287"/>
                <a:ext cx="3297237" cy="1776928"/>
                <a:chOff x="7123113" y="4550036"/>
                <a:chExt cx="3297237" cy="1776928"/>
              </a:xfrm>
            </p:grpSpPr>
            <p:sp>
              <p:nvSpPr>
                <p:cNvPr id="29" name="PPT世界-8-8"/>
                <p:cNvSpPr/>
                <p:nvPr/>
              </p:nvSpPr>
              <p:spPr>
                <a:xfrm>
                  <a:off x="7123113" y="4781476"/>
                  <a:ext cx="3297237" cy="1545488"/>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a:t>
                  </a:r>
                  <a:endParaRPr kumimoji="0" lang="en-US" altLang="zh-CN" sz="16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本单击此处键入文本单击此处键单击此处键入文本单击此处键入文本单击此处此处键入文本单击此处键</a:t>
                  </a:r>
                  <a:endParaRPr kumimoji="0" lang="zh-CN" altLang="en-US" sz="16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30" name="PPT世界-8-9"/>
                <p:cNvCxnSpPr/>
                <p:nvPr/>
              </p:nvCxnSpPr>
              <p:spPr>
                <a:xfrm flipH="1">
                  <a:off x="7260194" y="4552878"/>
                  <a:ext cx="2640265"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PPT世界-8-10"/>
                <p:cNvCxnSpPr/>
                <p:nvPr/>
              </p:nvCxnSpPr>
              <p:spPr>
                <a:xfrm flipH="1">
                  <a:off x="9767351" y="4550036"/>
                  <a:ext cx="522824"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grpSp>
      </p:grpSp>
      <p:sp>
        <p:nvSpPr>
          <p:cNvPr id="41" name="PPT世界-2">
            <a:extLst>
              <a:ext uri="{FF2B5EF4-FFF2-40B4-BE49-F238E27FC236}">
                <a16:creationId xmlns:a16="http://schemas.microsoft.com/office/drawing/2014/main" id="{D29293E2-2095-4FCC-9A1E-2ED9B5D78CAA}"/>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3">
            <a:extLst>
              <a:ext uri="{FF2B5EF4-FFF2-40B4-BE49-F238E27FC236}">
                <a16:creationId xmlns:a16="http://schemas.microsoft.com/office/drawing/2014/main" id="{F4D120E1-0532-46E6-9B51-9460291D5C34}"/>
              </a:ext>
            </a:extLst>
          </p:cNvPr>
          <p:cNvSpPr txBox="1"/>
          <p:nvPr/>
        </p:nvSpPr>
        <p:spPr>
          <a:xfrm>
            <a:off x="816660" y="481360"/>
            <a:ext cx="762182"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4">
            <a:extLst>
              <a:ext uri="{FF2B5EF4-FFF2-40B4-BE49-F238E27FC236}">
                <a16:creationId xmlns:a16="http://schemas.microsoft.com/office/drawing/2014/main" id="{12922FC4-E5FB-4904-8AA4-2B5541B44911}"/>
              </a:ext>
            </a:extLst>
          </p:cNvPr>
          <p:cNvSpPr txBox="1"/>
          <p:nvPr/>
        </p:nvSpPr>
        <p:spPr>
          <a:xfrm>
            <a:off x="1936273" y="596021"/>
            <a:ext cx="1456914"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机械结构力学</a:t>
            </a:r>
          </a:p>
        </p:txBody>
      </p:sp>
      <p:sp>
        <p:nvSpPr>
          <p:cNvPr id="44" name="PPT世界-5">
            <a:extLst>
              <a:ext uri="{FF2B5EF4-FFF2-40B4-BE49-F238E27FC236}">
                <a16:creationId xmlns:a16="http://schemas.microsoft.com/office/drawing/2014/main" id="{7201BAFD-375B-44E9-B149-838B1E90C4A8}"/>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Mechanical structure mechanics</a:t>
            </a:r>
            <a:endParaRPr lang="zh-CN" altLang="en-US"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anim calcmode="lin" valueType="num">
                                      <p:cBhvr>
                                        <p:cTn id="14" dur="500" fill="hold"/>
                                        <p:tgtEl>
                                          <p:spTgt spid="40"/>
                                        </p:tgtEl>
                                        <p:attrNameLst>
                                          <p:attrName>ppt_x</p:attrName>
                                        </p:attrNameLst>
                                      </p:cBhvr>
                                      <p:tavLst>
                                        <p:tav tm="0">
                                          <p:val>
                                            <p:strVal val="#ppt_x"/>
                                          </p:val>
                                        </p:tav>
                                        <p:tav tm="100000">
                                          <p:val>
                                            <p:strVal val="#ppt_x"/>
                                          </p:val>
                                        </p:tav>
                                      </p:tavLst>
                                    </p:anim>
                                    <p:anim calcmode="lin" valueType="num">
                                      <p:cBhvr>
                                        <p:cTn id="15"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grpSp>
        <p:nvGrpSpPr>
          <p:cNvPr id="58" name="PPT世界-7">
            <a:extLst>
              <a:ext uri="{FF2B5EF4-FFF2-40B4-BE49-F238E27FC236}">
                <a16:creationId xmlns:a16="http://schemas.microsoft.com/office/drawing/2014/main" id="{3CB331AF-65F1-4867-B0A4-77A276293D23}"/>
              </a:ext>
            </a:extLst>
          </p:cNvPr>
          <p:cNvGrpSpPr/>
          <p:nvPr/>
        </p:nvGrpSpPr>
        <p:grpSpPr>
          <a:xfrm>
            <a:off x="3587459" y="2698576"/>
            <a:ext cx="5017081" cy="2841944"/>
            <a:chOff x="3587459" y="2698576"/>
            <a:chExt cx="5017081" cy="2841944"/>
          </a:xfrm>
        </p:grpSpPr>
        <p:sp>
          <p:nvSpPr>
            <p:cNvPr id="8" name="PPT世界-7-1"/>
            <p:cNvSpPr/>
            <p:nvPr/>
          </p:nvSpPr>
          <p:spPr>
            <a:xfrm>
              <a:off x="3793440" y="2698576"/>
              <a:ext cx="2609770" cy="1394430"/>
            </a:xfrm>
            <a:custGeom>
              <a:avLst/>
              <a:gdLst>
                <a:gd name="connsiteX0" fmla="*/ 98032 w 2773341"/>
                <a:gd name="connsiteY0" fmla="*/ 947078 h 1481828"/>
                <a:gd name="connsiteX1" fmla="*/ 25166 w 2773341"/>
                <a:gd name="connsiteY1" fmla="*/ 706096 h 1481828"/>
                <a:gd name="connsiteX2" fmla="*/ 1914164 w 2773341"/>
                <a:gd name="connsiteY2" fmla="*/ 135548 h 1481828"/>
                <a:gd name="connsiteX3" fmla="*/ 2771700 w 2773341"/>
                <a:gd name="connsiteY3" fmla="*/ 1285216 h 1481828"/>
                <a:gd name="connsiteX4" fmla="*/ 2607775 w 2773341"/>
                <a:gd name="connsiteY4" fmla="*/ 1475239 h 1481828"/>
                <a:gd name="connsiteX5" fmla="*/ 2143526 w 2773341"/>
                <a:gd name="connsiteY5" fmla="*/ 1481812 h 1481828"/>
                <a:gd name="connsiteX6" fmla="*/ 1975124 w 2773341"/>
                <a:gd name="connsiteY6" fmla="*/ 1346747 h 1481828"/>
                <a:gd name="connsiteX7" fmla="*/ 1283609 w 2773341"/>
                <a:gd name="connsiteY7" fmla="*/ 795916 h 1481828"/>
                <a:gd name="connsiteX8" fmla="*/ 726873 w 2773341"/>
                <a:gd name="connsiteY8" fmla="*/ 1087096 h 1481828"/>
                <a:gd name="connsiteX9" fmla="*/ 521609 w 2773341"/>
                <a:gd name="connsiteY9" fmla="*/ 1140817 h 1481828"/>
                <a:gd name="connsiteX10" fmla="*/ 98032 w 2773341"/>
                <a:gd name="connsiteY10" fmla="*/ 947078 h 148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73341" h="1481828">
                  <a:moveTo>
                    <a:pt x="98032" y="947078"/>
                  </a:moveTo>
                  <a:cubicBezTo>
                    <a:pt x="6211" y="905073"/>
                    <a:pt x="-27984" y="792011"/>
                    <a:pt x="25166" y="706096"/>
                  </a:cubicBezTo>
                  <a:cubicBezTo>
                    <a:pt x="415215" y="75636"/>
                    <a:pt x="1222554" y="-180777"/>
                    <a:pt x="1914164" y="135548"/>
                  </a:cubicBezTo>
                  <a:cubicBezTo>
                    <a:pt x="2380984" y="349099"/>
                    <a:pt x="2701310" y="785058"/>
                    <a:pt x="2771700" y="1285216"/>
                  </a:cubicBezTo>
                  <a:cubicBezTo>
                    <a:pt x="2785702" y="1384752"/>
                    <a:pt x="2708359" y="1473811"/>
                    <a:pt x="2607775" y="1475239"/>
                  </a:cubicBezTo>
                  <a:lnTo>
                    <a:pt x="2143526" y="1481812"/>
                  </a:lnTo>
                  <a:cubicBezTo>
                    <a:pt x="2062278" y="1482955"/>
                    <a:pt x="1992174" y="1426186"/>
                    <a:pt x="1975124" y="1346747"/>
                  </a:cubicBezTo>
                  <a:cubicBezTo>
                    <a:pt x="1906830" y="1028041"/>
                    <a:pt x="1621651" y="791154"/>
                    <a:pt x="1283609" y="795916"/>
                  </a:cubicBezTo>
                  <a:cubicBezTo>
                    <a:pt x="1059867" y="799060"/>
                    <a:pt x="854222" y="909264"/>
                    <a:pt x="726873" y="1087096"/>
                  </a:cubicBezTo>
                  <a:cubicBezTo>
                    <a:pt x="680486" y="1151866"/>
                    <a:pt x="594094" y="1173964"/>
                    <a:pt x="521609" y="1140817"/>
                  </a:cubicBezTo>
                  <a:lnTo>
                    <a:pt x="98032" y="947078"/>
                  </a:lnTo>
                  <a:close/>
                </a:path>
              </a:pathLst>
            </a:custGeom>
            <a:gradFill>
              <a:gsLst>
                <a:gs pos="0">
                  <a:schemeClr val="accent1"/>
                </a:gs>
                <a:gs pos="100000">
                  <a:schemeClr val="accent3"/>
                </a:gs>
              </a:gsLst>
              <a:lin ang="2700000" scaled="0"/>
            </a:gradFill>
            <a:ln w="12700" cap="flat" cmpd="sng" algn="ctr">
              <a:noFill/>
              <a:prstDash val="solid"/>
              <a:miter lim="800000"/>
            </a:ln>
            <a:effectLst/>
          </p:spPr>
          <p:txBody>
            <a:bodyPr rtlCol="0" anchor="ctr">
              <a:noAutofit/>
            </a:bodyPr>
            <a:lstStyle/>
            <a:p>
              <a:pPr algn="ctr"/>
              <a:endParaRPr lang="zh-CN" altLang="en-US" kern="0">
                <a:solidFill>
                  <a:srgbClr val="3D485D"/>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7-2"/>
            <p:cNvSpPr/>
            <p:nvPr/>
          </p:nvSpPr>
          <p:spPr>
            <a:xfrm rot="356879">
              <a:off x="6288899" y="2708029"/>
              <a:ext cx="2315641" cy="1842137"/>
            </a:xfrm>
            <a:custGeom>
              <a:avLst/>
              <a:gdLst>
                <a:gd name="connsiteX0" fmla="*/ 47912 w 2460777"/>
                <a:gd name="connsiteY0" fmla="*/ 554373 h 1957596"/>
                <a:gd name="connsiteX1" fmla="*/ 66295 w 2460777"/>
                <a:gd name="connsiteY1" fmla="*/ 303294 h 1957596"/>
                <a:gd name="connsiteX2" fmla="*/ 2034255 w 2460777"/>
                <a:gd name="connsiteY2" fmla="*/ 447884 h 1957596"/>
                <a:gd name="connsiteX3" fmla="*/ 2422590 w 2460777"/>
                <a:gd name="connsiteY3" fmla="*/ 1828532 h 1957596"/>
                <a:gd name="connsiteX4" fmla="*/ 2201419 w 2460777"/>
                <a:gd name="connsiteY4" fmla="*/ 1947214 h 1957596"/>
                <a:gd name="connsiteX5" fmla="*/ 1765746 w 2460777"/>
                <a:gd name="connsiteY5" fmla="*/ 1786908 h 1957596"/>
                <a:gd name="connsiteX6" fmla="*/ 1656970 w 2460777"/>
                <a:gd name="connsiteY6" fmla="*/ 1600409 h 1957596"/>
                <a:gd name="connsiteX7" fmla="*/ 1208914 w 2460777"/>
                <a:gd name="connsiteY7" fmla="*/ 838313 h 1957596"/>
                <a:gd name="connsiteX8" fmla="*/ 584741 w 2460777"/>
                <a:gd name="connsiteY8" fmla="*/ 910513 h 1957596"/>
                <a:gd name="connsiteX9" fmla="*/ 373857 w 2460777"/>
                <a:gd name="connsiteY9" fmla="*/ 886986 h 1957596"/>
                <a:gd name="connsiteX10" fmla="*/ 47912 w 2460777"/>
                <a:gd name="connsiteY10" fmla="*/ 554373 h 195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60777" h="1957596">
                  <a:moveTo>
                    <a:pt x="47912" y="554373"/>
                  </a:moveTo>
                  <a:cubicBezTo>
                    <a:pt x="-22764" y="482174"/>
                    <a:pt x="-14096" y="364444"/>
                    <a:pt x="66295" y="303294"/>
                  </a:cubicBezTo>
                  <a:cubicBezTo>
                    <a:pt x="656464" y="-145429"/>
                    <a:pt x="1501998" y="-95423"/>
                    <a:pt x="2034255" y="447884"/>
                  </a:cubicBezTo>
                  <a:cubicBezTo>
                    <a:pt x="2393538" y="814596"/>
                    <a:pt x="2536128" y="1336471"/>
                    <a:pt x="2422590" y="1828532"/>
                  </a:cubicBezTo>
                  <a:cubicBezTo>
                    <a:pt x="2400015" y="1926545"/>
                    <a:pt x="2295812" y="1981885"/>
                    <a:pt x="2201419" y="1947214"/>
                  </a:cubicBezTo>
                  <a:lnTo>
                    <a:pt x="1765746" y="1786908"/>
                  </a:lnTo>
                  <a:cubicBezTo>
                    <a:pt x="1689450" y="1758809"/>
                    <a:pt x="1644397" y="1680704"/>
                    <a:pt x="1656970" y="1600409"/>
                  </a:cubicBezTo>
                  <a:cubicBezTo>
                    <a:pt x="1707548" y="1278368"/>
                    <a:pt x="1526192" y="954995"/>
                    <a:pt x="1208914" y="838313"/>
                  </a:cubicBezTo>
                  <a:cubicBezTo>
                    <a:pt x="998888" y="761066"/>
                    <a:pt x="767430" y="790117"/>
                    <a:pt x="584741" y="910513"/>
                  </a:cubicBezTo>
                  <a:cubicBezTo>
                    <a:pt x="518161" y="954423"/>
                    <a:pt x="429674" y="943946"/>
                    <a:pt x="373857" y="886986"/>
                  </a:cubicBezTo>
                  <a:lnTo>
                    <a:pt x="47912" y="554373"/>
                  </a:lnTo>
                  <a:close/>
                </a:path>
              </a:pathLst>
            </a:custGeom>
            <a:solidFill>
              <a:schemeClr val="accent6"/>
            </a:solidFill>
            <a:ln w="12700" cap="flat" cmpd="sng" algn="ctr">
              <a:noFill/>
              <a:prstDash val="solid"/>
              <a:miter lim="800000"/>
            </a:ln>
            <a:effectLst/>
          </p:spPr>
          <p:txBody>
            <a:bodyPr rtlCol="0" anchor="ctr">
              <a:noAutofit/>
            </a:bodyPr>
            <a:lstStyle/>
            <a:p>
              <a:pPr algn="ctr"/>
              <a:endParaRPr lang="zh-CN" altLang="en-US" kern="0">
                <a:solidFill>
                  <a:srgbClr val="3D485D"/>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 name="PPT世界-7-3"/>
            <p:cNvSpPr/>
            <p:nvPr/>
          </p:nvSpPr>
          <p:spPr>
            <a:xfrm rot="203697">
              <a:off x="3587459" y="3690814"/>
              <a:ext cx="2312579" cy="1846425"/>
            </a:xfrm>
            <a:custGeom>
              <a:avLst/>
              <a:gdLst>
                <a:gd name="connsiteX0" fmla="*/ 261363 w 2457523"/>
                <a:gd name="connsiteY0" fmla="*/ 10612 h 1962152"/>
                <a:gd name="connsiteX1" fmla="*/ 39526 w 2457523"/>
                <a:gd name="connsiteY1" fmla="*/ 129579 h 1962152"/>
                <a:gd name="connsiteX2" fmla="*/ 972214 w 2457523"/>
                <a:gd name="connsiteY2" fmla="*/ 1868463 h 1962152"/>
                <a:gd name="connsiteX3" fmla="*/ 2391439 w 2457523"/>
                <a:gd name="connsiteY3" fmla="*/ 1661485 h 1962152"/>
                <a:gd name="connsiteX4" fmla="*/ 2409917 w 2457523"/>
                <a:gd name="connsiteY4" fmla="*/ 1411168 h 1962152"/>
                <a:gd name="connsiteX5" fmla="*/ 2086258 w 2457523"/>
                <a:gd name="connsiteY5" fmla="*/ 1078364 h 1962152"/>
                <a:gd name="connsiteX6" fmla="*/ 1871659 w 2457523"/>
                <a:gd name="connsiteY6" fmla="*/ 1054933 h 1962152"/>
                <a:gd name="connsiteX7" fmla="*/ 993169 w 2457523"/>
                <a:gd name="connsiteY7" fmla="*/ 955682 h 1962152"/>
                <a:gd name="connsiteX8" fmla="*/ 805240 w 2457523"/>
                <a:gd name="connsiteY8" fmla="*/ 356179 h 1962152"/>
                <a:gd name="connsiteX9" fmla="*/ 697989 w 2457523"/>
                <a:gd name="connsiteY9" fmla="*/ 173108 h 1962152"/>
                <a:gd name="connsiteX10" fmla="*/ 261363 w 2457523"/>
                <a:gd name="connsiteY10" fmla="*/ 10612 h 196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7523" h="1962152">
                  <a:moveTo>
                    <a:pt x="261363" y="10612"/>
                  </a:moveTo>
                  <a:cubicBezTo>
                    <a:pt x="166684" y="-24631"/>
                    <a:pt x="62671" y="31186"/>
                    <a:pt x="39526" y="129579"/>
                  </a:cubicBezTo>
                  <a:cubicBezTo>
                    <a:pt x="-130305" y="851288"/>
                    <a:pt x="259458" y="1603287"/>
                    <a:pt x="972214" y="1868463"/>
                  </a:cubicBezTo>
                  <a:cubicBezTo>
                    <a:pt x="1453321" y="2047438"/>
                    <a:pt x="1988150" y="1965427"/>
                    <a:pt x="2391439" y="1661485"/>
                  </a:cubicBezTo>
                  <a:cubicBezTo>
                    <a:pt x="2471735" y="1601001"/>
                    <a:pt x="2480021" y="1483272"/>
                    <a:pt x="2409917" y="1411168"/>
                  </a:cubicBezTo>
                  <a:lnTo>
                    <a:pt x="2086258" y="1078364"/>
                  </a:lnTo>
                  <a:cubicBezTo>
                    <a:pt x="2029584" y="1020071"/>
                    <a:pt x="1939858" y="1010737"/>
                    <a:pt x="1871659" y="1054933"/>
                  </a:cubicBezTo>
                  <a:cubicBezTo>
                    <a:pt x="1598101" y="1232098"/>
                    <a:pt x="1228912" y="1197998"/>
                    <a:pt x="993169" y="955682"/>
                  </a:cubicBezTo>
                  <a:cubicBezTo>
                    <a:pt x="837149" y="795281"/>
                    <a:pt x="769522" y="572015"/>
                    <a:pt x="805240" y="356179"/>
                  </a:cubicBezTo>
                  <a:cubicBezTo>
                    <a:pt x="818194" y="277502"/>
                    <a:pt x="772665" y="200921"/>
                    <a:pt x="697989" y="173108"/>
                  </a:cubicBezTo>
                  <a:lnTo>
                    <a:pt x="261363" y="10612"/>
                  </a:lnTo>
                  <a:close/>
                </a:path>
              </a:pathLst>
            </a:custGeom>
            <a:solidFill>
              <a:schemeClr val="accent6"/>
            </a:solidFill>
            <a:ln w="12700" cap="flat" cmpd="sng" algn="ctr">
              <a:noFill/>
              <a:prstDash val="solid"/>
              <a:miter lim="800000"/>
            </a:ln>
            <a:effectLst/>
          </p:spPr>
          <p:txBody>
            <a:bodyPr rtlCol="0" anchor="ctr">
              <a:noAutofit/>
            </a:bodyPr>
            <a:lstStyle/>
            <a:p>
              <a:pPr algn="ctr"/>
              <a:endParaRPr lang="zh-CN" altLang="en-US" kern="0">
                <a:solidFill>
                  <a:srgbClr val="3D485D"/>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7-4"/>
            <p:cNvSpPr/>
            <p:nvPr/>
          </p:nvSpPr>
          <p:spPr>
            <a:xfrm>
              <a:off x="5702267" y="4134818"/>
              <a:ext cx="2602706" cy="1405702"/>
            </a:xfrm>
            <a:custGeom>
              <a:avLst/>
              <a:gdLst>
                <a:gd name="connsiteX0" fmla="*/ 167828 w 2765834"/>
                <a:gd name="connsiteY0" fmla="*/ 0 h 1493806"/>
                <a:gd name="connsiteX1" fmla="*/ 1331 w 2765834"/>
                <a:gd name="connsiteY1" fmla="*/ 188786 h 1493806"/>
                <a:gd name="connsiteX2" fmla="*/ 1481421 w 2765834"/>
                <a:gd name="connsiteY2" fmla="*/ 1493806 h 1493806"/>
                <a:gd name="connsiteX3" fmla="*/ 2739674 w 2765834"/>
                <a:gd name="connsiteY3" fmla="*/ 805339 h 1493806"/>
                <a:gd name="connsiteX4" fmla="*/ 2669760 w 2765834"/>
                <a:gd name="connsiteY4" fmla="*/ 564261 h 1493806"/>
                <a:gd name="connsiteX5" fmla="*/ 2250374 w 2765834"/>
                <a:gd name="connsiteY5" fmla="*/ 365093 h 1493806"/>
                <a:gd name="connsiteX6" fmla="*/ 2041110 w 2765834"/>
                <a:gd name="connsiteY6" fmla="*/ 417862 h 1493806"/>
                <a:gd name="connsiteX7" fmla="*/ 1183098 w 2765834"/>
                <a:gd name="connsiteY7" fmla="*/ 630841 h 1493806"/>
                <a:gd name="connsiteX8" fmla="*/ 798097 w 2765834"/>
                <a:gd name="connsiteY8" fmla="*/ 134303 h 1493806"/>
                <a:gd name="connsiteX9" fmla="*/ 633791 w 2765834"/>
                <a:gd name="connsiteY9" fmla="*/ 95 h 1493806"/>
                <a:gd name="connsiteX10" fmla="*/ 167828 w 2765834"/>
                <a:gd name="connsiteY10" fmla="*/ 0 h 149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5834" h="1493806">
                  <a:moveTo>
                    <a:pt x="167828" y="0"/>
                  </a:moveTo>
                  <a:cubicBezTo>
                    <a:pt x="66863" y="0"/>
                    <a:pt x="-11242" y="88583"/>
                    <a:pt x="1331" y="188786"/>
                  </a:cubicBezTo>
                  <a:cubicBezTo>
                    <a:pt x="93628" y="924401"/>
                    <a:pt x="720945" y="1493520"/>
                    <a:pt x="1481421" y="1493806"/>
                  </a:cubicBezTo>
                  <a:cubicBezTo>
                    <a:pt x="1994818" y="1493996"/>
                    <a:pt x="2467449" y="1230821"/>
                    <a:pt x="2739674" y="805339"/>
                  </a:cubicBezTo>
                  <a:cubicBezTo>
                    <a:pt x="2793871" y="720662"/>
                    <a:pt x="2760628" y="607409"/>
                    <a:pt x="2669760" y="564261"/>
                  </a:cubicBezTo>
                  <a:lnTo>
                    <a:pt x="2250374" y="365093"/>
                  </a:lnTo>
                  <a:cubicBezTo>
                    <a:pt x="2176936" y="330232"/>
                    <a:pt x="2089592" y="352711"/>
                    <a:pt x="2041110" y="417862"/>
                  </a:cubicBezTo>
                  <a:cubicBezTo>
                    <a:pt x="1846419" y="679228"/>
                    <a:pt x="1488469" y="775907"/>
                    <a:pt x="1183098" y="630841"/>
                  </a:cubicBezTo>
                  <a:cubicBezTo>
                    <a:pt x="980977" y="534829"/>
                    <a:pt x="839817" y="349091"/>
                    <a:pt x="798097" y="134303"/>
                  </a:cubicBezTo>
                  <a:cubicBezTo>
                    <a:pt x="782857" y="56102"/>
                    <a:pt x="713515" y="95"/>
                    <a:pt x="633791" y="95"/>
                  </a:cubicBezTo>
                  <a:lnTo>
                    <a:pt x="167828" y="0"/>
                  </a:lnTo>
                  <a:close/>
                </a:path>
              </a:pathLst>
            </a:custGeom>
            <a:gradFill>
              <a:gsLst>
                <a:gs pos="0">
                  <a:schemeClr val="accent1"/>
                </a:gs>
                <a:gs pos="100000">
                  <a:schemeClr val="accent3"/>
                </a:gs>
              </a:gsLst>
              <a:lin ang="2700000" scaled="0"/>
            </a:gradFill>
            <a:ln w="12700" cap="flat" cmpd="sng" algn="ctr">
              <a:noFill/>
              <a:prstDash val="solid"/>
              <a:miter lim="800000"/>
            </a:ln>
            <a:effectLst/>
          </p:spPr>
          <p:txBody>
            <a:bodyPr rtlCol="0" anchor="ctr">
              <a:noAutofit/>
            </a:bodyPr>
            <a:lstStyle/>
            <a:p>
              <a:pPr algn="ctr"/>
              <a:endParaRPr lang="zh-CN" altLang="en-US" kern="0">
                <a:solidFill>
                  <a:srgbClr val="3D485D"/>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7-5"/>
            <p:cNvSpPr/>
            <p:nvPr/>
          </p:nvSpPr>
          <p:spPr>
            <a:xfrm rot="11083051">
              <a:off x="4522429" y="3584163"/>
              <a:ext cx="1090431" cy="1090431"/>
            </a:xfrm>
            <a:prstGeom prst="arc">
              <a:avLst>
                <a:gd name="adj1" fmla="val 16006656"/>
                <a:gd name="adj2" fmla="val 0"/>
              </a:avLst>
            </a:prstGeom>
            <a:ln w="1270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思源黑体 CN Bold" panose="020B0800000000000000" pitchFamily="34" charset="-122"/>
              </a:endParaRPr>
            </a:p>
          </p:txBody>
        </p:sp>
        <p:sp>
          <p:nvSpPr>
            <p:cNvPr id="14" name="PPT世界-7-6"/>
            <p:cNvSpPr/>
            <p:nvPr/>
          </p:nvSpPr>
          <p:spPr>
            <a:xfrm rot="5873378" flipH="1">
              <a:off x="6562235" y="3584162"/>
              <a:ext cx="1090431" cy="1090431"/>
            </a:xfrm>
            <a:prstGeom prst="arc">
              <a:avLst>
                <a:gd name="adj1" fmla="val 16006656"/>
                <a:gd name="adj2" fmla="val 0"/>
              </a:avLst>
            </a:prstGeom>
            <a:ln w="1270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思源黑体 CN Bold" panose="020B0800000000000000" pitchFamily="34" charset="-122"/>
              </a:endParaRPr>
            </a:p>
          </p:txBody>
        </p:sp>
        <p:sp>
          <p:nvSpPr>
            <p:cNvPr id="15" name="PPT世界-7-7"/>
            <p:cNvSpPr>
              <a:spLocks noChangeAspect="1" noChangeArrowheads="1"/>
            </p:cNvSpPr>
            <p:nvPr/>
          </p:nvSpPr>
          <p:spPr bwMode="auto">
            <a:xfrm>
              <a:off x="4935935" y="2867100"/>
              <a:ext cx="350648" cy="419672"/>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sp>
          <p:nvSpPr>
            <p:cNvPr id="16" name="PPT世界-7-8"/>
            <p:cNvSpPr>
              <a:spLocks noChangeAspect="1"/>
            </p:cNvSpPr>
            <p:nvPr/>
          </p:nvSpPr>
          <p:spPr bwMode="auto">
            <a:xfrm>
              <a:off x="4155962" y="4769569"/>
              <a:ext cx="436259" cy="3486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p:spPr>
          <p:txBody>
            <a:bodyPr lIns="101578" tIns="101578" rIns="101578" bIns="101578" anchor="ctr">
              <a:noAutofit/>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s-ES" sz="6600" b="0" i="0" u="none" strike="noStrike" kern="1200" cap="none" spc="0" normalizeH="0" baseline="0" noProof="0" dirty="0">
                <a:ln>
                  <a:noFill/>
                </a:ln>
                <a:solidFill>
                  <a:srgbClr val="44CEB9"/>
                </a:solidFill>
                <a:effectLst>
                  <a:outerShdw blurRad="38100" dist="38100" dir="2700000" algn="tl">
                    <a:srgbClr val="000000"/>
                  </a:outerShdw>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sp>
          <p:nvSpPr>
            <p:cNvPr id="17" name="PPT世界-7-9"/>
            <p:cNvSpPr>
              <a:spLocks noChangeAspect="1"/>
            </p:cNvSpPr>
            <p:nvPr/>
          </p:nvSpPr>
          <p:spPr bwMode="auto">
            <a:xfrm>
              <a:off x="7446719" y="2947206"/>
              <a:ext cx="351254" cy="386481"/>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50789" tIns="50789" rIns="50789" bIns="50789"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s-ES" sz="3600" b="0" i="0" u="none" strike="noStrike" kern="1200" cap="none" spc="0" normalizeH="0" baseline="0" noProof="0" dirty="0">
                <a:ln>
                  <a:noFill/>
                </a:ln>
                <a:solidFill>
                  <a:srgbClr val="44CEB9"/>
                </a:solidFill>
                <a:effectLst>
                  <a:outerShdw blurRad="38100" dist="38100" dir="2700000" algn="tl">
                    <a:srgbClr val="000000"/>
                  </a:outerShdw>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sp>
          <p:nvSpPr>
            <p:cNvPr id="18" name="PPT世界-7-10"/>
            <p:cNvSpPr>
              <a:spLocks noChangeAspect="1" noChangeArrowheads="1"/>
            </p:cNvSpPr>
            <p:nvPr/>
          </p:nvSpPr>
          <p:spPr bwMode="auto">
            <a:xfrm>
              <a:off x="6855294" y="4955690"/>
              <a:ext cx="414863" cy="367451"/>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p:spPr>
          <p:txBody>
            <a:bodyPr wrap="none"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5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grpSp>
      <p:grpSp>
        <p:nvGrpSpPr>
          <p:cNvPr id="2" name="PPT世界-8">
            <a:extLst>
              <a:ext uri="{FF2B5EF4-FFF2-40B4-BE49-F238E27FC236}">
                <a16:creationId xmlns:a16="http://schemas.microsoft.com/office/drawing/2014/main" id="{A566644D-6E1B-40FD-8BE0-EBA3BCC74BA9}"/>
              </a:ext>
            </a:extLst>
          </p:cNvPr>
          <p:cNvGrpSpPr/>
          <p:nvPr/>
        </p:nvGrpSpPr>
        <p:grpSpPr>
          <a:xfrm>
            <a:off x="862707" y="1887553"/>
            <a:ext cx="2812956" cy="1349661"/>
            <a:chOff x="862707" y="1887553"/>
            <a:chExt cx="2812956" cy="1349661"/>
          </a:xfrm>
        </p:grpSpPr>
        <p:sp>
          <p:nvSpPr>
            <p:cNvPr id="20" name="PPT世界-8-1"/>
            <p:cNvSpPr/>
            <p:nvPr/>
          </p:nvSpPr>
          <p:spPr>
            <a:xfrm>
              <a:off x="862707" y="1887553"/>
              <a:ext cx="2812956" cy="1349661"/>
            </a:xfrm>
            <a:prstGeom prst="roundRect">
              <a:avLst>
                <a:gd name="adj" fmla="val 9218"/>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1" name="PPT世界-8-2"/>
            <p:cNvSpPr/>
            <p:nvPr/>
          </p:nvSpPr>
          <p:spPr>
            <a:xfrm>
              <a:off x="3395806" y="2086941"/>
              <a:ext cx="63898" cy="939992"/>
            </a:xfrm>
            <a:prstGeom prst="rect">
              <a:avLst/>
            </a:prstGeom>
            <a:gradFill flip="none" rotWithShape="1">
              <a:gsLst>
                <a:gs pos="0">
                  <a:schemeClr val="accent1"/>
                </a:gs>
                <a:gs pos="100000">
                  <a:schemeClr val="accent3"/>
                </a:gs>
              </a:gsLst>
              <a:lin ang="2700000" scaled="1"/>
              <a:tileRect/>
            </a:gradFill>
            <a:ln w="12700" cap="flat" cmpd="sng" algn="ctr">
              <a:noFill/>
              <a:prstDash val="solid"/>
              <a:miter lim="800000"/>
            </a:ln>
            <a:effectLst/>
          </p:spPr>
          <p:txBody>
            <a:bodyPr rtlCol="0" anchor="ctr">
              <a:noAutofit/>
            </a:bodyPr>
            <a:lstStyle/>
            <a:p>
              <a:pPr algn="ctr"/>
              <a:endParaRPr lang="en-US" kern="0">
                <a:solidFill>
                  <a:srgbClr val="3D485D"/>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sp>
          <p:nvSpPr>
            <p:cNvPr id="22" name="PPT世界-8-3"/>
            <p:cNvSpPr txBox="1"/>
            <p:nvPr/>
          </p:nvSpPr>
          <p:spPr>
            <a:xfrm>
              <a:off x="1665991" y="2035033"/>
              <a:ext cx="1723549" cy="400110"/>
            </a:xfrm>
            <a:prstGeom prst="rect">
              <a:avLst/>
            </a:prstGeom>
            <a:noFill/>
            <a:ln>
              <a:noFill/>
            </a:ln>
          </p:spPr>
          <p:txBody>
            <a:bodyPr wrap="none" rtlCol="0">
              <a:noAutofit/>
            </a:bodyPr>
            <a:lstStyle/>
            <a:p>
              <a:pPr algn="r"/>
              <a:r>
                <a:rPr lang="zh-CN" altLang="en-US" sz="2000" dirty="0">
                  <a:gradFill>
                    <a:gsLst>
                      <a:gs pos="0">
                        <a:schemeClr val="accent1"/>
                      </a:gs>
                      <a:gs pos="100000">
                        <a:schemeClr val="accent3"/>
                      </a:gs>
                    </a:gsLst>
                    <a:lin ang="2700000" scaled="0"/>
                  </a:gradFill>
                  <a:latin typeface="+mj-ea"/>
                  <a:ea typeface="+mj-ea"/>
                  <a:cs typeface="思源黑体 CN Bold" panose="020B0800000000000000" pitchFamily="34" charset="-122"/>
                </a:rPr>
                <a:t>标题文字添加</a:t>
              </a:r>
            </a:p>
          </p:txBody>
        </p:sp>
        <p:sp>
          <p:nvSpPr>
            <p:cNvPr id="23" name="PPT世界-8-4"/>
            <p:cNvSpPr txBox="1"/>
            <p:nvPr/>
          </p:nvSpPr>
          <p:spPr>
            <a:xfrm>
              <a:off x="1022805" y="2398576"/>
              <a:ext cx="2383352" cy="705001"/>
            </a:xfrm>
            <a:prstGeom prst="rect">
              <a:avLst/>
            </a:prstGeom>
            <a:noFill/>
            <a:ln>
              <a:noFill/>
            </a:ln>
          </p:spPr>
          <p:txBody>
            <a:bodyPr wrap="square" rtlCol="0">
              <a:noAutofit/>
            </a:bodyPr>
            <a:lstStyle/>
            <a:p>
              <a:pPr algn="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7" name="PPT世界-9">
            <a:extLst>
              <a:ext uri="{FF2B5EF4-FFF2-40B4-BE49-F238E27FC236}">
                <a16:creationId xmlns:a16="http://schemas.microsoft.com/office/drawing/2014/main" id="{493D9A35-39C1-4452-B1A5-D3463FF13567}"/>
              </a:ext>
            </a:extLst>
          </p:cNvPr>
          <p:cNvGrpSpPr/>
          <p:nvPr/>
        </p:nvGrpSpPr>
        <p:grpSpPr>
          <a:xfrm>
            <a:off x="862707" y="4897692"/>
            <a:ext cx="2812956" cy="1349661"/>
            <a:chOff x="862707" y="4897692"/>
            <a:chExt cx="2812956" cy="1349661"/>
          </a:xfrm>
        </p:grpSpPr>
        <p:sp>
          <p:nvSpPr>
            <p:cNvPr id="40" name="PPT世界-9-1">
              <a:extLst>
                <a:ext uri="{FF2B5EF4-FFF2-40B4-BE49-F238E27FC236}">
                  <a16:creationId xmlns:a16="http://schemas.microsoft.com/office/drawing/2014/main" id="{82EED8A8-E28F-44FB-ADC2-0457ACCBBD62}"/>
                </a:ext>
              </a:extLst>
            </p:cNvPr>
            <p:cNvSpPr/>
            <p:nvPr/>
          </p:nvSpPr>
          <p:spPr>
            <a:xfrm>
              <a:off x="862707" y="4897692"/>
              <a:ext cx="2812956" cy="1349661"/>
            </a:xfrm>
            <a:prstGeom prst="roundRect">
              <a:avLst>
                <a:gd name="adj" fmla="val 9218"/>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1" name="PPT世界-9-2">
              <a:extLst>
                <a:ext uri="{FF2B5EF4-FFF2-40B4-BE49-F238E27FC236}">
                  <a16:creationId xmlns:a16="http://schemas.microsoft.com/office/drawing/2014/main" id="{078974A1-0DA8-4C56-BB60-3EB514B9AAD5}"/>
                </a:ext>
              </a:extLst>
            </p:cNvPr>
            <p:cNvSpPr/>
            <p:nvPr/>
          </p:nvSpPr>
          <p:spPr>
            <a:xfrm>
              <a:off x="3395806" y="5097080"/>
              <a:ext cx="63898" cy="939992"/>
            </a:xfrm>
            <a:prstGeom prst="rect">
              <a:avLst/>
            </a:prstGeom>
            <a:solidFill>
              <a:schemeClr val="accent6"/>
            </a:solidFill>
            <a:ln w="12700" cap="flat" cmpd="sng" algn="ctr">
              <a:noFill/>
              <a:prstDash val="solid"/>
              <a:miter lim="800000"/>
            </a:ln>
            <a:effectLst/>
          </p:spPr>
          <p:txBody>
            <a:bodyPr rtlCol="0" anchor="ctr">
              <a:noAutofit/>
            </a:bodyPr>
            <a:lstStyle/>
            <a:p>
              <a:pPr algn="ctr"/>
              <a:endParaRPr lang="en-US" kern="0">
                <a:solidFill>
                  <a:srgbClr val="3D485D"/>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sp>
          <p:nvSpPr>
            <p:cNvPr id="42" name="PPT世界-9-3">
              <a:extLst>
                <a:ext uri="{FF2B5EF4-FFF2-40B4-BE49-F238E27FC236}">
                  <a16:creationId xmlns:a16="http://schemas.microsoft.com/office/drawing/2014/main" id="{70DAC26D-05C5-446A-97F1-C8BB00B0EC3B}"/>
                </a:ext>
              </a:extLst>
            </p:cNvPr>
            <p:cNvSpPr txBox="1"/>
            <p:nvPr/>
          </p:nvSpPr>
          <p:spPr>
            <a:xfrm>
              <a:off x="1665991" y="5045172"/>
              <a:ext cx="1723549" cy="400110"/>
            </a:xfrm>
            <a:prstGeom prst="rect">
              <a:avLst/>
            </a:prstGeom>
            <a:noFill/>
            <a:ln>
              <a:noFill/>
            </a:ln>
          </p:spPr>
          <p:txBody>
            <a:bodyPr wrap="none" rtlCol="0">
              <a:noAutofit/>
            </a:bodyPr>
            <a:lstStyle/>
            <a:p>
              <a:pPr algn="r"/>
              <a:r>
                <a:rPr lang="zh-CN" altLang="en-US" sz="2000" dirty="0">
                  <a:solidFill>
                    <a:schemeClr val="accent6"/>
                  </a:solidFill>
                  <a:latin typeface="+mj-ea"/>
                  <a:ea typeface="+mj-ea"/>
                  <a:cs typeface="思源黑体 CN Bold" panose="020B0800000000000000" pitchFamily="34" charset="-122"/>
                </a:rPr>
                <a:t>标题文字添加</a:t>
              </a:r>
            </a:p>
          </p:txBody>
        </p:sp>
        <p:sp>
          <p:nvSpPr>
            <p:cNvPr id="43" name="PPT世界-9-4">
              <a:extLst>
                <a:ext uri="{FF2B5EF4-FFF2-40B4-BE49-F238E27FC236}">
                  <a16:creationId xmlns:a16="http://schemas.microsoft.com/office/drawing/2014/main" id="{A8B697E4-3050-4773-95E7-5FCAFCFB6803}"/>
                </a:ext>
              </a:extLst>
            </p:cNvPr>
            <p:cNvSpPr txBox="1"/>
            <p:nvPr/>
          </p:nvSpPr>
          <p:spPr>
            <a:xfrm>
              <a:off x="1022805" y="5408715"/>
              <a:ext cx="2383352" cy="705001"/>
            </a:xfrm>
            <a:prstGeom prst="rect">
              <a:avLst/>
            </a:prstGeom>
            <a:noFill/>
            <a:ln>
              <a:noFill/>
            </a:ln>
          </p:spPr>
          <p:txBody>
            <a:bodyPr wrap="square" rtlCol="0">
              <a:noAutofit/>
            </a:bodyPr>
            <a:lstStyle/>
            <a:p>
              <a:pPr algn="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5" name="PPT世界-10">
            <a:extLst>
              <a:ext uri="{FF2B5EF4-FFF2-40B4-BE49-F238E27FC236}">
                <a16:creationId xmlns:a16="http://schemas.microsoft.com/office/drawing/2014/main" id="{80895CEE-2BB4-4D5A-BD55-38887F8D680B}"/>
              </a:ext>
            </a:extLst>
          </p:cNvPr>
          <p:cNvGrpSpPr/>
          <p:nvPr/>
        </p:nvGrpSpPr>
        <p:grpSpPr>
          <a:xfrm>
            <a:off x="8693753" y="1887553"/>
            <a:ext cx="2812956" cy="1349661"/>
            <a:chOff x="8693753" y="1887553"/>
            <a:chExt cx="2812956" cy="1349661"/>
          </a:xfrm>
        </p:grpSpPr>
        <p:sp>
          <p:nvSpPr>
            <p:cNvPr id="45" name="PPT世界-10-1">
              <a:extLst>
                <a:ext uri="{FF2B5EF4-FFF2-40B4-BE49-F238E27FC236}">
                  <a16:creationId xmlns:a16="http://schemas.microsoft.com/office/drawing/2014/main" id="{A7B6D976-6384-48D0-8405-CBECF2379EA2}"/>
                </a:ext>
              </a:extLst>
            </p:cNvPr>
            <p:cNvSpPr/>
            <p:nvPr/>
          </p:nvSpPr>
          <p:spPr>
            <a:xfrm flipH="1">
              <a:off x="8693753" y="1887553"/>
              <a:ext cx="2812956" cy="1349661"/>
            </a:xfrm>
            <a:prstGeom prst="roundRect">
              <a:avLst>
                <a:gd name="adj" fmla="val 9218"/>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cs typeface="思源黑体 CN Bold" panose="020B0800000000000000" pitchFamily="34" charset="-122"/>
              </a:endParaRPr>
            </a:p>
          </p:txBody>
        </p:sp>
        <p:sp>
          <p:nvSpPr>
            <p:cNvPr id="46" name="PPT世界-10-2">
              <a:extLst>
                <a:ext uri="{FF2B5EF4-FFF2-40B4-BE49-F238E27FC236}">
                  <a16:creationId xmlns:a16="http://schemas.microsoft.com/office/drawing/2014/main" id="{AE205C31-8525-4031-A43A-15E45B694CCF}"/>
                </a:ext>
              </a:extLst>
            </p:cNvPr>
            <p:cNvSpPr/>
            <p:nvPr/>
          </p:nvSpPr>
          <p:spPr>
            <a:xfrm flipH="1">
              <a:off x="8909712" y="2086941"/>
              <a:ext cx="63898" cy="939992"/>
            </a:xfrm>
            <a:prstGeom prst="rect">
              <a:avLst/>
            </a:prstGeom>
            <a:solidFill>
              <a:schemeClr val="accent6"/>
            </a:solidFill>
            <a:ln w="12700" cap="flat" cmpd="sng" algn="ctr">
              <a:noFill/>
              <a:prstDash val="solid"/>
              <a:miter lim="800000"/>
            </a:ln>
            <a:effectLst/>
          </p:spPr>
          <p:txBody>
            <a:bodyPr rtlCol="0" anchor="ctr">
              <a:noAutofit/>
            </a:bodyPr>
            <a:lstStyle/>
            <a:p>
              <a:endParaRPr lang="en-US" kern="0">
                <a:solidFill>
                  <a:srgbClr val="3D485D"/>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sp>
          <p:nvSpPr>
            <p:cNvPr id="47" name="PPT世界-10-3">
              <a:extLst>
                <a:ext uri="{FF2B5EF4-FFF2-40B4-BE49-F238E27FC236}">
                  <a16:creationId xmlns:a16="http://schemas.microsoft.com/office/drawing/2014/main" id="{479F3DFF-3666-4E02-9683-B43FC8D78AB1}"/>
                </a:ext>
              </a:extLst>
            </p:cNvPr>
            <p:cNvSpPr txBox="1"/>
            <p:nvPr/>
          </p:nvSpPr>
          <p:spPr>
            <a:xfrm flipH="1">
              <a:off x="8979876" y="2035033"/>
              <a:ext cx="1723549" cy="400110"/>
            </a:xfrm>
            <a:prstGeom prst="rect">
              <a:avLst/>
            </a:prstGeom>
            <a:noFill/>
            <a:ln>
              <a:noFill/>
            </a:ln>
          </p:spPr>
          <p:txBody>
            <a:bodyPr wrap="none" rtlCol="0">
              <a:noAutofit/>
            </a:bodyPr>
            <a:lstStyle/>
            <a:p>
              <a:r>
                <a:rPr lang="zh-CN" altLang="en-US" sz="2000" dirty="0">
                  <a:solidFill>
                    <a:schemeClr val="accent6"/>
                  </a:solidFill>
                  <a:latin typeface="+mj-ea"/>
                  <a:ea typeface="+mj-ea"/>
                  <a:cs typeface="思源黑体 CN Bold" panose="020B0800000000000000" pitchFamily="34" charset="-122"/>
                </a:rPr>
                <a:t>标题文字添加</a:t>
              </a:r>
            </a:p>
          </p:txBody>
        </p:sp>
        <p:sp>
          <p:nvSpPr>
            <p:cNvPr id="48" name="PPT世界-10-4">
              <a:extLst>
                <a:ext uri="{FF2B5EF4-FFF2-40B4-BE49-F238E27FC236}">
                  <a16:creationId xmlns:a16="http://schemas.microsoft.com/office/drawing/2014/main" id="{F801112B-A026-4CA3-AFEE-1223F5FFE3C0}"/>
                </a:ext>
              </a:extLst>
            </p:cNvPr>
            <p:cNvSpPr txBox="1"/>
            <p:nvPr/>
          </p:nvSpPr>
          <p:spPr>
            <a:xfrm flipH="1">
              <a:off x="8963259" y="2398576"/>
              <a:ext cx="2383352" cy="705001"/>
            </a:xfrm>
            <a:prstGeom prst="rect">
              <a:avLst/>
            </a:prstGeom>
            <a:noFill/>
            <a:ln>
              <a:noFill/>
            </a:ln>
          </p:spPr>
          <p:txBody>
            <a:bodyPr wrap="square" rtlCol="0">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9" name="PPT世界-11">
            <a:extLst>
              <a:ext uri="{FF2B5EF4-FFF2-40B4-BE49-F238E27FC236}">
                <a16:creationId xmlns:a16="http://schemas.microsoft.com/office/drawing/2014/main" id="{E4CF15A6-6252-4CE5-AF38-35B9DEA7663C}"/>
              </a:ext>
            </a:extLst>
          </p:cNvPr>
          <p:cNvGrpSpPr/>
          <p:nvPr/>
        </p:nvGrpSpPr>
        <p:grpSpPr>
          <a:xfrm>
            <a:off x="8693753" y="4897692"/>
            <a:ext cx="2812956" cy="1349661"/>
            <a:chOff x="8693753" y="4897692"/>
            <a:chExt cx="2812956" cy="1349661"/>
          </a:xfrm>
        </p:grpSpPr>
        <p:sp>
          <p:nvSpPr>
            <p:cNvPr id="50" name="PPT世界-11-1">
              <a:extLst>
                <a:ext uri="{FF2B5EF4-FFF2-40B4-BE49-F238E27FC236}">
                  <a16:creationId xmlns:a16="http://schemas.microsoft.com/office/drawing/2014/main" id="{AB1B44BE-FD32-47D0-8F43-E653A0C02119}"/>
                </a:ext>
              </a:extLst>
            </p:cNvPr>
            <p:cNvSpPr/>
            <p:nvPr/>
          </p:nvSpPr>
          <p:spPr>
            <a:xfrm flipH="1">
              <a:off x="8693753" y="4897692"/>
              <a:ext cx="2812956" cy="1349661"/>
            </a:xfrm>
            <a:prstGeom prst="roundRect">
              <a:avLst>
                <a:gd name="adj" fmla="val 9218"/>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cs typeface="思源黑体 CN Bold" panose="020B0800000000000000" pitchFamily="34" charset="-122"/>
              </a:endParaRPr>
            </a:p>
          </p:txBody>
        </p:sp>
        <p:sp>
          <p:nvSpPr>
            <p:cNvPr id="51" name="PPT世界-11-2">
              <a:extLst>
                <a:ext uri="{FF2B5EF4-FFF2-40B4-BE49-F238E27FC236}">
                  <a16:creationId xmlns:a16="http://schemas.microsoft.com/office/drawing/2014/main" id="{5E4BC917-303E-4348-81E7-92D1610132C1}"/>
                </a:ext>
              </a:extLst>
            </p:cNvPr>
            <p:cNvSpPr/>
            <p:nvPr/>
          </p:nvSpPr>
          <p:spPr>
            <a:xfrm flipH="1">
              <a:off x="8909712" y="5097080"/>
              <a:ext cx="63898" cy="939992"/>
            </a:xfrm>
            <a:prstGeom prst="rect">
              <a:avLst/>
            </a:prstGeom>
            <a:gradFill flip="none" rotWithShape="1">
              <a:gsLst>
                <a:gs pos="0">
                  <a:schemeClr val="accent1"/>
                </a:gs>
                <a:gs pos="100000">
                  <a:schemeClr val="accent3"/>
                </a:gs>
              </a:gsLst>
              <a:lin ang="2700000" scaled="1"/>
              <a:tileRect/>
            </a:gradFill>
            <a:ln w="12700" cap="flat" cmpd="sng" algn="ctr">
              <a:noFill/>
              <a:prstDash val="solid"/>
              <a:miter lim="800000"/>
            </a:ln>
            <a:effectLst/>
          </p:spPr>
          <p:txBody>
            <a:bodyPr rtlCol="0" anchor="ctr">
              <a:noAutofit/>
            </a:bodyPr>
            <a:lstStyle/>
            <a:p>
              <a:endParaRPr lang="en-US" kern="0">
                <a:solidFill>
                  <a:srgbClr val="3D485D"/>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sp>
          <p:nvSpPr>
            <p:cNvPr id="52" name="PPT世界-11-3">
              <a:extLst>
                <a:ext uri="{FF2B5EF4-FFF2-40B4-BE49-F238E27FC236}">
                  <a16:creationId xmlns:a16="http://schemas.microsoft.com/office/drawing/2014/main" id="{41A2DE9C-474A-4FEA-8BD3-CE1B48555A69}"/>
                </a:ext>
              </a:extLst>
            </p:cNvPr>
            <p:cNvSpPr txBox="1"/>
            <p:nvPr/>
          </p:nvSpPr>
          <p:spPr>
            <a:xfrm flipH="1">
              <a:off x="8979876" y="5045172"/>
              <a:ext cx="1723549" cy="400110"/>
            </a:xfrm>
            <a:prstGeom prst="rect">
              <a:avLst/>
            </a:prstGeom>
            <a:noFill/>
            <a:ln>
              <a:noFill/>
            </a:ln>
          </p:spPr>
          <p:txBody>
            <a:bodyPr wrap="none" rtlCol="0">
              <a:noAutofit/>
            </a:bodyPr>
            <a:lstStyle/>
            <a:p>
              <a:r>
                <a:rPr lang="zh-CN" altLang="en-US" sz="2000" dirty="0">
                  <a:gradFill>
                    <a:gsLst>
                      <a:gs pos="0">
                        <a:schemeClr val="accent1"/>
                      </a:gs>
                      <a:gs pos="100000">
                        <a:schemeClr val="accent3"/>
                      </a:gs>
                    </a:gsLst>
                    <a:lin ang="2700000" scaled="0"/>
                  </a:gradFill>
                  <a:latin typeface="+mj-ea"/>
                  <a:ea typeface="+mj-ea"/>
                  <a:cs typeface="思源黑体 CN Bold" panose="020B0800000000000000" pitchFamily="34" charset="-122"/>
                </a:rPr>
                <a:t>标题文字添加</a:t>
              </a:r>
            </a:p>
          </p:txBody>
        </p:sp>
        <p:sp>
          <p:nvSpPr>
            <p:cNvPr id="53" name="PPT世界-11-4">
              <a:extLst>
                <a:ext uri="{FF2B5EF4-FFF2-40B4-BE49-F238E27FC236}">
                  <a16:creationId xmlns:a16="http://schemas.microsoft.com/office/drawing/2014/main" id="{A531513B-58DE-428E-A0DE-A380857331E1}"/>
                </a:ext>
              </a:extLst>
            </p:cNvPr>
            <p:cNvSpPr txBox="1"/>
            <p:nvPr/>
          </p:nvSpPr>
          <p:spPr>
            <a:xfrm flipH="1">
              <a:off x="8963259" y="5408715"/>
              <a:ext cx="2383352" cy="705001"/>
            </a:xfrm>
            <a:prstGeom prst="rect">
              <a:avLst/>
            </a:prstGeom>
            <a:noFill/>
            <a:ln>
              <a:noFill/>
            </a:ln>
          </p:spPr>
          <p:txBody>
            <a:bodyPr wrap="square" rtlCol="0">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60" name="PPT世界-2">
            <a:extLst>
              <a:ext uri="{FF2B5EF4-FFF2-40B4-BE49-F238E27FC236}">
                <a16:creationId xmlns:a16="http://schemas.microsoft.com/office/drawing/2014/main" id="{0880EE07-27C7-424E-9E75-FD3E4DA223BF}"/>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3">
            <a:extLst>
              <a:ext uri="{FF2B5EF4-FFF2-40B4-BE49-F238E27FC236}">
                <a16:creationId xmlns:a16="http://schemas.microsoft.com/office/drawing/2014/main" id="{14AC7BCE-F659-4026-94D6-C668DA56ED07}"/>
              </a:ext>
            </a:extLst>
          </p:cNvPr>
          <p:cNvSpPr txBox="1"/>
          <p:nvPr/>
        </p:nvSpPr>
        <p:spPr>
          <a:xfrm>
            <a:off x="816660" y="481360"/>
            <a:ext cx="762182"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2" name="PPT世界-4">
            <a:extLst>
              <a:ext uri="{FF2B5EF4-FFF2-40B4-BE49-F238E27FC236}">
                <a16:creationId xmlns:a16="http://schemas.microsoft.com/office/drawing/2014/main" id="{357EB95A-9FCC-4799-A72E-4EC21D520EC2}"/>
              </a:ext>
            </a:extLst>
          </p:cNvPr>
          <p:cNvSpPr txBox="1"/>
          <p:nvPr/>
        </p:nvSpPr>
        <p:spPr>
          <a:xfrm>
            <a:off x="1936273" y="596021"/>
            <a:ext cx="1456914"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机械结构力学</a:t>
            </a:r>
          </a:p>
        </p:txBody>
      </p:sp>
      <p:sp>
        <p:nvSpPr>
          <p:cNvPr id="63" name="PPT世界-5">
            <a:extLst>
              <a:ext uri="{FF2B5EF4-FFF2-40B4-BE49-F238E27FC236}">
                <a16:creationId xmlns:a16="http://schemas.microsoft.com/office/drawing/2014/main" id="{D890A817-7A5B-4304-8C3B-043DE3CA527F}"/>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Mechanical structure mechanics</a:t>
            </a:r>
            <a:endParaRPr lang="zh-CN" altLang="en-US"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anim calcmode="lin" valueType="num">
                                      <p:cBhvr>
                                        <p:cTn id="26" dur="500" fill="hold"/>
                                        <p:tgtEl>
                                          <p:spTgt spid="57"/>
                                        </p:tgtEl>
                                        <p:attrNameLst>
                                          <p:attrName>ppt_x</p:attrName>
                                        </p:attrNameLst>
                                      </p:cBhvr>
                                      <p:tavLst>
                                        <p:tav tm="0">
                                          <p:val>
                                            <p:strVal val="#ppt_x"/>
                                          </p:val>
                                        </p:tav>
                                        <p:tav tm="100000">
                                          <p:val>
                                            <p:strVal val="#ppt_x"/>
                                          </p:val>
                                        </p:tav>
                                      </p:tavLst>
                                    </p:anim>
                                    <p:anim calcmode="lin" valueType="num">
                                      <p:cBhvr>
                                        <p:cTn id="27" dur="50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anim calcmode="lin" valueType="num">
                                      <p:cBhvr>
                                        <p:cTn id="32" dur="500" fill="hold"/>
                                        <p:tgtEl>
                                          <p:spTgt spid="59"/>
                                        </p:tgtEl>
                                        <p:attrNameLst>
                                          <p:attrName>ppt_x</p:attrName>
                                        </p:attrNameLst>
                                      </p:cBhvr>
                                      <p:tavLst>
                                        <p:tav tm="0">
                                          <p:val>
                                            <p:strVal val="#ppt_x"/>
                                          </p:val>
                                        </p:tav>
                                        <p:tav tm="100000">
                                          <p:val>
                                            <p:strVal val="#ppt_x"/>
                                          </p:val>
                                        </p:tav>
                                      </p:tavLst>
                                    </p:anim>
                                    <p:anim calcmode="lin" valueType="num">
                                      <p:cBhvr>
                                        <p:cTn id="3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3" name="PPT世界-2"/>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7771" t="22228" b="9667"/>
          <a:stretch>
            <a:fillRect/>
          </a:stretch>
        </p:blipFill>
        <p:spPr>
          <a:xfrm flipH="1">
            <a:off x="446574" y="0"/>
            <a:ext cx="11745427" cy="6858000"/>
          </a:xfrm>
          <a:custGeom>
            <a:avLst/>
            <a:gdLst>
              <a:gd name="connsiteX0" fmla="*/ 11745427 w 11745427"/>
              <a:gd name="connsiteY0" fmla="*/ 0 h 6858000"/>
              <a:gd name="connsiteX1" fmla="*/ 0 w 11745427"/>
              <a:gd name="connsiteY1" fmla="*/ 0 h 6858000"/>
              <a:gd name="connsiteX2" fmla="*/ 0 w 11745427"/>
              <a:gd name="connsiteY2" fmla="*/ 6858000 h 6858000"/>
              <a:gd name="connsiteX3" fmla="*/ 11745427 w 1174542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45427" h="6858000">
                <a:moveTo>
                  <a:pt x="11745427" y="0"/>
                </a:moveTo>
                <a:lnTo>
                  <a:pt x="0" y="0"/>
                </a:lnTo>
                <a:lnTo>
                  <a:pt x="0" y="6858000"/>
                </a:lnTo>
                <a:lnTo>
                  <a:pt x="11745427" y="6858000"/>
                </a:lnTo>
                <a:close/>
              </a:path>
            </a:pathLst>
          </a:custGeom>
        </p:spPr>
      </p:pic>
      <p:pic>
        <p:nvPicPr>
          <p:cNvPr id="15" name="PPT世界-3" descr="飞机在飞行&#10;&#10;中度可信度描述已自动生成"/>
          <p:cNvPicPr>
            <a:picLocks noChangeAspect="1"/>
          </p:cNvPicPr>
          <p:nvPr/>
        </p:nvPicPr>
        <p:blipFill>
          <a:blip r:embed="rId4" cstate="print">
            <a:extLst>
              <a:ext uri="{28A0092B-C50C-407E-A947-70E740481C1C}">
                <a14:useLocalDpi xmlns:a14="http://schemas.microsoft.com/office/drawing/2010/main" val="0"/>
              </a:ext>
            </a:extLst>
          </a:blip>
          <a:srcRect l="28065" b="19648"/>
          <a:stretch>
            <a:fillRect/>
          </a:stretch>
        </p:blipFill>
        <p:spPr>
          <a:xfrm flipH="1">
            <a:off x="6397701" y="930920"/>
            <a:ext cx="5794299" cy="5927080"/>
          </a:xfrm>
          <a:custGeom>
            <a:avLst/>
            <a:gdLst>
              <a:gd name="connsiteX0" fmla="*/ 5794299 w 5794299"/>
              <a:gd name="connsiteY0" fmla="*/ 0 h 5927080"/>
              <a:gd name="connsiteX1" fmla="*/ 0 w 5794299"/>
              <a:gd name="connsiteY1" fmla="*/ 0 h 5927080"/>
              <a:gd name="connsiteX2" fmla="*/ 0 w 5794299"/>
              <a:gd name="connsiteY2" fmla="*/ 5927080 h 5927080"/>
              <a:gd name="connsiteX3" fmla="*/ 5794299 w 5794299"/>
              <a:gd name="connsiteY3" fmla="*/ 5927080 h 5927080"/>
            </a:gdLst>
            <a:ahLst/>
            <a:cxnLst>
              <a:cxn ang="0">
                <a:pos x="connsiteX0" y="connsiteY0"/>
              </a:cxn>
              <a:cxn ang="0">
                <a:pos x="connsiteX1" y="connsiteY1"/>
              </a:cxn>
              <a:cxn ang="0">
                <a:pos x="connsiteX2" y="connsiteY2"/>
              </a:cxn>
              <a:cxn ang="0">
                <a:pos x="connsiteX3" y="connsiteY3"/>
              </a:cxn>
            </a:cxnLst>
            <a:rect l="l" t="t" r="r" b="b"/>
            <a:pathLst>
              <a:path w="5794299" h="5927080">
                <a:moveTo>
                  <a:pt x="5794299" y="0"/>
                </a:moveTo>
                <a:lnTo>
                  <a:pt x="0" y="0"/>
                </a:lnTo>
                <a:lnTo>
                  <a:pt x="0" y="5927080"/>
                </a:lnTo>
                <a:lnTo>
                  <a:pt x="5794299" y="5927080"/>
                </a:lnTo>
                <a:close/>
              </a:path>
            </a:pathLst>
          </a:custGeom>
          <a:effectLst>
            <a:outerShdw blurRad="63500" dist="127000" dir="8100000" algn="tr" rotWithShape="0">
              <a:prstClr val="black">
                <a:alpha val="20000"/>
              </a:prstClr>
            </a:outerShdw>
          </a:effectLst>
        </p:spPr>
      </p:pic>
      <p:grpSp>
        <p:nvGrpSpPr>
          <p:cNvPr id="2" name="PPT世界-4">
            <a:extLst>
              <a:ext uri="{FF2B5EF4-FFF2-40B4-BE49-F238E27FC236}">
                <a16:creationId xmlns:a16="http://schemas.microsoft.com/office/drawing/2014/main" id="{FE925F56-AD54-46E9-B0E1-6FCAC23785FE}"/>
              </a:ext>
            </a:extLst>
          </p:cNvPr>
          <p:cNvGrpSpPr/>
          <p:nvPr/>
        </p:nvGrpSpPr>
        <p:grpSpPr>
          <a:xfrm>
            <a:off x="872388" y="2552700"/>
            <a:ext cx="6273498" cy="1638300"/>
            <a:chOff x="872388" y="2552700"/>
            <a:chExt cx="6273498" cy="1638300"/>
          </a:xfrm>
        </p:grpSpPr>
        <p:sp>
          <p:nvSpPr>
            <p:cNvPr id="5" name="PPT世界-4-1"/>
            <p:cNvSpPr/>
            <p:nvPr/>
          </p:nvSpPr>
          <p:spPr>
            <a:xfrm>
              <a:off x="872388" y="2552700"/>
              <a:ext cx="6273498" cy="163830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1">
                  <a:lumMod val="20000"/>
                  <a:lumOff val="80000"/>
                  <a:alpha val="23000"/>
                </a:schemeClr>
              </a:outerShdw>
            </a:effectLst>
          </p:spPr>
          <p:txBody>
            <a:bodyPr rtlCol="0" anchor="ctr">
              <a:noAutofit/>
            </a:bodyPr>
            <a:lstStyle/>
            <a:p>
              <a:pPr algn="ctr"/>
              <a:endParaRPr lang="zh-CN" altLang="en-US" sz="2000" kern="0" dirty="0">
                <a:solidFill>
                  <a:srgbClr val="FFFFFF"/>
                </a:solidFill>
                <a:latin typeface="思源黑体 CN Bold" panose="020B0800000000000000" pitchFamily="34" charset="-122"/>
                <a:ea typeface="思源黑体 CN Bold" panose="020B0800000000000000" pitchFamily="34" charset="-122"/>
              </a:endParaRPr>
            </a:p>
          </p:txBody>
        </p:sp>
        <p:sp>
          <p:nvSpPr>
            <p:cNvPr id="6" name="PPT世界-4-2"/>
            <p:cNvSpPr txBox="1"/>
            <p:nvPr/>
          </p:nvSpPr>
          <p:spPr>
            <a:xfrm>
              <a:off x="1584472" y="2836902"/>
              <a:ext cx="1086836" cy="1107996"/>
            </a:xfrm>
            <a:prstGeom prst="rect">
              <a:avLst/>
            </a:prstGeom>
            <a:noFill/>
          </p:spPr>
          <p:txBody>
            <a:bodyPr wrap="none" lIns="0" tIns="0" rIns="0" bIns="0" rtlCol="0">
              <a:noAutofit/>
            </a:bodyPr>
            <a:lstStyle>
              <a:defPPr>
                <a:defRPr lang="zh-CN"/>
              </a:defPPr>
              <a:lvl1pPr algn="ctr">
                <a:defRPr sz="7200">
                  <a:gradFill>
                    <a:gsLst>
                      <a:gs pos="0">
                        <a:schemeClr val="accent1"/>
                      </a:gs>
                      <a:gs pos="98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r>
                <a:rPr lang="en-US" altLang="zh-CN" dirty="0"/>
                <a:t>02</a:t>
              </a:r>
              <a:endParaRPr lang="zh-CN" altLang="en-US" dirty="0"/>
            </a:p>
          </p:txBody>
        </p:sp>
        <p:sp>
          <p:nvSpPr>
            <p:cNvPr id="8" name="PPT世界-4-3"/>
            <p:cNvSpPr txBox="1"/>
            <p:nvPr/>
          </p:nvSpPr>
          <p:spPr>
            <a:xfrm>
              <a:off x="3175637" y="2977732"/>
              <a:ext cx="2462213" cy="492443"/>
            </a:xfrm>
            <a:prstGeom prst="rect">
              <a:avLst/>
            </a:prstGeom>
            <a:noFill/>
          </p:spPr>
          <p:txBody>
            <a:bodyPr wrap="none" lIns="0" tIns="0" rIns="0" bIns="0" rtlCol="0">
              <a:noAutofit/>
            </a:bodyPr>
            <a:lstStyle/>
            <a:p>
              <a:r>
                <a:rPr lang="zh-CN" altLang="en-US" sz="32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航空航天概论</a:t>
              </a:r>
            </a:p>
          </p:txBody>
        </p:sp>
        <p:sp>
          <p:nvSpPr>
            <p:cNvPr id="9" name="PPT世界-4-4"/>
            <p:cNvSpPr txBox="1"/>
            <p:nvPr/>
          </p:nvSpPr>
          <p:spPr>
            <a:xfrm>
              <a:off x="3189072" y="3513241"/>
              <a:ext cx="3324584" cy="246222"/>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6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aerospace</a:t>
              </a:r>
            </a:p>
          </p:txBody>
        </p:sp>
      </p:grpSp>
      <p:pic>
        <p:nvPicPr>
          <p:cNvPr id="14" name="图片 13">
            <a:hlinkClick r:id="rId5"/>
            <a:extLst>
              <a:ext uri="{FF2B5EF4-FFF2-40B4-BE49-F238E27FC236}">
                <a16:creationId xmlns:a16="http://schemas.microsoft.com/office/drawing/2014/main" id="{9DEEF587-96C4-4F13-925F-4561EE41639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44191" y="40736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txBox="1"/>
          <p:nvPr/>
        </p:nvSpPr>
        <p:spPr>
          <a:xfrm>
            <a:off x="835472" y="481360"/>
            <a:ext cx="724557"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4"/>
          <p:cNvSpPr txBox="1"/>
          <p:nvPr/>
        </p:nvSpPr>
        <p:spPr>
          <a:xfrm>
            <a:off x="1936273" y="596021"/>
            <a:ext cx="1384995"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航空航天概论</a:t>
            </a:r>
          </a:p>
        </p:txBody>
      </p:sp>
      <p:sp>
        <p:nvSpPr>
          <p:cNvPr id="6" name="PPT世界-5"/>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aerospace</a:t>
            </a:r>
          </a:p>
        </p:txBody>
      </p:sp>
      <p:pic>
        <p:nvPicPr>
          <p:cNvPr id="11" name="PPT世界-6"/>
          <p:cNvPicPr>
            <a:picLocks noChangeAspect="1"/>
          </p:cNvPicPr>
          <p:nvPr/>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sp>
        <p:nvSpPr>
          <p:cNvPr id="8" name="PPT世界-7"/>
          <p:cNvSpPr/>
          <p:nvPr/>
        </p:nvSpPr>
        <p:spPr>
          <a:xfrm flipH="1">
            <a:off x="8139326" y="2628176"/>
            <a:ext cx="4052673" cy="4229823"/>
          </a:xfrm>
          <a:custGeom>
            <a:avLst/>
            <a:gdLst>
              <a:gd name="connsiteX0" fmla="*/ 993551 w 4502201"/>
              <a:gd name="connsiteY0" fmla="*/ 0 h 4699000"/>
              <a:gd name="connsiteX1" fmla="*/ 4502201 w 4502201"/>
              <a:gd name="connsiteY1" fmla="*/ 2784869 h 4699000"/>
              <a:gd name="connsiteX2" fmla="*/ 4016747 w 4502201"/>
              <a:gd name="connsiteY2" fmla="*/ 4609902 h 4699000"/>
              <a:gd name="connsiteX3" fmla="*/ 3964830 w 4502201"/>
              <a:gd name="connsiteY3" fmla="*/ 4699000 h 4699000"/>
              <a:gd name="connsiteX4" fmla="*/ 0 w 4502201"/>
              <a:gd name="connsiteY4" fmla="*/ 4699000 h 4699000"/>
              <a:gd name="connsiteX5" fmla="*/ 0 w 4502201"/>
              <a:gd name="connsiteY5" fmla="*/ 149414 h 4699000"/>
              <a:gd name="connsiteX6" fmla="*/ 112982 w 4502201"/>
              <a:gd name="connsiteY6" fmla="*/ 116633 h 4699000"/>
              <a:gd name="connsiteX7" fmla="*/ 993551 w 4502201"/>
              <a:gd name="connsiteY7" fmla="*/ 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2201" h="4699000">
                <a:moveTo>
                  <a:pt x="993551" y="0"/>
                </a:moveTo>
                <a:cubicBezTo>
                  <a:pt x="2931325" y="0"/>
                  <a:pt x="4502201" y="1246829"/>
                  <a:pt x="4502201" y="2784869"/>
                </a:cubicBezTo>
                <a:cubicBezTo>
                  <a:pt x="4502201" y="3361634"/>
                  <a:pt x="4331860" y="4016553"/>
                  <a:pt x="4016747" y="4609902"/>
                </a:cubicBezTo>
                <a:lnTo>
                  <a:pt x="3964830" y="4699000"/>
                </a:lnTo>
                <a:lnTo>
                  <a:pt x="0" y="4699000"/>
                </a:lnTo>
                <a:lnTo>
                  <a:pt x="0" y="149414"/>
                </a:lnTo>
                <a:lnTo>
                  <a:pt x="112982" y="116633"/>
                </a:lnTo>
                <a:cubicBezTo>
                  <a:pt x="395491" y="41881"/>
                  <a:pt x="690774" y="0"/>
                  <a:pt x="993551" y="0"/>
                </a:cubicBezTo>
                <a:close/>
              </a:path>
            </a:pathLst>
          </a:custGeom>
          <a:gradFill flip="none" rotWithShape="0">
            <a:gsLst>
              <a:gs pos="0">
                <a:schemeClr val="accent1"/>
              </a:gs>
              <a:gs pos="100000">
                <a:schemeClr val="accent3"/>
              </a:gs>
            </a:gsLst>
            <a:lin ang="2700000" scaled="0"/>
            <a:tileRect/>
          </a:gradFill>
          <a:ln>
            <a:noFill/>
          </a:ln>
          <a:effectLst>
            <a:outerShdw blurRad="635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nvGrpSpPr>
          <p:cNvPr id="33" name="PPT世界-8">
            <a:extLst>
              <a:ext uri="{FF2B5EF4-FFF2-40B4-BE49-F238E27FC236}">
                <a16:creationId xmlns:a16="http://schemas.microsoft.com/office/drawing/2014/main" id="{7AA35BBB-02F1-4292-AE3E-E03BD0BEF02A}"/>
              </a:ext>
            </a:extLst>
          </p:cNvPr>
          <p:cNvGrpSpPr/>
          <p:nvPr/>
        </p:nvGrpSpPr>
        <p:grpSpPr>
          <a:xfrm>
            <a:off x="1099249" y="1655433"/>
            <a:ext cx="6580622" cy="1346847"/>
            <a:chOff x="807149" y="1655433"/>
            <a:chExt cx="6580622" cy="1346847"/>
          </a:xfrm>
        </p:grpSpPr>
        <p:sp>
          <p:nvSpPr>
            <p:cNvPr id="10" name="PPT世界-8-1"/>
            <p:cNvSpPr/>
            <p:nvPr/>
          </p:nvSpPr>
          <p:spPr>
            <a:xfrm>
              <a:off x="943896" y="1934914"/>
              <a:ext cx="6443875" cy="1067366"/>
            </a:xfrm>
            <a:prstGeom prst="roundRect">
              <a:avLst>
                <a:gd name="adj" fmla="val 932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2" name="PPT世界-8-2"/>
            <p:cNvSpPr txBox="1"/>
            <p:nvPr/>
          </p:nvSpPr>
          <p:spPr>
            <a:xfrm>
              <a:off x="1184325" y="2142603"/>
              <a:ext cx="5940375" cy="705001"/>
            </a:xfrm>
            <a:prstGeom prst="rect">
              <a:avLst/>
            </a:prstGeom>
            <a:noFill/>
          </p:spPr>
          <p:txBody>
            <a:bodyPr wrap="square" rtlCol="0">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单击此处键入文本单击此处键入文本单击此处键入文本单击此处键单击此处键入文本单击此处键入文本单击此处键入文本单击此处键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8" name="组合 27">
              <a:extLst>
                <a:ext uri="{FF2B5EF4-FFF2-40B4-BE49-F238E27FC236}">
                  <a16:creationId xmlns:a16="http://schemas.microsoft.com/office/drawing/2014/main" id="{448645A9-B450-47BA-A82F-7E64231AE7EA}"/>
                </a:ext>
              </a:extLst>
            </p:cNvPr>
            <p:cNvGrpSpPr/>
            <p:nvPr/>
          </p:nvGrpSpPr>
          <p:grpSpPr>
            <a:xfrm>
              <a:off x="807149" y="1655433"/>
              <a:ext cx="2258248" cy="506770"/>
              <a:chOff x="916998" y="1655433"/>
              <a:chExt cx="2456332" cy="506770"/>
            </a:xfrm>
          </p:grpSpPr>
          <p:sp>
            <p:nvSpPr>
              <p:cNvPr id="14" name="PPT世界-8-3"/>
              <p:cNvSpPr/>
              <p:nvPr/>
            </p:nvSpPr>
            <p:spPr>
              <a:xfrm>
                <a:off x="916998" y="1655433"/>
                <a:ext cx="2456332" cy="506770"/>
              </a:xfrm>
              <a:prstGeom prst="roundRect">
                <a:avLst>
                  <a:gd name="adj" fmla="val 50000"/>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2000">
                  <a:solidFill>
                    <a:schemeClr val="bg1"/>
                  </a:solidFill>
                  <a:latin typeface="+mj-lt"/>
                  <a:ea typeface="+mj-ea"/>
                </a:endParaRPr>
              </a:p>
            </p:txBody>
          </p:sp>
          <p:sp>
            <p:nvSpPr>
              <p:cNvPr id="15" name="PPT世界-8-4"/>
              <p:cNvSpPr txBox="1"/>
              <p:nvPr/>
            </p:nvSpPr>
            <p:spPr>
              <a:xfrm>
                <a:off x="1219467" y="1724151"/>
                <a:ext cx="1851394" cy="369332"/>
              </a:xfrm>
              <a:prstGeom prst="rect">
                <a:avLst/>
              </a:prstGeom>
              <a:noFill/>
            </p:spPr>
            <p:txBody>
              <a:bodyPr wrap="square" rtlCol="0">
                <a:noAutofit/>
              </a:bodyPr>
              <a:lstStyle/>
              <a:p>
                <a:pPr algn="ctr"/>
                <a:r>
                  <a:rPr lang="zh-CN" altLang="en-US" b="0" i="0" spc="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grpSp>
      </p:grpSp>
      <p:grpSp>
        <p:nvGrpSpPr>
          <p:cNvPr id="34" name="PPT世界-9">
            <a:extLst>
              <a:ext uri="{FF2B5EF4-FFF2-40B4-BE49-F238E27FC236}">
                <a16:creationId xmlns:a16="http://schemas.microsoft.com/office/drawing/2014/main" id="{EC6C58C2-F5C3-4976-ACB4-1177F11EFBD8}"/>
              </a:ext>
            </a:extLst>
          </p:cNvPr>
          <p:cNvGrpSpPr/>
          <p:nvPr/>
        </p:nvGrpSpPr>
        <p:grpSpPr>
          <a:xfrm>
            <a:off x="1099249" y="3285283"/>
            <a:ext cx="6580622" cy="1346847"/>
            <a:chOff x="807149" y="1655433"/>
            <a:chExt cx="6580622" cy="1346847"/>
          </a:xfrm>
        </p:grpSpPr>
        <p:sp>
          <p:nvSpPr>
            <p:cNvPr id="35" name="PPT世界-9-1">
              <a:extLst>
                <a:ext uri="{FF2B5EF4-FFF2-40B4-BE49-F238E27FC236}">
                  <a16:creationId xmlns:a16="http://schemas.microsoft.com/office/drawing/2014/main" id="{112BB858-B15E-4898-A16E-97D127B3ADB3}"/>
                </a:ext>
              </a:extLst>
            </p:cNvPr>
            <p:cNvSpPr/>
            <p:nvPr/>
          </p:nvSpPr>
          <p:spPr>
            <a:xfrm>
              <a:off x="943896" y="1934914"/>
              <a:ext cx="6443875" cy="1067366"/>
            </a:xfrm>
            <a:prstGeom prst="roundRect">
              <a:avLst>
                <a:gd name="adj" fmla="val 932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6" name="PPT世界-9-2">
              <a:extLst>
                <a:ext uri="{FF2B5EF4-FFF2-40B4-BE49-F238E27FC236}">
                  <a16:creationId xmlns:a16="http://schemas.microsoft.com/office/drawing/2014/main" id="{95AD7F52-42F0-4211-8054-82C0107ECF3B}"/>
                </a:ext>
              </a:extLst>
            </p:cNvPr>
            <p:cNvSpPr txBox="1"/>
            <p:nvPr/>
          </p:nvSpPr>
          <p:spPr>
            <a:xfrm>
              <a:off x="1184325" y="2142603"/>
              <a:ext cx="5940375" cy="705001"/>
            </a:xfrm>
            <a:prstGeom prst="rect">
              <a:avLst/>
            </a:prstGeom>
            <a:noFill/>
          </p:spPr>
          <p:txBody>
            <a:bodyPr wrap="square" rtlCol="0">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单击此处键入文本单击此处键入文本单击此处键入文本单击此处键单击此处键入文本单击此处键入文本单击此处键入文本单击此处键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7" name="组合 36">
              <a:extLst>
                <a:ext uri="{FF2B5EF4-FFF2-40B4-BE49-F238E27FC236}">
                  <a16:creationId xmlns:a16="http://schemas.microsoft.com/office/drawing/2014/main" id="{02F3AA75-108E-4D17-A1C0-21B5F5434686}"/>
                </a:ext>
              </a:extLst>
            </p:cNvPr>
            <p:cNvGrpSpPr/>
            <p:nvPr/>
          </p:nvGrpSpPr>
          <p:grpSpPr>
            <a:xfrm>
              <a:off x="807149" y="1655433"/>
              <a:ext cx="2258248" cy="506770"/>
              <a:chOff x="916998" y="1655433"/>
              <a:chExt cx="2456332" cy="506770"/>
            </a:xfrm>
          </p:grpSpPr>
          <p:sp>
            <p:nvSpPr>
              <p:cNvPr id="38" name="PPT世界-9-3">
                <a:extLst>
                  <a:ext uri="{FF2B5EF4-FFF2-40B4-BE49-F238E27FC236}">
                    <a16:creationId xmlns:a16="http://schemas.microsoft.com/office/drawing/2014/main" id="{9746F746-2DF7-4187-9C8F-8A97E0024C43}"/>
                  </a:ext>
                </a:extLst>
              </p:cNvPr>
              <p:cNvSpPr/>
              <p:nvPr/>
            </p:nvSpPr>
            <p:spPr>
              <a:xfrm>
                <a:off x="916998" y="1655433"/>
                <a:ext cx="2456332" cy="506770"/>
              </a:xfrm>
              <a:prstGeom prst="roundRect">
                <a:avLst>
                  <a:gd name="adj" fmla="val 50000"/>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2000">
                  <a:solidFill>
                    <a:schemeClr val="bg1"/>
                  </a:solidFill>
                  <a:latin typeface="+mj-lt"/>
                  <a:ea typeface="+mj-ea"/>
                </a:endParaRPr>
              </a:p>
            </p:txBody>
          </p:sp>
          <p:sp>
            <p:nvSpPr>
              <p:cNvPr id="39" name="PPT世界-9-4">
                <a:extLst>
                  <a:ext uri="{FF2B5EF4-FFF2-40B4-BE49-F238E27FC236}">
                    <a16:creationId xmlns:a16="http://schemas.microsoft.com/office/drawing/2014/main" id="{234FF11F-5EE6-42B5-97D1-5C34EA4814E1}"/>
                  </a:ext>
                </a:extLst>
              </p:cNvPr>
              <p:cNvSpPr txBox="1"/>
              <p:nvPr/>
            </p:nvSpPr>
            <p:spPr>
              <a:xfrm>
                <a:off x="1219467" y="1724151"/>
                <a:ext cx="1851394" cy="369332"/>
              </a:xfrm>
              <a:prstGeom prst="rect">
                <a:avLst/>
              </a:prstGeom>
              <a:noFill/>
            </p:spPr>
            <p:txBody>
              <a:bodyPr wrap="square" rtlCol="0">
                <a:noAutofit/>
              </a:bodyPr>
              <a:lstStyle/>
              <a:p>
                <a:pPr algn="ctr"/>
                <a:r>
                  <a:rPr lang="zh-CN" altLang="en-US" b="0" i="0" spc="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grpSp>
      </p:grpSp>
      <p:grpSp>
        <p:nvGrpSpPr>
          <p:cNvPr id="40" name="PPT世界-10">
            <a:extLst>
              <a:ext uri="{FF2B5EF4-FFF2-40B4-BE49-F238E27FC236}">
                <a16:creationId xmlns:a16="http://schemas.microsoft.com/office/drawing/2014/main" id="{3979BEF7-557F-44DC-B74E-F743237DCBF5}"/>
              </a:ext>
            </a:extLst>
          </p:cNvPr>
          <p:cNvGrpSpPr/>
          <p:nvPr/>
        </p:nvGrpSpPr>
        <p:grpSpPr>
          <a:xfrm>
            <a:off x="1099249" y="4915132"/>
            <a:ext cx="6580622" cy="1346847"/>
            <a:chOff x="807149" y="1655433"/>
            <a:chExt cx="6580622" cy="1346847"/>
          </a:xfrm>
        </p:grpSpPr>
        <p:sp>
          <p:nvSpPr>
            <p:cNvPr id="41" name="PPT世界-10-1">
              <a:extLst>
                <a:ext uri="{FF2B5EF4-FFF2-40B4-BE49-F238E27FC236}">
                  <a16:creationId xmlns:a16="http://schemas.microsoft.com/office/drawing/2014/main" id="{1DA89E9A-DF2C-4158-A772-5030FC12598D}"/>
                </a:ext>
              </a:extLst>
            </p:cNvPr>
            <p:cNvSpPr/>
            <p:nvPr/>
          </p:nvSpPr>
          <p:spPr>
            <a:xfrm>
              <a:off x="943896" y="1934914"/>
              <a:ext cx="6443875" cy="1067366"/>
            </a:xfrm>
            <a:prstGeom prst="roundRect">
              <a:avLst>
                <a:gd name="adj" fmla="val 932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2" name="PPT世界-10-2">
              <a:extLst>
                <a:ext uri="{FF2B5EF4-FFF2-40B4-BE49-F238E27FC236}">
                  <a16:creationId xmlns:a16="http://schemas.microsoft.com/office/drawing/2014/main" id="{5A7EBE3E-00AE-4986-903F-AA528D40572E}"/>
                </a:ext>
              </a:extLst>
            </p:cNvPr>
            <p:cNvSpPr txBox="1"/>
            <p:nvPr/>
          </p:nvSpPr>
          <p:spPr>
            <a:xfrm>
              <a:off x="1184325" y="2142603"/>
              <a:ext cx="5940375" cy="705001"/>
            </a:xfrm>
            <a:prstGeom prst="rect">
              <a:avLst/>
            </a:prstGeom>
            <a:noFill/>
          </p:spPr>
          <p:txBody>
            <a:bodyPr wrap="square" rtlCol="0">
              <a:noAutofit/>
            </a:bodyPr>
            <a:lstStyle/>
            <a:p>
              <a:pPr>
                <a:lnSpc>
                  <a:spcPct val="150000"/>
                </a:lnSpc>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单击此处键入文本单击此处键入文本单击此处键入文本单击此处键单击此处键入文本单击此处键入文本单击此处键入文本单击此处键</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3" name="组合 42">
              <a:extLst>
                <a:ext uri="{FF2B5EF4-FFF2-40B4-BE49-F238E27FC236}">
                  <a16:creationId xmlns:a16="http://schemas.microsoft.com/office/drawing/2014/main" id="{75477196-8EE8-46D1-A1F5-444868F63DF6}"/>
                </a:ext>
              </a:extLst>
            </p:cNvPr>
            <p:cNvGrpSpPr/>
            <p:nvPr/>
          </p:nvGrpSpPr>
          <p:grpSpPr>
            <a:xfrm>
              <a:off x="807149" y="1655433"/>
              <a:ext cx="2258248" cy="506770"/>
              <a:chOff x="916998" y="1655433"/>
              <a:chExt cx="2456332" cy="506770"/>
            </a:xfrm>
          </p:grpSpPr>
          <p:sp>
            <p:nvSpPr>
              <p:cNvPr id="44" name="PPT世界-10-3">
                <a:extLst>
                  <a:ext uri="{FF2B5EF4-FFF2-40B4-BE49-F238E27FC236}">
                    <a16:creationId xmlns:a16="http://schemas.microsoft.com/office/drawing/2014/main" id="{5C694372-DF5F-41EF-85E7-81D54FA8006F}"/>
                  </a:ext>
                </a:extLst>
              </p:cNvPr>
              <p:cNvSpPr/>
              <p:nvPr/>
            </p:nvSpPr>
            <p:spPr>
              <a:xfrm>
                <a:off x="916998" y="1655433"/>
                <a:ext cx="2456332" cy="506770"/>
              </a:xfrm>
              <a:prstGeom prst="roundRect">
                <a:avLst>
                  <a:gd name="adj" fmla="val 50000"/>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sz="2000">
                  <a:solidFill>
                    <a:schemeClr val="bg1"/>
                  </a:solidFill>
                  <a:latin typeface="+mj-lt"/>
                  <a:ea typeface="+mj-ea"/>
                </a:endParaRPr>
              </a:p>
            </p:txBody>
          </p:sp>
          <p:sp>
            <p:nvSpPr>
              <p:cNvPr id="45" name="PPT世界-10-4">
                <a:extLst>
                  <a:ext uri="{FF2B5EF4-FFF2-40B4-BE49-F238E27FC236}">
                    <a16:creationId xmlns:a16="http://schemas.microsoft.com/office/drawing/2014/main" id="{4F7C9BC7-359C-44AA-954E-D79E695ABBC7}"/>
                  </a:ext>
                </a:extLst>
              </p:cNvPr>
              <p:cNvSpPr txBox="1"/>
              <p:nvPr/>
            </p:nvSpPr>
            <p:spPr>
              <a:xfrm>
                <a:off x="1219467" y="1724151"/>
                <a:ext cx="1851394" cy="369332"/>
              </a:xfrm>
              <a:prstGeom prst="rect">
                <a:avLst/>
              </a:prstGeom>
              <a:noFill/>
            </p:spPr>
            <p:txBody>
              <a:bodyPr wrap="square" rtlCol="0">
                <a:noAutofit/>
              </a:bodyPr>
              <a:lstStyle/>
              <a:p>
                <a:pPr algn="ctr"/>
                <a:r>
                  <a:rPr lang="zh-CN" altLang="en-US" b="0" i="0" spc="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grpSp>
      </p:grpSp>
      <p:pic>
        <p:nvPicPr>
          <p:cNvPr id="46" name="PPT世界-11" descr="飞机在飞行&#10;&#10;中度可信度描述已自动生成">
            <a:extLst>
              <a:ext uri="{FF2B5EF4-FFF2-40B4-BE49-F238E27FC236}">
                <a16:creationId xmlns:a16="http://schemas.microsoft.com/office/drawing/2014/main" id="{B7199900-4764-415D-BADF-ABE5F1775FD9}"/>
              </a:ext>
            </a:extLst>
          </p:cNvPr>
          <p:cNvPicPr>
            <a:picLocks noChangeAspect="1"/>
          </p:cNvPicPr>
          <p:nvPr/>
        </p:nvPicPr>
        <p:blipFill>
          <a:blip r:embed="rId4" cstate="print">
            <a:extLst>
              <a:ext uri="{28A0092B-C50C-407E-A947-70E740481C1C}">
                <a14:useLocalDpi xmlns:a14="http://schemas.microsoft.com/office/drawing/2010/main" val="0"/>
              </a:ext>
            </a:extLst>
          </a:blip>
          <a:srcRect l="28065" b="19648"/>
          <a:stretch>
            <a:fillRect/>
          </a:stretch>
        </p:blipFill>
        <p:spPr>
          <a:xfrm flipH="1">
            <a:off x="7173162" y="1724150"/>
            <a:ext cx="5018838" cy="5133849"/>
          </a:xfrm>
          <a:custGeom>
            <a:avLst/>
            <a:gdLst>
              <a:gd name="connsiteX0" fmla="*/ 5794299 w 5794299"/>
              <a:gd name="connsiteY0" fmla="*/ 0 h 5927080"/>
              <a:gd name="connsiteX1" fmla="*/ 0 w 5794299"/>
              <a:gd name="connsiteY1" fmla="*/ 0 h 5927080"/>
              <a:gd name="connsiteX2" fmla="*/ 0 w 5794299"/>
              <a:gd name="connsiteY2" fmla="*/ 5927080 h 5927080"/>
              <a:gd name="connsiteX3" fmla="*/ 5794299 w 5794299"/>
              <a:gd name="connsiteY3" fmla="*/ 5927080 h 5927080"/>
            </a:gdLst>
            <a:ahLst/>
            <a:cxnLst>
              <a:cxn ang="0">
                <a:pos x="connsiteX0" y="connsiteY0"/>
              </a:cxn>
              <a:cxn ang="0">
                <a:pos x="connsiteX1" y="connsiteY1"/>
              </a:cxn>
              <a:cxn ang="0">
                <a:pos x="connsiteX2" y="connsiteY2"/>
              </a:cxn>
              <a:cxn ang="0">
                <a:pos x="connsiteX3" y="connsiteY3"/>
              </a:cxn>
            </a:cxnLst>
            <a:rect l="l" t="t" r="r" b="b"/>
            <a:pathLst>
              <a:path w="5794299" h="5927080">
                <a:moveTo>
                  <a:pt x="5794299" y="0"/>
                </a:moveTo>
                <a:lnTo>
                  <a:pt x="0" y="0"/>
                </a:lnTo>
                <a:lnTo>
                  <a:pt x="0" y="5927080"/>
                </a:lnTo>
                <a:lnTo>
                  <a:pt x="5794299" y="5927080"/>
                </a:lnTo>
                <a:close/>
              </a:path>
            </a:pathLst>
          </a:custGeom>
          <a:effectLst>
            <a:outerShdw blurRad="63500" dist="127000" dir="8100000" algn="tr" rotWithShape="0">
              <a:prstClr val="black">
                <a:alpha val="20000"/>
              </a:prstClr>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strVal val="#ppt_x"/>
                                          </p:val>
                                        </p:tav>
                                        <p:tav tm="100000">
                                          <p:val>
                                            <p:strVal val="#ppt_x"/>
                                          </p:val>
                                        </p:tav>
                                      </p:tavLst>
                                    </p:anim>
                                    <p:anim calcmode="lin" valueType="num">
                                      <p:cBhvr>
                                        <p:cTn id="21"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 name="PPT世界-6"/>
          <p:cNvPicPr>
            <a:picLocks noChangeAspect="1"/>
          </p:cNvPicPr>
          <p:nvPr/>
        </p:nvPicPr>
        <p:blipFill rotWithShape="1">
          <a:blip r:embed="rId2">
            <a:extLst>
              <a:ext uri="{28A0092B-C50C-407E-A947-70E740481C1C}">
                <a14:useLocalDpi xmlns:a14="http://schemas.microsoft.com/office/drawing/2010/main" val="0"/>
              </a:ext>
            </a:extLst>
          </a:blip>
          <a:srcRect l="50848" t="7264" r="3354" b="72324"/>
          <a:stretch>
            <a:fillRect/>
          </a:stretch>
        </p:blipFill>
        <p:spPr>
          <a:xfrm flipH="1">
            <a:off x="7387771" y="0"/>
            <a:ext cx="4804229" cy="1509486"/>
          </a:xfrm>
          <a:custGeom>
            <a:avLst/>
            <a:gdLst>
              <a:gd name="connsiteX0" fmla="*/ 4804229 w 4804229"/>
              <a:gd name="connsiteY0" fmla="*/ 0 h 1509486"/>
              <a:gd name="connsiteX1" fmla="*/ 0 w 4804229"/>
              <a:gd name="connsiteY1" fmla="*/ 0 h 1509486"/>
              <a:gd name="connsiteX2" fmla="*/ 0 w 4804229"/>
              <a:gd name="connsiteY2" fmla="*/ 1509486 h 1509486"/>
              <a:gd name="connsiteX3" fmla="*/ 4804229 w 4804229"/>
              <a:gd name="connsiteY3" fmla="*/ 1509486 h 1509486"/>
            </a:gdLst>
            <a:ahLst/>
            <a:cxnLst>
              <a:cxn ang="0">
                <a:pos x="connsiteX0" y="connsiteY0"/>
              </a:cxn>
              <a:cxn ang="0">
                <a:pos x="connsiteX1" y="connsiteY1"/>
              </a:cxn>
              <a:cxn ang="0">
                <a:pos x="connsiteX2" y="connsiteY2"/>
              </a:cxn>
              <a:cxn ang="0">
                <a:pos x="connsiteX3" y="connsiteY3"/>
              </a:cxn>
            </a:cxnLst>
            <a:rect l="l" t="t" r="r" b="b"/>
            <a:pathLst>
              <a:path w="4804229" h="1509486">
                <a:moveTo>
                  <a:pt x="4804229" y="0"/>
                </a:moveTo>
                <a:lnTo>
                  <a:pt x="0" y="0"/>
                </a:lnTo>
                <a:lnTo>
                  <a:pt x="0" y="1509486"/>
                </a:lnTo>
                <a:lnTo>
                  <a:pt x="4804229" y="1509486"/>
                </a:lnTo>
                <a:close/>
              </a:path>
            </a:pathLst>
          </a:custGeom>
        </p:spPr>
      </p:pic>
      <p:sp>
        <p:nvSpPr>
          <p:cNvPr id="8" name="PPT世界-7"/>
          <p:cNvSpPr/>
          <p:nvPr/>
        </p:nvSpPr>
        <p:spPr>
          <a:xfrm>
            <a:off x="1019174" y="2009613"/>
            <a:ext cx="10080625" cy="4191162"/>
          </a:xfrm>
          <a:prstGeom prst="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grpSp>
        <p:nvGrpSpPr>
          <p:cNvPr id="32" name="PPT世界-8">
            <a:extLst>
              <a:ext uri="{FF2B5EF4-FFF2-40B4-BE49-F238E27FC236}">
                <a16:creationId xmlns:a16="http://schemas.microsoft.com/office/drawing/2014/main" id="{48AB0C0C-7690-4793-B1A9-AE7DD21A0FD4}"/>
              </a:ext>
            </a:extLst>
          </p:cNvPr>
          <p:cNvGrpSpPr/>
          <p:nvPr/>
        </p:nvGrpSpPr>
        <p:grpSpPr>
          <a:xfrm>
            <a:off x="3555461" y="1600200"/>
            <a:ext cx="2845339" cy="4191163"/>
            <a:chOff x="3555461" y="1600200"/>
            <a:chExt cx="2845339" cy="4191163"/>
          </a:xfrm>
        </p:grpSpPr>
        <p:sp>
          <p:nvSpPr>
            <p:cNvPr id="9" name="PPT世界-8-1"/>
            <p:cNvSpPr/>
            <p:nvPr/>
          </p:nvSpPr>
          <p:spPr>
            <a:xfrm>
              <a:off x="3555461" y="1600201"/>
              <a:ext cx="2845339" cy="4191162"/>
            </a:xfrm>
            <a:prstGeom prst="rect">
              <a:avLst/>
            </a:prstGeom>
            <a:solidFill>
              <a:schemeClr val="bg1"/>
            </a:solidFill>
            <a:ln>
              <a:solidFill>
                <a:schemeClr val="accent6"/>
              </a:solidFill>
            </a:ln>
            <a:effectLst>
              <a:outerShdw blurRad="406400" sx="102000" sy="102000" algn="ctr" rotWithShape="0">
                <a:schemeClr val="tx2">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0" name="PPT世界-8-2"/>
            <p:cNvSpPr/>
            <p:nvPr/>
          </p:nvSpPr>
          <p:spPr>
            <a:xfrm>
              <a:off x="3555939" y="1600200"/>
              <a:ext cx="2844383" cy="109072"/>
            </a:xfrm>
            <a:prstGeom prst="rect">
              <a:avLst/>
            </a:prstGeom>
            <a:gradFill flip="none" rotWithShape="1">
              <a:gsLst>
                <a:gs pos="100000">
                  <a:schemeClr val="accent3"/>
                </a:gs>
                <a:gs pos="0">
                  <a:schemeClr val="accent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solidFill>
                <a:latin typeface="+mj-lt"/>
                <a:ea typeface="+mj-ea"/>
              </a:endParaRPr>
            </a:p>
          </p:txBody>
        </p:sp>
        <p:sp>
          <p:nvSpPr>
            <p:cNvPr id="17" name="PPT世界-8-3"/>
            <p:cNvSpPr/>
            <p:nvPr/>
          </p:nvSpPr>
          <p:spPr>
            <a:xfrm>
              <a:off x="3853994" y="4029828"/>
              <a:ext cx="2248272" cy="1351332"/>
            </a:xfrm>
            <a:prstGeom prst="rect">
              <a:avLst/>
            </a:prstGeom>
          </p:spPr>
          <p:txBody>
            <a:bodyPr wrap="square">
              <a:noAutofit/>
            </a:bodyPr>
            <a:lstStyle/>
            <a:p>
              <a:pPr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a:t>
              </a:r>
              <a:endParaRPr lang="zh-CN" altLang="en-US" sz="1400" dirty="0">
                <a:cs typeface="思源黑体 CN Bold" panose="020B0800000000000000" pitchFamily="34" charset="-122"/>
              </a:endParaRPr>
            </a:p>
          </p:txBody>
        </p:sp>
        <p:sp>
          <p:nvSpPr>
            <p:cNvPr id="18" name="PPT世界-8-4"/>
            <p:cNvSpPr/>
            <p:nvPr/>
          </p:nvSpPr>
          <p:spPr>
            <a:xfrm>
              <a:off x="4193300" y="3267136"/>
              <a:ext cx="1569660" cy="369332"/>
            </a:xfrm>
            <a:prstGeom prst="rect">
              <a:avLst/>
            </a:prstGeom>
          </p:spPr>
          <p:txBody>
            <a:bodyPr wrap="none">
              <a:noAutofit/>
            </a:bodyPr>
            <a:lstStyle/>
            <a:p>
              <a:pPr algn="ctr"/>
              <a:r>
                <a:rPr lang="zh-CN" altLang="en-US" sz="1800" b="0" i="0" spc="0" dirty="0">
                  <a:gradFill>
                    <a:gsLst>
                      <a:gs pos="0">
                        <a:schemeClr val="accent1"/>
                      </a:gs>
                      <a:gs pos="100000">
                        <a:schemeClr val="accent3"/>
                      </a:gs>
                    </a:gsLst>
                    <a:lin ang="2700000" scaled="0"/>
                  </a:gradFill>
                  <a:effectLst/>
                  <a:latin typeface="+mj-ea"/>
                  <a:ea typeface="+mj-ea"/>
                  <a:cs typeface="思源黑体 CN Bold" panose="020B0800000000000000" pitchFamily="34" charset="-122"/>
                </a:rPr>
                <a:t>标题文字添加</a:t>
              </a:r>
            </a:p>
          </p:txBody>
        </p:sp>
        <p:cxnSp>
          <p:nvCxnSpPr>
            <p:cNvPr id="19" name="PPT世界-8-5"/>
            <p:cNvCxnSpPr>
              <a:cxnSpLocks/>
            </p:cNvCxnSpPr>
            <p:nvPr/>
          </p:nvCxnSpPr>
          <p:spPr>
            <a:xfrm>
              <a:off x="4978130" y="2738915"/>
              <a:ext cx="0" cy="390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PPT世界-8-6"/>
            <p:cNvSpPr/>
            <p:nvPr/>
          </p:nvSpPr>
          <p:spPr>
            <a:xfrm>
              <a:off x="4167651" y="3567590"/>
              <a:ext cx="1620958" cy="307777"/>
            </a:xfrm>
            <a:prstGeom prst="rect">
              <a:avLst/>
            </a:prstGeom>
          </p:spPr>
          <p:txBody>
            <a:bodyPr wrap="none">
              <a:noAutofit/>
            </a:bodyPr>
            <a:lstStyle/>
            <a:p>
              <a:pPr algn="ct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cs typeface="思源黑体 CN Bold" panose="020B0800000000000000" pitchFamily="34" charset="-122"/>
              </a:endParaRPr>
            </a:p>
          </p:txBody>
        </p:sp>
        <p:sp>
          <p:nvSpPr>
            <p:cNvPr id="21" name="PPT世界-8-7"/>
            <p:cNvSpPr>
              <a:spLocks noChangeAspect="1"/>
            </p:cNvSpPr>
            <p:nvPr/>
          </p:nvSpPr>
          <p:spPr bwMode="auto">
            <a:xfrm>
              <a:off x="4743161" y="2278826"/>
              <a:ext cx="469939" cy="325027"/>
            </a:xfrm>
            <a:custGeom>
              <a:avLst/>
              <a:gdLst>
                <a:gd name="connsiteX0" fmla="*/ 91871 w 609146"/>
                <a:gd name="connsiteY0" fmla="*/ 130719 h 421308"/>
                <a:gd name="connsiteX1" fmla="*/ 354823 w 609146"/>
                <a:gd name="connsiteY1" fmla="*/ 130719 h 421308"/>
                <a:gd name="connsiteX2" fmla="*/ 337077 w 609146"/>
                <a:gd name="connsiteY2" fmla="*/ 167773 h 421308"/>
                <a:gd name="connsiteX3" fmla="*/ 105785 w 609146"/>
                <a:gd name="connsiteY3" fmla="*/ 167773 h 421308"/>
                <a:gd name="connsiteX4" fmla="*/ 43274 w 609146"/>
                <a:gd name="connsiteY4" fmla="*/ 384254 h 421308"/>
                <a:gd name="connsiteX5" fmla="*/ 545079 w 609146"/>
                <a:gd name="connsiteY5" fmla="*/ 384254 h 421308"/>
                <a:gd name="connsiteX6" fmla="*/ 501725 w 609146"/>
                <a:gd name="connsiteY6" fmla="*/ 234429 h 421308"/>
                <a:gd name="connsiteX7" fmla="*/ 526326 w 609146"/>
                <a:gd name="connsiteY7" fmla="*/ 214593 h 421308"/>
                <a:gd name="connsiteX8" fmla="*/ 532476 w 609146"/>
                <a:gd name="connsiteY8" fmla="*/ 207142 h 421308"/>
                <a:gd name="connsiteX9" fmla="*/ 587224 w 609146"/>
                <a:gd name="connsiteY9" fmla="*/ 396538 h 421308"/>
                <a:gd name="connsiteX10" fmla="*/ 588333 w 609146"/>
                <a:gd name="connsiteY10" fmla="*/ 402781 h 421308"/>
                <a:gd name="connsiteX11" fmla="*/ 569781 w 609146"/>
                <a:gd name="connsiteY11" fmla="*/ 421308 h 421308"/>
                <a:gd name="connsiteX12" fmla="*/ 18571 w 609146"/>
                <a:gd name="connsiteY12" fmla="*/ 421308 h 421308"/>
                <a:gd name="connsiteX13" fmla="*/ 3750 w 609146"/>
                <a:gd name="connsiteY13" fmla="*/ 413857 h 421308"/>
                <a:gd name="connsiteX14" fmla="*/ 725 w 609146"/>
                <a:gd name="connsiteY14" fmla="*/ 397646 h 421308"/>
                <a:gd name="connsiteX15" fmla="*/ 74025 w 609146"/>
                <a:gd name="connsiteY15" fmla="*/ 144111 h 421308"/>
                <a:gd name="connsiteX16" fmla="*/ 91871 w 609146"/>
                <a:gd name="connsiteY16" fmla="*/ 130719 h 421308"/>
                <a:gd name="connsiteX17" fmla="*/ 599624 w 609146"/>
                <a:gd name="connsiteY17" fmla="*/ 52 h 421308"/>
                <a:gd name="connsiteX18" fmla="*/ 606882 w 609146"/>
                <a:gd name="connsiteY18" fmla="*/ 2771 h 421308"/>
                <a:gd name="connsiteX19" fmla="*/ 608999 w 609146"/>
                <a:gd name="connsiteY19" fmla="*/ 10121 h 421308"/>
                <a:gd name="connsiteX20" fmla="*/ 543273 w 609146"/>
                <a:gd name="connsiteY20" fmla="*/ 158839 h 421308"/>
                <a:gd name="connsiteX21" fmla="*/ 539543 w 609146"/>
                <a:gd name="connsiteY21" fmla="*/ 161557 h 421308"/>
                <a:gd name="connsiteX22" fmla="*/ 486215 w 609146"/>
                <a:gd name="connsiteY22" fmla="*/ 176157 h 421308"/>
                <a:gd name="connsiteX23" fmla="*/ 505772 w 609146"/>
                <a:gd name="connsiteY23" fmla="*/ 179983 h 421308"/>
                <a:gd name="connsiteX24" fmla="*/ 512627 w 609146"/>
                <a:gd name="connsiteY24" fmla="*/ 186025 h 421308"/>
                <a:gd name="connsiteX25" fmla="*/ 510208 w 609146"/>
                <a:gd name="connsiteY25" fmla="*/ 194684 h 421308"/>
                <a:gd name="connsiteX26" fmla="*/ 356778 w 609146"/>
                <a:gd name="connsiteY26" fmla="*/ 259729 h 421308"/>
                <a:gd name="connsiteX27" fmla="*/ 328754 w 609146"/>
                <a:gd name="connsiteY27" fmla="*/ 294668 h 421308"/>
                <a:gd name="connsiteX28" fmla="*/ 321193 w 609146"/>
                <a:gd name="connsiteY28" fmla="*/ 298595 h 421308"/>
                <a:gd name="connsiteX29" fmla="*/ 315951 w 609146"/>
                <a:gd name="connsiteY29" fmla="*/ 296984 h 421308"/>
                <a:gd name="connsiteX30" fmla="*/ 312221 w 609146"/>
                <a:gd name="connsiteY30" fmla="*/ 291144 h 421308"/>
                <a:gd name="connsiteX31" fmla="*/ 313633 w 609146"/>
                <a:gd name="connsiteY31" fmla="*/ 284297 h 421308"/>
                <a:gd name="connsiteX32" fmla="*/ 344581 w 609146"/>
                <a:gd name="connsiteY32" fmla="*/ 245935 h 421308"/>
                <a:gd name="connsiteX33" fmla="*/ 357786 w 609146"/>
                <a:gd name="connsiteY33" fmla="*/ 194382 h 421308"/>
                <a:gd name="connsiteX34" fmla="*/ 423412 w 609146"/>
                <a:gd name="connsiteY34" fmla="*/ 86947 h 421308"/>
                <a:gd name="connsiteX35" fmla="*/ 432586 w 609146"/>
                <a:gd name="connsiteY35" fmla="*/ 85034 h 421308"/>
                <a:gd name="connsiteX36" fmla="*/ 438231 w 609146"/>
                <a:gd name="connsiteY36" fmla="*/ 92485 h 421308"/>
                <a:gd name="connsiteX37" fmla="*/ 445086 w 609146"/>
                <a:gd name="connsiteY37" fmla="*/ 110810 h 421308"/>
                <a:gd name="connsiteX38" fmla="*/ 451638 w 609146"/>
                <a:gd name="connsiteY38" fmla="*/ 61875 h 421308"/>
                <a:gd name="connsiteX39" fmla="*/ 454259 w 609146"/>
                <a:gd name="connsiteY39" fmla="*/ 58150 h 421308"/>
                <a:gd name="connsiteX40" fmla="*/ 504058 w 609146"/>
                <a:gd name="connsiteY40" fmla="*/ 26735 h 421308"/>
                <a:gd name="connsiteX41" fmla="*/ 511417 w 609146"/>
                <a:gd name="connsiteY41" fmla="*/ 26835 h 421308"/>
                <a:gd name="connsiteX42" fmla="*/ 515954 w 609146"/>
                <a:gd name="connsiteY42" fmla="*/ 32675 h 421308"/>
                <a:gd name="connsiteX43" fmla="*/ 518776 w 609146"/>
                <a:gd name="connsiteY43" fmla="*/ 49188 h 421308"/>
                <a:gd name="connsiteX44" fmla="*/ 519885 w 609146"/>
                <a:gd name="connsiteY44" fmla="*/ 24822 h 421308"/>
                <a:gd name="connsiteX45" fmla="*/ 525329 w 609146"/>
                <a:gd name="connsiteY45" fmla="*/ 17673 h 421308"/>
                <a:gd name="connsiteX46" fmla="*/ 599624 w 609146"/>
                <a:gd name="connsiteY46" fmla="*/ 52 h 42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9146" h="421308">
                  <a:moveTo>
                    <a:pt x="91871" y="130719"/>
                  </a:moveTo>
                  <a:lnTo>
                    <a:pt x="354823" y="130719"/>
                  </a:lnTo>
                  <a:cubicBezTo>
                    <a:pt x="347362" y="143909"/>
                    <a:pt x="341615" y="156495"/>
                    <a:pt x="337077" y="167773"/>
                  </a:cubicBezTo>
                  <a:lnTo>
                    <a:pt x="105785" y="167773"/>
                  </a:lnTo>
                  <a:lnTo>
                    <a:pt x="43274" y="384254"/>
                  </a:lnTo>
                  <a:lnTo>
                    <a:pt x="545079" y="384254"/>
                  </a:lnTo>
                  <a:lnTo>
                    <a:pt x="501725" y="234429"/>
                  </a:lnTo>
                  <a:cubicBezTo>
                    <a:pt x="510194" y="228287"/>
                    <a:pt x="518462" y="221742"/>
                    <a:pt x="526326" y="214593"/>
                  </a:cubicBezTo>
                  <a:cubicBezTo>
                    <a:pt x="528746" y="212378"/>
                    <a:pt x="530762" y="209861"/>
                    <a:pt x="532476" y="207142"/>
                  </a:cubicBezTo>
                  <a:lnTo>
                    <a:pt x="587224" y="396538"/>
                  </a:lnTo>
                  <a:cubicBezTo>
                    <a:pt x="587930" y="398552"/>
                    <a:pt x="588333" y="400566"/>
                    <a:pt x="588333" y="402781"/>
                  </a:cubicBezTo>
                  <a:cubicBezTo>
                    <a:pt x="588333" y="412951"/>
                    <a:pt x="579965" y="421308"/>
                    <a:pt x="569781" y="421308"/>
                  </a:cubicBezTo>
                  <a:lnTo>
                    <a:pt x="18571" y="421308"/>
                  </a:lnTo>
                  <a:cubicBezTo>
                    <a:pt x="12724" y="421308"/>
                    <a:pt x="7279" y="418489"/>
                    <a:pt x="3750" y="413857"/>
                  </a:cubicBezTo>
                  <a:cubicBezTo>
                    <a:pt x="221" y="409225"/>
                    <a:pt x="-888" y="403184"/>
                    <a:pt x="725" y="397646"/>
                  </a:cubicBezTo>
                  <a:lnTo>
                    <a:pt x="74025" y="144111"/>
                  </a:lnTo>
                  <a:cubicBezTo>
                    <a:pt x="76344" y="136257"/>
                    <a:pt x="83604" y="130719"/>
                    <a:pt x="91871" y="130719"/>
                  </a:cubicBezTo>
                  <a:close/>
                  <a:moveTo>
                    <a:pt x="599624" y="52"/>
                  </a:moveTo>
                  <a:cubicBezTo>
                    <a:pt x="602346" y="-250"/>
                    <a:pt x="604967" y="757"/>
                    <a:pt x="606882" y="2771"/>
                  </a:cubicBezTo>
                  <a:cubicBezTo>
                    <a:pt x="608697" y="4684"/>
                    <a:pt x="609503" y="7402"/>
                    <a:pt x="608999" y="10121"/>
                  </a:cubicBezTo>
                  <a:cubicBezTo>
                    <a:pt x="605269" y="29856"/>
                    <a:pt x="589543" y="98929"/>
                    <a:pt x="543273" y="158839"/>
                  </a:cubicBezTo>
                  <a:cubicBezTo>
                    <a:pt x="542365" y="160047"/>
                    <a:pt x="541055" y="161054"/>
                    <a:pt x="539543" y="161557"/>
                  </a:cubicBezTo>
                  <a:cubicBezTo>
                    <a:pt x="518877" y="169210"/>
                    <a:pt x="500933" y="174043"/>
                    <a:pt x="486215" y="176157"/>
                  </a:cubicBezTo>
                  <a:cubicBezTo>
                    <a:pt x="492264" y="177667"/>
                    <a:pt x="498917" y="178976"/>
                    <a:pt x="505772" y="179983"/>
                  </a:cubicBezTo>
                  <a:cubicBezTo>
                    <a:pt x="508998" y="180487"/>
                    <a:pt x="511720" y="182803"/>
                    <a:pt x="512627" y="186025"/>
                  </a:cubicBezTo>
                  <a:cubicBezTo>
                    <a:pt x="513534" y="189146"/>
                    <a:pt x="512627" y="192569"/>
                    <a:pt x="510208" y="194684"/>
                  </a:cubicBezTo>
                  <a:cubicBezTo>
                    <a:pt x="468372" y="232543"/>
                    <a:pt x="416759" y="254393"/>
                    <a:pt x="356778" y="259729"/>
                  </a:cubicBezTo>
                  <a:cubicBezTo>
                    <a:pt x="338734" y="280068"/>
                    <a:pt x="328855" y="294467"/>
                    <a:pt x="328754" y="294668"/>
                  </a:cubicBezTo>
                  <a:cubicBezTo>
                    <a:pt x="327040" y="297085"/>
                    <a:pt x="324217" y="298595"/>
                    <a:pt x="321193" y="298595"/>
                  </a:cubicBezTo>
                  <a:cubicBezTo>
                    <a:pt x="319278" y="298595"/>
                    <a:pt x="317564" y="297991"/>
                    <a:pt x="315951" y="296984"/>
                  </a:cubicBezTo>
                  <a:cubicBezTo>
                    <a:pt x="314036" y="295574"/>
                    <a:pt x="312625" y="293561"/>
                    <a:pt x="312221" y="291144"/>
                  </a:cubicBezTo>
                  <a:cubicBezTo>
                    <a:pt x="311717" y="288727"/>
                    <a:pt x="312322" y="286311"/>
                    <a:pt x="313633" y="284297"/>
                  </a:cubicBezTo>
                  <a:cubicBezTo>
                    <a:pt x="314137" y="283693"/>
                    <a:pt x="324923" y="267986"/>
                    <a:pt x="344581" y="245935"/>
                  </a:cubicBezTo>
                  <a:cubicBezTo>
                    <a:pt x="346294" y="234557"/>
                    <a:pt x="350024" y="216332"/>
                    <a:pt x="357786" y="194382"/>
                  </a:cubicBezTo>
                  <a:cubicBezTo>
                    <a:pt x="368170" y="164679"/>
                    <a:pt x="385408" y="125007"/>
                    <a:pt x="423412" y="86947"/>
                  </a:cubicBezTo>
                  <a:cubicBezTo>
                    <a:pt x="425832" y="84530"/>
                    <a:pt x="429461" y="83825"/>
                    <a:pt x="432586" y="85034"/>
                  </a:cubicBezTo>
                  <a:cubicBezTo>
                    <a:pt x="435711" y="86343"/>
                    <a:pt x="436517" y="88658"/>
                    <a:pt x="438231" y="92485"/>
                  </a:cubicBezTo>
                  <a:cubicBezTo>
                    <a:pt x="440550" y="97418"/>
                    <a:pt x="445086" y="110810"/>
                    <a:pt x="445086" y="110810"/>
                  </a:cubicBezTo>
                  <a:cubicBezTo>
                    <a:pt x="443876" y="98325"/>
                    <a:pt x="443775" y="83725"/>
                    <a:pt x="451638" y="61875"/>
                  </a:cubicBezTo>
                  <a:cubicBezTo>
                    <a:pt x="452142" y="60465"/>
                    <a:pt x="453050" y="59157"/>
                    <a:pt x="454259" y="58150"/>
                  </a:cubicBezTo>
                  <a:cubicBezTo>
                    <a:pt x="467163" y="47879"/>
                    <a:pt x="482082" y="36904"/>
                    <a:pt x="504058" y="26735"/>
                  </a:cubicBezTo>
                  <a:cubicBezTo>
                    <a:pt x="506377" y="25627"/>
                    <a:pt x="509099" y="25728"/>
                    <a:pt x="511417" y="26835"/>
                  </a:cubicBezTo>
                  <a:cubicBezTo>
                    <a:pt x="513736" y="28044"/>
                    <a:pt x="515349" y="30158"/>
                    <a:pt x="515954" y="32675"/>
                  </a:cubicBezTo>
                  <a:cubicBezTo>
                    <a:pt x="516559" y="35495"/>
                    <a:pt x="518776" y="49188"/>
                    <a:pt x="518776" y="49188"/>
                  </a:cubicBezTo>
                  <a:cubicBezTo>
                    <a:pt x="518776" y="49188"/>
                    <a:pt x="519381" y="29957"/>
                    <a:pt x="519885" y="24822"/>
                  </a:cubicBezTo>
                  <a:cubicBezTo>
                    <a:pt x="520188" y="21600"/>
                    <a:pt x="522305" y="18881"/>
                    <a:pt x="525329" y="17673"/>
                  </a:cubicBezTo>
                  <a:cubicBezTo>
                    <a:pt x="548313" y="8913"/>
                    <a:pt x="573313" y="2972"/>
                    <a:pt x="599624" y="52"/>
                  </a:cubicBezTo>
                  <a:close/>
                </a:path>
              </a:pathLst>
            </a:custGeom>
            <a:gradFill>
              <a:gsLst>
                <a:gs pos="0">
                  <a:schemeClr val="accent1"/>
                </a:gs>
                <a:gs pos="100000">
                  <a:schemeClr val="accent3"/>
                </a:gs>
              </a:gsLst>
              <a:lin ang="2700000" scaled="0"/>
            </a:gra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思源黑体 CN Bold" panose="020B0800000000000000" pitchFamily="34" charset="-122"/>
              </a:endParaRPr>
            </a:p>
          </p:txBody>
        </p:sp>
      </p:grpSp>
      <p:grpSp>
        <p:nvGrpSpPr>
          <p:cNvPr id="35" name="PPT世界-9">
            <a:extLst>
              <a:ext uri="{FF2B5EF4-FFF2-40B4-BE49-F238E27FC236}">
                <a16:creationId xmlns:a16="http://schemas.microsoft.com/office/drawing/2014/main" id="{13362EE5-7702-470C-BEDE-8E81DCA81F4C}"/>
              </a:ext>
            </a:extLst>
          </p:cNvPr>
          <p:cNvGrpSpPr/>
          <p:nvPr/>
        </p:nvGrpSpPr>
        <p:grpSpPr>
          <a:xfrm>
            <a:off x="1391491" y="2703238"/>
            <a:ext cx="9476753" cy="3166732"/>
            <a:chOff x="1391491" y="2703238"/>
            <a:chExt cx="9476753" cy="3166732"/>
          </a:xfrm>
        </p:grpSpPr>
        <p:grpSp>
          <p:nvGrpSpPr>
            <p:cNvPr id="2" name="组合 1">
              <a:extLst>
                <a:ext uri="{FF2B5EF4-FFF2-40B4-BE49-F238E27FC236}">
                  <a16:creationId xmlns:a16="http://schemas.microsoft.com/office/drawing/2014/main" id="{84F9DED0-9977-46A1-8629-243F781DB7C4}"/>
                </a:ext>
              </a:extLst>
            </p:cNvPr>
            <p:cNvGrpSpPr/>
            <p:nvPr/>
          </p:nvGrpSpPr>
          <p:grpSpPr>
            <a:xfrm>
              <a:off x="1391491" y="2745627"/>
              <a:ext cx="1958118" cy="3058918"/>
              <a:chOff x="1391491" y="2745627"/>
              <a:chExt cx="1958118" cy="3058918"/>
            </a:xfrm>
          </p:grpSpPr>
          <p:sp>
            <p:nvSpPr>
              <p:cNvPr id="12" name="PPT世界-9-1"/>
              <p:cNvSpPr/>
              <p:nvPr/>
            </p:nvSpPr>
            <p:spPr>
              <a:xfrm>
                <a:off x="1391491" y="4453213"/>
                <a:ext cx="1958118" cy="1351332"/>
              </a:xfrm>
              <a:prstGeom prst="rect">
                <a:avLst/>
              </a:prstGeom>
            </p:spPr>
            <p:txBody>
              <a:bodyPr wrap="square">
                <a:noAutofit/>
              </a:bodyPr>
              <a:lstStyle/>
              <a:p>
                <a:pPr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endParaRPr lang="zh-CN" altLang="en-US" sz="1400" dirty="0">
                  <a:cs typeface="思源黑体 CN Bold" panose="020B0800000000000000" pitchFamily="34" charset="-122"/>
                </a:endParaRPr>
              </a:p>
            </p:txBody>
          </p:sp>
          <p:sp>
            <p:nvSpPr>
              <p:cNvPr id="13" name="PPT世界-9-2"/>
              <p:cNvSpPr/>
              <p:nvPr/>
            </p:nvSpPr>
            <p:spPr>
              <a:xfrm>
                <a:off x="1585720" y="3664241"/>
                <a:ext cx="1569660" cy="369332"/>
              </a:xfrm>
              <a:prstGeom prst="rect">
                <a:avLst/>
              </a:prstGeom>
            </p:spPr>
            <p:txBody>
              <a:bodyPr wrap="none">
                <a:noAutofit/>
              </a:bodyPr>
              <a:lstStyle/>
              <a:p>
                <a:pPr algn="ctr"/>
                <a:r>
                  <a:rPr lang="zh-CN" altLang="en-US" b="1" dirty="0">
                    <a:gradFill>
                      <a:gsLst>
                        <a:gs pos="0">
                          <a:schemeClr val="accent1"/>
                        </a:gs>
                        <a:gs pos="100000">
                          <a:schemeClr val="accent3"/>
                        </a:gs>
                      </a:gsLst>
                      <a:lin ang="2700000" scaled="0"/>
                    </a:gradFill>
                    <a:latin typeface="+mj-ea"/>
                    <a:ea typeface="+mj-ea"/>
                    <a:cs typeface="思源黑体 CN Bold" panose="020B0800000000000000" pitchFamily="34" charset="-122"/>
                  </a:rPr>
                  <a:t>标题文字添加</a:t>
                </a:r>
              </a:p>
            </p:txBody>
          </p:sp>
          <p:sp>
            <p:nvSpPr>
              <p:cNvPr id="14" name="PPT世界-9-3"/>
              <p:cNvSpPr>
                <a:spLocks noChangeAspect="1"/>
              </p:cNvSpPr>
              <p:nvPr/>
            </p:nvSpPr>
            <p:spPr bwMode="auto">
              <a:xfrm>
                <a:off x="2135581" y="2745627"/>
                <a:ext cx="469939" cy="321774"/>
              </a:xfrm>
              <a:custGeom>
                <a:avLst/>
                <a:gdLst>
                  <a:gd name="T0" fmla="*/ 11940 w 12159"/>
                  <a:gd name="T1" fmla="*/ 1942 h 8325"/>
                  <a:gd name="T2" fmla="*/ 6180 w 12159"/>
                  <a:gd name="T3" fmla="*/ 22 h 8325"/>
                  <a:gd name="T4" fmla="*/ 5978 w 12159"/>
                  <a:gd name="T5" fmla="*/ 22 h 8325"/>
                  <a:gd name="T6" fmla="*/ 218 w 12159"/>
                  <a:gd name="T7" fmla="*/ 1942 h 8325"/>
                  <a:gd name="T8" fmla="*/ 0 w 12159"/>
                  <a:gd name="T9" fmla="*/ 2245 h 8325"/>
                  <a:gd name="T10" fmla="*/ 218 w 12159"/>
                  <a:gd name="T11" fmla="*/ 2548 h 8325"/>
                  <a:gd name="T12" fmla="*/ 1919 w 12159"/>
                  <a:gd name="T13" fmla="*/ 3115 h 8325"/>
                  <a:gd name="T14" fmla="*/ 1919 w 12159"/>
                  <a:gd name="T15" fmla="*/ 4805 h 8325"/>
                  <a:gd name="T16" fmla="*/ 2012 w 12159"/>
                  <a:gd name="T17" fmla="*/ 5032 h 8325"/>
                  <a:gd name="T18" fmla="*/ 6079 w 12159"/>
                  <a:gd name="T19" fmla="*/ 6405 h 8325"/>
                  <a:gd name="T20" fmla="*/ 8764 w 12159"/>
                  <a:gd name="T21" fmla="*/ 5887 h 8325"/>
                  <a:gd name="T22" fmla="*/ 8928 w 12159"/>
                  <a:gd name="T23" fmla="*/ 5471 h 8325"/>
                  <a:gd name="T24" fmla="*/ 8515 w 12159"/>
                  <a:gd name="T25" fmla="*/ 5298 h 8325"/>
                  <a:gd name="T26" fmla="*/ 6080 w 12159"/>
                  <a:gd name="T27" fmla="*/ 5765 h 8325"/>
                  <a:gd name="T28" fmla="*/ 3370 w 12159"/>
                  <a:gd name="T29" fmla="*/ 5172 h 8325"/>
                  <a:gd name="T30" fmla="*/ 2560 w 12159"/>
                  <a:gd name="T31" fmla="*/ 4661 h 8325"/>
                  <a:gd name="T32" fmla="*/ 2560 w 12159"/>
                  <a:gd name="T33" fmla="*/ 3329 h 8325"/>
                  <a:gd name="T34" fmla="*/ 5979 w 12159"/>
                  <a:gd name="T35" fmla="*/ 4469 h 8325"/>
                  <a:gd name="T36" fmla="*/ 6181 w 12159"/>
                  <a:gd name="T37" fmla="*/ 4469 h 8325"/>
                  <a:gd name="T38" fmla="*/ 9600 w 12159"/>
                  <a:gd name="T39" fmla="*/ 3329 h 8325"/>
                  <a:gd name="T40" fmla="*/ 9600 w 12159"/>
                  <a:gd name="T41" fmla="*/ 3900 h 8325"/>
                  <a:gd name="T42" fmla="*/ 8960 w 12159"/>
                  <a:gd name="T43" fmla="*/ 4805 h 8325"/>
                  <a:gd name="T44" fmla="*/ 9531 w 12159"/>
                  <a:gd name="T45" fmla="*/ 5682 h 8325"/>
                  <a:gd name="T46" fmla="*/ 8969 w 12159"/>
                  <a:gd name="T47" fmla="*/ 7928 h 8325"/>
                  <a:gd name="T48" fmla="*/ 9280 w 12159"/>
                  <a:gd name="T49" fmla="*/ 8325 h 8325"/>
                  <a:gd name="T50" fmla="*/ 10560 w 12159"/>
                  <a:gd name="T51" fmla="*/ 8325 h 8325"/>
                  <a:gd name="T52" fmla="*/ 10870 w 12159"/>
                  <a:gd name="T53" fmla="*/ 7928 h 8325"/>
                  <a:gd name="T54" fmla="*/ 10309 w 12159"/>
                  <a:gd name="T55" fmla="*/ 5682 h 8325"/>
                  <a:gd name="T56" fmla="*/ 10880 w 12159"/>
                  <a:gd name="T57" fmla="*/ 4805 h 8325"/>
                  <a:gd name="T58" fmla="*/ 10240 w 12159"/>
                  <a:gd name="T59" fmla="*/ 3900 h 8325"/>
                  <a:gd name="T60" fmla="*/ 10240 w 12159"/>
                  <a:gd name="T61" fmla="*/ 3115 h 8325"/>
                  <a:gd name="T62" fmla="*/ 11941 w 12159"/>
                  <a:gd name="T63" fmla="*/ 2548 h 8325"/>
                  <a:gd name="T64" fmla="*/ 12159 w 12159"/>
                  <a:gd name="T65" fmla="*/ 2245 h 8325"/>
                  <a:gd name="T66" fmla="*/ 11941 w 12159"/>
                  <a:gd name="T67" fmla="*/ 1942 h 8325"/>
                  <a:gd name="T68" fmla="*/ 11940 w 12159"/>
                  <a:gd name="T69" fmla="*/ 1942 h 8325"/>
                  <a:gd name="T70" fmla="*/ 9919 w 12159"/>
                  <a:gd name="T71" fmla="*/ 4485 h 8325"/>
                  <a:gd name="T72" fmla="*/ 10239 w 12159"/>
                  <a:gd name="T73" fmla="*/ 4805 h 8325"/>
                  <a:gd name="T74" fmla="*/ 9919 w 12159"/>
                  <a:gd name="T75" fmla="*/ 5125 h 8325"/>
                  <a:gd name="T76" fmla="*/ 9599 w 12159"/>
                  <a:gd name="T77" fmla="*/ 4805 h 8325"/>
                  <a:gd name="T78" fmla="*/ 9919 w 12159"/>
                  <a:gd name="T79" fmla="*/ 4485 h 8325"/>
                  <a:gd name="T80" fmla="*/ 9689 w 12159"/>
                  <a:gd name="T81" fmla="*/ 7685 h 8325"/>
                  <a:gd name="T82" fmla="*/ 9919 w 12159"/>
                  <a:gd name="T83" fmla="*/ 6765 h 8325"/>
                  <a:gd name="T84" fmla="*/ 10149 w 12159"/>
                  <a:gd name="T85" fmla="*/ 7685 h 8325"/>
                  <a:gd name="T86" fmla="*/ 9689 w 12159"/>
                  <a:gd name="T87" fmla="*/ 7685 h 8325"/>
                  <a:gd name="T88" fmla="*/ 9893 w 12159"/>
                  <a:gd name="T89" fmla="*/ 2556 h 8325"/>
                  <a:gd name="T90" fmla="*/ 6132 w 12159"/>
                  <a:gd name="T91" fmla="*/ 1929 h 8325"/>
                  <a:gd name="T92" fmla="*/ 5754 w 12159"/>
                  <a:gd name="T93" fmla="*/ 2190 h 8325"/>
                  <a:gd name="T94" fmla="*/ 6027 w 12159"/>
                  <a:gd name="T95" fmla="*/ 2560 h 8325"/>
                  <a:gd name="T96" fmla="*/ 8596 w 12159"/>
                  <a:gd name="T97" fmla="*/ 2988 h 8325"/>
                  <a:gd name="T98" fmla="*/ 6080 w 12159"/>
                  <a:gd name="T99" fmla="*/ 3827 h 8325"/>
                  <a:gd name="T100" fmla="*/ 1331 w 12159"/>
                  <a:gd name="T101" fmla="*/ 2244 h 8325"/>
                  <a:gd name="T102" fmla="*/ 6080 w 12159"/>
                  <a:gd name="T103" fmla="*/ 662 h 8325"/>
                  <a:gd name="T104" fmla="*/ 10828 w 12159"/>
                  <a:gd name="T105" fmla="*/ 2244 h 8325"/>
                  <a:gd name="T106" fmla="*/ 9894 w 12159"/>
                  <a:gd name="T107" fmla="*/ 2555 h 8325"/>
                  <a:gd name="T108" fmla="*/ 9893 w 12159"/>
                  <a:gd name="T109" fmla="*/ 2556 h 8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59" h="8325">
                    <a:moveTo>
                      <a:pt x="11940" y="1942"/>
                    </a:moveTo>
                    <a:lnTo>
                      <a:pt x="6180" y="22"/>
                    </a:lnTo>
                    <a:cubicBezTo>
                      <a:pt x="6114" y="0"/>
                      <a:pt x="6044" y="0"/>
                      <a:pt x="5978" y="22"/>
                    </a:cubicBezTo>
                    <a:lnTo>
                      <a:pt x="218" y="1942"/>
                    </a:lnTo>
                    <a:cubicBezTo>
                      <a:pt x="88" y="1985"/>
                      <a:pt x="0" y="2108"/>
                      <a:pt x="0" y="2245"/>
                    </a:cubicBezTo>
                    <a:cubicBezTo>
                      <a:pt x="0" y="2382"/>
                      <a:pt x="88" y="2505"/>
                      <a:pt x="218" y="2548"/>
                    </a:cubicBezTo>
                    <a:lnTo>
                      <a:pt x="1919" y="3115"/>
                    </a:lnTo>
                    <a:lnTo>
                      <a:pt x="1919" y="4805"/>
                    </a:lnTo>
                    <a:cubicBezTo>
                      <a:pt x="1919" y="4890"/>
                      <a:pt x="1953" y="4971"/>
                      <a:pt x="2012" y="5032"/>
                    </a:cubicBezTo>
                    <a:cubicBezTo>
                      <a:pt x="2069" y="5088"/>
                      <a:pt x="3417" y="6405"/>
                      <a:pt x="6079" y="6405"/>
                    </a:cubicBezTo>
                    <a:cubicBezTo>
                      <a:pt x="7047" y="6405"/>
                      <a:pt x="7950" y="6231"/>
                      <a:pt x="8764" y="5887"/>
                    </a:cubicBezTo>
                    <a:cubicBezTo>
                      <a:pt x="8923" y="5816"/>
                      <a:pt x="8996" y="5631"/>
                      <a:pt x="8928" y="5471"/>
                    </a:cubicBezTo>
                    <a:cubicBezTo>
                      <a:pt x="8860" y="5310"/>
                      <a:pt x="8677" y="5233"/>
                      <a:pt x="8515" y="5298"/>
                    </a:cubicBezTo>
                    <a:cubicBezTo>
                      <a:pt x="7781" y="5608"/>
                      <a:pt x="6962" y="5765"/>
                      <a:pt x="6080" y="5765"/>
                    </a:cubicBezTo>
                    <a:cubicBezTo>
                      <a:pt x="4835" y="5765"/>
                      <a:pt x="3919" y="5442"/>
                      <a:pt x="3370" y="5172"/>
                    </a:cubicBezTo>
                    <a:cubicBezTo>
                      <a:pt x="3081" y="5033"/>
                      <a:pt x="2809" y="4862"/>
                      <a:pt x="2560" y="4661"/>
                    </a:cubicBezTo>
                    <a:lnTo>
                      <a:pt x="2560" y="3329"/>
                    </a:lnTo>
                    <a:lnTo>
                      <a:pt x="5979" y="4469"/>
                    </a:lnTo>
                    <a:cubicBezTo>
                      <a:pt x="6044" y="4491"/>
                      <a:pt x="6115" y="4491"/>
                      <a:pt x="6181" y="4469"/>
                    </a:cubicBezTo>
                    <a:lnTo>
                      <a:pt x="9600" y="3329"/>
                    </a:lnTo>
                    <a:lnTo>
                      <a:pt x="9600" y="3900"/>
                    </a:lnTo>
                    <a:cubicBezTo>
                      <a:pt x="9227" y="4032"/>
                      <a:pt x="8960" y="4388"/>
                      <a:pt x="8960" y="4805"/>
                    </a:cubicBezTo>
                    <a:cubicBezTo>
                      <a:pt x="8960" y="5196"/>
                      <a:pt x="9195" y="5533"/>
                      <a:pt x="9531" y="5682"/>
                    </a:cubicBezTo>
                    <a:lnTo>
                      <a:pt x="8969" y="7928"/>
                    </a:lnTo>
                    <a:cubicBezTo>
                      <a:pt x="8919" y="8129"/>
                      <a:pt x="9072" y="8325"/>
                      <a:pt x="9280" y="8325"/>
                    </a:cubicBezTo>
                    <a:lnTo>
                      <a:pt x="10560" y="8325"/>
                    </a:lnTo>
                    <a:cubicBezTo>
                      <a:pt x="10768" y="8325"/>
                      <a:pt x="10920" y="8129"/>
                      <a:pt x="10870" y="7928"/>
                    </a:cubicBezTo>
                    <a:lnTo>
                      <a:pt x="10309" y="5682"/>
                    </a:lnTo>
                    <a:cubicBezTo>
                      <a:pt x="10645" y="5533"/>
                      <a:pt x="10880" y="5196"/>
                      <a:pt x="10880" y="4805"/>
                    </a:cubicBezTo>
                    <a:cubicBezTo>
                      <a:pt x="10880" y="4388"/>
                      <a:pt x="10612" y="4032"/>
                      <a:pt x="10240" y="3900"/>
                    </a:cubicBezTo>
                    <a:lnTo>
                      <a:pt x="10240" y="3115"/>
                    </a:lnTo>
                    <a:lnTo>
                      <a:pt x="11941" y="2548"/>
                    </a:lnTo>
                    <a:cubicBezTo>
                      <a:pt x="12071" y="2505"/>
                      <a:pt x="12159" y="2382"/>
                      <a:pt x="12159" y="2245"/>
                    </a:cubicBezTo>
                    <a:cubicBezTo>
                      <a:pt x="12159" y="2108"/>
                      <a:pt x="12071" y="1985"/>
                      <a:pt x="11941" y="1942"/>
                    </a:cubicBezTo>
                    <a:lnTo>
                      <a:pt x="11940" y="1942"/>
                    </a:lnTo>
                    <a:close/>
                    <a:moveTo>
                      <a:pt x="9919" y="4485"/>
                    </a:moveTo>
                    <a:cubicBezTo>
                      <a:pt x="10096" y="4485"/>
                      <a:pt x="10239" y="4628"/>
                      <a:pt x="10239" y="4805"/>
                    </a:cubicBezTo>
                    <a:cubicBezTo>
                      <a:pt x="10239" y="4982"/>
                      <a:pt x="10096" y="5125"/>
                      <a:pt x="9919" y="5125"/>
                    </a:cubicBezTo>
                    <a:cubicBezTo>
                      <a:pt x="9742" y="5125"/>
                      <a:pt x="9599" y="4982"/>
                      <a:pt x="9599" y="4805"/>
                    </a:cubicBezTo>
                    <a:cubicBezTo>
                      <a:pt x="9599" y="4628"/>
                      <a:pt x="9742" y="4485"/>
                      <a:pt x="9919" y="4485"/>
                    </a:cubicBezTo>
                    <a:close/>
                    <a:moveTo>
                      <a:pt x="9689" y="7685"/>
                    </a:moveTo>
                    <a:lnTo>
                      <a:pt x="9919" y="6765"/>
                    </a:lnTo>
                    <a:lnTo>
                      <a:pt x="10149" y="7685"/>
                    </a:lnTo>
                    <a:lnTo>
                      <a:pt x="9689" y="7685"/>
                    </a:lnTo>
                    <a:close/>
                    <a:moveTo>
                      <a:pt x="9893" y="2556"/>
                    </a:moveTo>
                    <a:lnTo>
                      <a:pt x="6132" y="1929"/>
                    </a:lnTo>
                    <a:cubicBezTo>
                      <a:pt x="5955" y="1894"/>
                      <a:pt x="5784" y="2012"/>
                      <a:pt x="5754" y="2190"/>
                    </a:cubicBezTo>
                    <a:cubicBezTo>
                      <a:pt x="5725" y="2368"/>
                      <a:pt x="5848" y="2536"/>
                      <a:pt x="6027" y="2560"/>
                    </a:cubicBezTo>
                    <a:lnTo>
                      <a:pt x="8596" y="2988"/>
                    </a:lnTo>
                    <a:lnTo>
                      <a:pt x="6080" y="3827"/>
                    </a:lnTo>
                    <a:lnTo>
                      <a:pt x="1331" y="2244"/>
                    </a:lnTo>
                    <a:lnTo>
                      <a:pt x="6080" y="662"/>
                    </a:lnTo>
                    <a:lnTo>
                      <a:pt x="10828" y="2244"/>
                    </a:lnTo>
                    <a:lnTo>
                      <a:pt x="9894" y="2555"/>
                    </a:lnTo>
                    <a:lnTo>
                      <a:pt x="9893" y="2556"/>
                    </a:lnTo>
                    <a:close/>
                  </a:path>
                </a:pathLst>
              </a:custGeom>
              <a:solidFill>
                <a:schemeClr val="accent6"/>
              </a:solidFill>
              <a:ln>
                <a:noFill/>
              </a:ln>
            </p:spPr>
          </p:sp>
          <p:cxnSp>
            <p:nvCxnSpPr>
              <p:cNvPr id="15" name="PPT世界-9-4"/>
              <p:cNvCxnSpPr>
                <a:cxnSpLocks/>
              </p:cNvCxnSpPr>
              <p:nvPr/>
            </p:nvCxnSpPr>
            <p:spPr>
              <a:xfrm>
                <a:off x="2370550" y="3162300"/>
                <a:ext cx="0" cy="390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PPT世界-9-5"/>
              <p:cNvSpPr/>
              <p:nvPr/>
            </p:nvSpPr>
            <p:spPr>
              <a:xfrm>
                <a:off x="1560072" y="3990975"/>
                <a:ext cx="1620957" cy="307777"/>
              </a:xfrm>
              <a:prstGeom prst="rect">
                <a:avLst/>
              </a:prstGeom>
            </p:spPr>
            <p:txBody>
              <a:bodyPr wrap="none">
                <a:noAutofit/>
              </a:bodyPr>
              <a:lstStyle/>
              <a:p>
                <a:pPr algn="ct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cs typeface="思源黑体 CN Bold" panose="020B0800000000000000" pitchFamily="34" charset="-122"/>
                </a:endParaRPr>
              </a:p>
            </p:txBody>
          </p:sp>
        </p:grpSp>
        <p:grpSp>
          <p:nvGrpSpPr>
            <p:cNvPr id="33" name="组合 32">
              <a:extLst>
                <a:ext uri="{FF2B5EF4-FFF2-40B4-BE49-F238E27FC236}">
                  <a16:creationId xmlns:a16="http://schemas.microsoft.com/office/drawing/2014/main" id="{4AE72E2E-84B6-49F8-96CB-BAD0EF18D420}"/>
                </a:ext>
              </a:extLst>
            </p:cNvPr>
            <p:cNvGrpSpPr/>
            <p:nvPr/>
          </p:nvGrpSpPr>
          <p:grpSpPr>
            <a:xfrm>
              <a:off x="6744776" y="2725786"/>
              <a:ext cx="1958118" cy="3123983"/>
              <a:chOff x="6744776" y="2725786"/>
              <a:chExt cx="1958118" cy="3123983"/>
            </a:xfrm>
          </p:grpSpPr>
          <p:sp>
            <p:nvSpPr>
              <p:cNvPr id="22" name="PPT世界-9-6"/>
              <p:cNvSpPr/>
              <p:nvPr/>
            </p:nvSpPr>
            <p:spPr>
              <a:xfrm>
                <a:off x="6744776" y="4498437"/>
                <a:ext cx="1958118" cy="1351332"/>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endParaRPr lang="zh-CN" altLang="en-US" sz="1400" dirty="0">
                  <a:cs typeface="思源黑体 CN Bold" panose="020B0800000000000000" pitchFamily="34" charset="-122"/>
                </a:endParaRPr>
              </a:p>
            </p:txBody>
          </p:sp>
          <p:sp>
            <p:nvSpPr>
              <p:cNvPr id="23" name="PPT世界-9-7"/>
              <p:cNvSpPr/>
              <p:nvPr/>
            </p:nvSpPr>
            <p:spPr>
              <a:xfrm>
                <a:off x="6939005" y="3664241"/>
                <a:ext cx="1569660" cy="369332"/>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gradFill>
                      <a:gsLst>
                        <a:gs pos="0">
                          <a:schemeClr val="accent1"/>
                        </a:gs>
                        <a:gs pos="100000">
                          <a:schemeClr val="accent3"/>
                        </a:gs>
                      </a:gsLst>
                      <a:lin ang="2700000" scaled="0"/>
                    </a:gradFill>
                    <a:latin typeface="+mj-ea"/>
                    <a:ea typeface="+mj-ea"/>
                    <a:cs typeface="思源黑体 CN Bold" panose="020B0800000000000000" pitchFamily="34" charset="-122"/>
                  </a:rPr>
                  <a:t>标题文字添加</a:t>
                </a:r>
              </a:p>
            </p:txBody>
          </p:sp>
          <p:sp>
            <p:nvSpPr>
              <p:cNvPr id="24" name="PPT世界-9-8"/>
              <p:cNvSpPr>
                <a:spLocks noChangeAspect="1"/>
              </p:cNvSpPr>
              <p:nvPr/>
            </p:nvSpPr>
            <p:spPr bwMode="auto">
              <a:xfrm>
                <a:off x="7505149" y="2725786"/>
                <a:ext cx="437372" cy="361457"/>
              </a:xfrm>
              <a:custGeom>
                <a:avLst/>
                <a:gdLst>
                  <a:gd name="connsiteX0" fmla="*/ 172462 w 606900"/>
                  <a:gd name="connsiteY0" fmla="*/ 349437 h 501560"/>
                  <a:gd name="connsiteX1" fmla="*/ 155911 w 606900"/>
                  <a:gd name="connsiteY1" fmla="*/ 378701 h 501560"/>
                  <a:gd name="connsiteX2" fmla="*/ 138449 w 606900"/>
                  <a:gd name="connsiteY2" fmla="*/ 467859 h 501560"/>
                  <a:gd name="connsiteX3" fmla="*/ 227733 w 606900"/>
                  <a:gd name="connsiteY3" fmla="*/ 450270 h 501560"/>
                  <a:gd name="connsiteX4" fmla="*/ 255065 w 606900"/>
                  <a:gd name="connsiteY4" fmla="*/ 434804 h 501560"/>
                  <a:gd name="connsiteX5" fmla="*/ 172462 w 606900"/>
                  <a:gd name="connsiteY5" fmla="*/ 349437 h 501560"/>
                  <a:gd name="connsiteX6" fmla="*/ 533696 w 606900"/>
                  <a:gd name="connsiteY6" fmla="*/ 210393 h 501560"/>
                  <a:gd name="connsiteX7" fmla="*/ 315346 w 606900"/>
                  <a:gd name="connsiteY7" fmla="*/ 428587 h 501560"/>
                  <a:gd name="connsiteX8" fmla="*/ 533696 w 606900"/>
                  <a:gd name="connsiteY8" fmla="*/ 210393 h 501560"/>
                  <a:gd name="connsiteX9" fmla="*/ 59522 w 606900"/>
                  <a:gd name="connsiteY9" fmla="*/ 119601 h 501560"/>
                  <a:gd name="connsiteX10" fmla="*/ 28242 w 606900"/>
                  <a:gd name="connsiteY10" fmla="*/ 150825 h 501560"/>
                  <a:gd name="connsiteX11" fmla="*/ 59522 w 606900"/>
                  <a:gd name="connsiteY11" fmla="*/ 182049 h 501560"/>
                  <a:gd name="connsiteX12" fmla="*/ 90802 w 606900"/>
                  <a:gd name="connsiteY12" fmla="*/ 150825 h 501560"/>
                  <a:gd name="connsiteX13" fmla="*/ 59522 w 606900"/>
                  <a:gd name="connsiteY13" fmla="*/ 119601 h 501560"/>
                  <a:gd name="connsiteX14" fmla="*/ 59522 w 606900"/>
                  <a:gd name="connsiteY14" fmla="*/ 91409 h 501560"/>
                  <a:gd name="connsiteX15" fmla="*/ 119044 w 606900"/>
                  <a:gd name="connsiteY15" fmla="*/ 150825 h 501560"/>
                  <a:gd name="connsiteX16" fmla="*/ 59522 w 606900"/>
                  <a:gd name="connsiteY16" fmla="*/ 210241 h 501560"/>
                  <a:gd name="connsiteX17" fmla="*/ 0 w 606900"/>
                  <a:gd name="connsiteY17" fmla="*/ 150825 h 501560"/>
                  <a:gd name="connsiteX18" fmla="*/ 59522 w 606900"/>
                  <a:gd name="connsiteY18" fmla="*/ 91409 h 501560"/>
                  <a:gd name="connsiteX19" fmla="*/ 347929 w 606900"/>
                  <a:gd name="connsiteY19" fmla="*/ 72806 h 501560"/>
                  <a:gd name="connsiteX20" fmla="*/ 230162 w 606900"/>
                  <a:gd name="connsiteY20" fmla="*/ 125481 h 501560"/>
                  <a:gd name="connsiteX21" fmla="*/ 282548 w 606900"/>
                  <a:gd name="connsiteY21" fmla="*/ 417215 h 501560"/>
                  <a:gd name="connsiteX22" fmla="*/ 522308 w 606900"/>
                  <a:gd name="connsiteY22" fmla="*/ 177641 h 501560"/>
                  <a:gd name="connsiteX23" fmla="*/ 347929 w 606900"/>
                  <a:gd name="connsiteY23" fmla="*/ 72806 h 501560"/>
                  <a:gd name="connsiteX24" fmla="*/ 544439 w 606900"/>
                  <a:gd name="connsiteY24" fmla="*/ 29064 h 501560"/>
                  <a:gd name="connsiteX25" fmla="*/ 483740 w 606900"/>
                  <a:gd name="connsiteY25" fmla="*/ 51334 h 501560"/>
                  <a:gd name="connsiteX26" fmla="*/ 454434 w 606900"/>
                  <a:gd name="connsiteY26" fmla="*/ 67862 h 501560"/>
                  <a:gd name="connsiteX27" fmla="*/ 540074 w 606900"/>
                  <a:gd name="connsiteY27" fmla="*/ 150348 h 501560"/>
                  <a:gd name="connsiteX28" fmla="*/ 555562 w 606900"/>
                  <a:gd name="connsiteY28" fmla="*/ 122903 h 501560"/>
                  <a:gd name="connsiteX29" fmla="*/ 573024 w 606900"/>
                  <a:gd name="connsiteY29" fmla="*/ 33745 h 501560"/>
                  <a:gd name="connsiteX30" fmla="*/ 544439 w 606900"/>
                  <a:gd name="connsiteY30" fmla="*/ 29064 h 501560"/>
                  <a:gd name="connsiteX31" fmla="*/ 556710 w 606900"/>
                  <a:gd name="connsiteY31" fmla="*/ 17 h 501560"/>
                  <a:gd name="connsiteX32" fmla="*/ 593067 w 606900"/>
                  <a:gd name="connsiteY32" fmla="*/ 13882 h 501560"/>
                  <a:gd name="connsiteX33" fmla="*/ 554195 w 606900"/>
                  <a:gd name="connsiteY33" fmla="*/ 180826 h 501560"/>
                  <a:gd name="connsiteX34" fmla="*/ 285737 w 606900"/>
                  <a:gd name="connsiteY34" fmla="*/ 448906 h 501560"/>
                  <a:gd name="connsiteX35" fmla="*/ 118406 w 606900"/>
                  <a:gd name="connsiteY35" fmla="*/ 487723 h 501560"/>
                  <a:gd name="connsiteX36" fmla="*/ 159252 w 606900"/>
                  <a:gd name="connsiteY36" fmla="*/ 317747 h 501560"/>
                  <a:gd name="connsiteX37" fmla="*/ 422699 w 606900"/>
                  <a:gd name="connsiteY37" fmla="*/ 54519 h 501560"/>
                  <a:gd name="connsiteX38" fmla="*/ 556710 w 606900"/>
                  <a:gd name="connsiteY38" fmla="*/ 17 h 50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900" h="501560">
                    <a:moveTo>
                      <a:pt x="172462" y="349437"/>
                    </a:moveTo>
                    <a:cubicBezTo>
                      <a:pt x="166237" y="359596"/>
                      <a:pt x="160770" y="369300"/>
                      <a:pt x="155911" y="378701"/>
                    </a:cubicBezTo>
                    <a:cubicBezTo>
                      <a:pt x="129035" y="430407"/>
                      <a:pt x="129339" y="458610"/>
                      <a:pt x="138449" y="467859"/>
                    </a:cubicBezTo>
                    <a:cubicBezTo>
                      <a:pt x="147560" y="476957"/>
                      <a:pt x="175803" y="477109"/>
                      <a:pt x="227733" y="450270"/>
                    </a:cubicBezTo>
                    <a:cubicBezTo>
                      <a:pt x="236540" y="445721"/>
                      <a:pt x="245650" y="440566"/>
                      <a:pt x="255065" y="434804"/>
                    </a:cubicBezTo>
                    <a:cubicBezTo>
                      <a:pt x="220293" y="415244"/>
                      <a:pt x="190987" y="385070"/>
                      <a:pt x="172462" y="349437"/>
                    </a:cubicBezTo>
                    <a:close/>
                    <a:moveTo>
                      <a:pt x="533696" y="210393"/>
                    </a:moveTo>
                    <a:cubicBezTo>
                      <a:pt x="476452" y="289392"/>
                      <a:pt x="393849" y="371726"/>
                      <a:pt x="315346" y="428587"/>
                    </a:cubicBezTo>
                    <a:cubicBezTo>
                      <a:pt x="446539" y="460278"/>
                      <a:pt x="565583" y="342159"/>
                      <a:pt x="533696" y="210393"/>
                    </a:cubicBezTo>
                    <a:close/>
                    <a:moveTo>
                      <a:pt x="59522" y="119601"/>
                    </a:moveTo>
                    <a:cubicBezTo>
                      <a:pt x="41908" y="119601"/>
                      <a:pt x="28242" y="133849"/>
                      <a:pt x="28242" y="150825"/>
                    </a:cubicBezTo>
                    <a:cubicBezTo>
                      <a:pt x="28242" y="167801"/>
                      <a:pt x="41908" y="182049"/>
                      <a:pt x="59522" y="182049"/>
                    </a:cubicBezTo>
                    <a:cubicBezTo>
                      <a:pt x="77135" y="182049"/>
                      <a:pt x="90802" y="167649"/>
                      <a:pt x="90802" y="150825"/>
                    </a:cubicBezTo>
                    <a:cubicBezTo>
                      <a:pt x="90802" y="133849"/>
                      <a:pt x="77135" y="119601"/>
                      <a:pt x="59522" y="119601"/>
                    </a:cubicBezTo>
                    <a:close/>
                    <a:moveTo>
                      <a:pt x="59522" y="91409"/>
                    </a:moveTo>
                    <a:cubicBezTo>
                      <a:pt x="92320" y="91409"/>
                      <a:pt x="119044" y="118086"/>
                      <a:pt x="119044" y="150825"/>
                    </a:cubicBezTo>
                    <a:cubicBezTo>
                      <a:pt x="119044" y="184019"/>
                      <a:pt x="91865" y="210241"/>
                      <a:pt x="59522" y="210241"/>
                    </a:cubicBezTo>
                    <a:cubicBezTo>
                      <a:pt x="27179" y="210241"/>
                      <a:pt x="0" y="184019"/>
                      <a:pt x="0" y="150825"/>
                    </a:cubicBezTo>
                    <a:cubicBezTo>
                      <a:pt x="0" y="117631"/>
                      <a:pt x="27179" y="91409"/>
                      <a:pt x="59522" y="91409"/>
                    </a:cubicBezTo>
                    <a:close/>
                    <a:moveTo>
                      <a:pt x="347929" y="72806"/>
                    </a:moveTo>
                    <a:cubicBezTo>
                      <a:pt x="305609" y="75060"/>
                      <a:pt x="263530" y="92104"/>
                      <a:pt x="230162" y="125481"/>
                    </a:cubicBezTo>
                    <a:cubicBezTo>
                      <a:pt x="141486" y="213881"/>
                      <a:pt x="167755" y="364448"/>
                      <a:pt x="282548" y="417215"/>
                    </a:cubicBezTo>
                    <a:cubicBezTo>
                      <a:pt x="369554" y="357625"/>
                      <a:pt x="463241" y="263767"/>
                      <a:pt x="522308" y="177641"/>
                    </a:cubicBezTo>
                    <a:cubicBezTo>
                      <a:pt x="489662" y="106376"/>
                      <a:pt x="418462" y="69049"/>
                      <a:pt x="347929" y="72806"/>
                    </a:cubicBezTo>
                    <a:close/>
                    <a:moveTo>
                      <a:pt x="544439" y="29064"/>
                    </a:moveTo>
                    <a:cubicBezTo>
                      <a:pt x="529749" y="31243"/>
                      <a:pt x="509705" y="37915"/>
                      <a:pt x="483740" y="51334"/>
                    </a:cubicBezTo>
                    <a:cubicBezTo>
                      <a:pt x="474326" y="56035"/>
                      <a:pt x="464608" y="61645"/>
                      <a:pt x="454434" y="67862"/>
                    </a:cubicBezTo>
                    <a:cubicBezTo>
                      <a:pt x="490118" y="86209"/>
                      <a:pt x="520486" y="115777"/>
                      <a:pt x="540074" y="150348"/>
                    </a:cubicBezTo>
                    <a:cubicBezTo>
                      <a:pt x="545844" y="140947"/>
                      <a:pt x="551007" y="131698"/>
                      <a:pt x="555562" y="122903"/>
                    </a:cubicBezTo>
                    <a:cubicBezTo>
                      <a:pt x="582286" y="71198"/>
                      <a:pt x="582134" y="42995"/>
                      <a:pt x="573024" y="33745"/>
                    </a:cubicBezTo>
                    <a:cubicBezTo>
                      <a:pt x="568469" y="29196"/>
                      <a:pt x="559130" y="26884"/>
                      <a:pt x="544439" y="29064"/>
                    </a:cubicBezTo>
                    <a:close/>
                    <a:moveTo>
                      <a:pt x="556710" y="17"/>
                    </a:moveTo>
                    <a:cubicBezTo>
                      <a:pt x="570945" y="302"/>
                      <a:pt x="583539" y="4367"/>
                      <a:pt x="593067" y="13882"/>
                    </a:cubicBezTo>
                    <a:cubicBezTo>
                      <a:pt x="630572" y="51334"/>
                      <a:pt x="583045" y="136701"/>
                      <a:pt x="554195" y="180826"/>
                    </a:cubicBezTo>
                    <a:cubicBezTo>
                      <a:pt x="616147" y="348679"/>
                      <a:pt x="451701" y="510012"/>
                      <a:pt x="285737" y="448906"/>
                    </a:cubicBezTo>
                    <a:cubicBezTo>
                      <a:pt x="241399" y="477867"/>
                      <a:pt x="155911" y="525175"/>
                      <a:pt x="118406" y="487723"/>
                    </a:cubicBezTo>
                    <a:cubicBezTo>
                      <a:pt x="80445" y="449664"/>
                      <a:pt x="129642" y="362629"/>
                      <a:pt x="159252" y="317747"/>
                    </a:cubicBezTo>
                    <a:cubicBezTo>
                      <a:pt x="106410" y="155655"/>
                      <a:pt x="260683" y="1903"/>
                      <a:pt x="422699" y="54519"/>
                    </a:cubicBezTo>
                    <a:cubicBezTo>
                      <a:pt x="456522" y="32343"/>
                      <a:pt x="514004" y="-836"/>
                      <a:pt x="556710" y="17"/>
                    </a:cubicBezTo>
                    <a:close/>
                  </a:path>
                </a:pathLst>
              </a:custGeom>
              <a:solidFill>
                <a:schemeClr val="accent6"/>
              </a:solidFill>
              <a:ln>
                <a:noFill/>
              </a:ln>
            </p:spPr>
            <p:txBody>
              <a:bodyPr>
                <a:noAutofit/>
              </a:bodyPr>
              <a:lstStyle/>
              <a:p>
                <a:endParaRPr lang="zh-CN" altLang="en-US" dirty="0">
                  <a:cs typeface="思源黑体 CN Bold" panose="020B0800000000000000" pitchFamily="34" charset="-122"/>
                </a:endParaRPr>
              </a:p>
            </p:txBody>
          </p:sp>
          <p:cxnSp>
            <p:nvCxnSpPr>
              <p:cNvPr id="25" name="PPT世界-9-9"/>
              <p:cNvCxnSpPr>
                <a:cxnSpLocks/>
              </p:cNvCxnSpPr>
              <p:nvPr/>
            </p:nvCxnSpPr>
            <p:spPr>
              <a:xfrm>
                <a:off x="7723835" y="3207524"/>
                <a:ext cx="0" cy="390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PPT世界-9-10"/>
              <p:cNvSpPr/>
              <p:nvPr/>
            </p:nvSpPr>
            <p:spPr>
              <a:xfrm>
                <a:off x="6913356" y="4036199"/>
                <a:ext cx="1620958" cy="307777"/>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cs typeface="思源黑体 CN Bold" panose="020B0800000000000000" pitchFamily="34" charset="-122"/>
                </a:endParaRPr>
              </a:p>
            </p:txBody>
          </p:sp>
        </p:grpSp>
        <p:grpSp>
          <p:nvGrpSpPr>
            <p:cNvPr id="34" name="组合 33">
              <a:extLst>
                <a:ext uri="{FF2B5EF4-FFF2-40B4-BE49-F238E27FC236}">
                  <a16:creationId xmlns:a16="http://schemas.microsoft.com/office/drawing/2014/main" id="{AC1643F2-4224-4860-840F-51E5D155DCDD}"/>
                </a:ext>
              </a:extLst>
            </p:cNvPr>
            <p:cNvGrpSpPr/>
            <p:nvPr/>
          </p:nvGrpSpPr>
          <p:grpSpPr>
            <a:xfrm>
              <a:off x="8910126" y="2703238"/>
              <a:ext cx="1958118" cy="3166732"/>
              <a:chOff x="8910126" y="2703238"/>
              <a:chExt cx="1958118" cy="3166732"/>
            </a:xfrm>
          </p:grpSpPr>
          <p:sp>
            <p:nvSpPr>
              <p:cNvPr id="27" name="PPT世界-9-11"/>
              <p:cNvSpPr/>
              <p:nvPr/>
            </p:nvSpPr>
            <p:spPr>
              <a:xfrm>
                <a:off x="8910126" y="4518638"/>
                <a:ext cx="1958118" cy="1351332"/>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endParaRPr lang="zh-CN" altLang="en-US" sz="1400" dirty="0">
                  <a:cs typeface="思源黑体 CN Bold" panose="020B0800000000000000" pitchFamily="34" charset="-122"/>
                </a:endParaRPr>
              </a:p>
            </p:txBody>
          </p:sp>
          <p:sp>
            <p:nvSpPr>
              <p:cNvPr id="28" name="PPT世界-9-12"/>
              <p:cNvSpPr/>
              <p:nvPr/>
            </p:nvSpPr>
            <p:spPr>
              <a:xfrm>
                <a:off x="9104355" y="3664241"/>
                <a:ext cx="1569660" cy="369332"/>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gradFill>
                      <a:gsLst>
                        <a:gs pos="0">
                          <a:schemeClr val="accent1"/>
                        </a:gs>
                        <a:gs pos="100000">
                          <a:schemeClr val="accent3"/>
                        </a:gs>
                      </a:gsLst>
                      <a:lin ang="2700000" scaled="0"/>
                    </a:gradFill>
                    <a:latin typeface="+mj-ea"/>
                    <a:ea typeface="+mj-ea"/>
                    <a:cs typeface="思源黑体 CN Bold" panose="020B0800000000000000" pitchFamily="34" charset="-122"/>
                  </a:rPr>
                  <a:t>标题文字添加</a:t>
                </a:r>
              </a:p>
            </p:txBody>
          </p:sp>
          <p:sp>
            <p:nvSpPr>
              <p:cNvPr id="29" name="PPT世界-9-13"/>
              <p:cNvSpPr>
                <a:spLocks noChangeAspect="1"/>
              </p:cNvSpPr>
              <p:nvPr/>
            </p:nvSpPr>
            <p:spPr bwMode="auto">
              <a:xfrm>
                <a:off x="9685577" y="2703238"/>
                <a:ext cx="407216" cy="406552"/>
              </a:xfrm>
              <a:custGeom>
                <a:avLst/>
                <a:gdLst>
                  <a:gd name="connsiteX0" fmla="*/ 102503 w 606580"/>
                  <a:gd name="connsiteY0" fmla="*/ 364886 h 605592"/>
                  <a:gd name="connsiteX1" fmla="*/ 43824 w 606580"/>
                  <a:gd name="connsiteY1" fmla="*/ 466285 h 605592"/>
                  <a:gd name="connsiteX2" fmla="*/ 102503 w 606580"/>
                  <a:gd name="connsiteY2" fmla="*/ 567776 h 605592"/>
                  <a:gd name="connsiteX3" fmla="*/ 219769 w 606580"/>
                  <a:gd name="connsiteY3" fmla="*/ 567776 h 605592"/>
                  <a:gd name="connsiteX4" fmla="*/ 278448 w 606580"/>
                  <a:gd name="connsiteY4" fmla="*/ 466285 h 605592"/>
                  <a:gd name="connsiteX5" fmla="*/ 219769 w 606580"/>
                  <a:gd name="connsiteY5" fmla="*/ 364886 h 605592"/>
                  <a:gd name="connsiteX6" fmla="*/ 80591 w 606580"/>
                  <a:gd name="connsiteY6" fmla="*/ 327070 h 605592"/>
                  <a:gd name="connsiteX7" fmla="*/ 241681 w 606580"/>
                  <a:gd name="connsiteY7" fmla="*/ 327070 h 605592"/>
                  <a:gd name="connsiteX8" fmla="*/ 322272 w 606580"/>
                  <a:gd name="connsiteY8" fmla="*/ 466285 h 605592"/>
                  <a:gd name="connsiteX9" fmla="*/ 241681 w 606580"/>
                  <a:gd name="connsiteY9" fmla="*/ 605592 h 605592"/>
                  <a:gd name="connsiteX10" fmla="*/ 80591 w 606580"/>
                  <a:gd name="connsiteY10" fmla="*/ 605592 h 605592"/>
                  <a:gd name="connsiteX11" fmla="*/ 0 w 606580"/>
                  <a:gd name="connsiteY11" fmla="*/ 466285 h 605592"/>
                  <a:gd name="connsiteX12" fmla="*/ 386796 w 606580"/>
                  <a:gd name="connsiteY12" fmla="*/ 201322 h 605592"/>
                  <a:gd name="connsiteX13" fmla="*/ 328112 w 606580"/>
                  <a:gd name="connsiteY13" fmla="*/ 302831 h 605592"/>
                  <a:gd name="connsiteX14" fmla="*/ 386796 w 606580"/>
                  <a:gd name="connsiteY14" fmla="*/ 404248 h 605592"/>
                  <a:gd name="connsiteX15" fmla="*/ 504163 w 606580"/>
                  <a:gd name="connsiteY15" fmla="*/ 404248 h 605592"/>
                  <a:gd name="connsiteX16" fmla="*/ 562846 w 606580"/>
                  <a:gd name="connsiteY16" fmla="*/ 302831 h 605592"/>
                  <a:gd name="connsiteX17" fmla="*/ 504163 w 606580"/>
                  <a:gd name="connsiteY17" fmla="*/ 201322 h 605592"/>
                  <a:gd name="connsiteX18" fmla="*/ 364882 w 606580"/>
                  <a:gd name="connsiteY18" fmla="*/ 163500 h 605592"/>
                  <a:gd name="connsiteX19" fmla="*/ 526076 w 606580"/>
                  <a:gd name="connsiteY19" fmla="*/ 163500 h 605592"/>
                  <a:gd name="connsiteX20" fmla="*/ 606580 w 606580"/>
                  <a:gd name="connsiteY20" fmla="*/ 302831 h 605592"/>
                  <a:gd name="connsiteX21" fmla="*/ 526076 w 606580"/>
                  <a:gd name="connsiteY21" fmla="*/ 442163 h 605592"/>
                  <a:gd name="connsiteX22" fmla="*/ 364882 w 606580"/>
                  <a:gd name="connsiteY22" fmla="*/ 442163 h 605592"/>
                  <a:gd name="connsiteX23" fmla="*/ 284378 w 606580"/>
                  <a:gd name="connsiteY23" fmla="*/ 302831 h 605592"/>
                  <a:gd name="connsiteX24" fmla="*/ 102503 w 606580"/>
                  <a:gd name="connsiteY24" fmla="*/ 37822 h 605592"/>
                  <a:gd name="connsiteX25" fmla="*/ 43731 w 606580"/>
                  <a:gd name="connsiteY25" fmla="*/ 139331 h 605592"/>
                  <a:gd name="connsiteX26" fmla="*/ 102503 w 606580"/>
                  <a:gd name="connsiteY26" fmla="*/ 240748 h 605592"/>
                  <a:gd name="connsiteX27" fmla="*/ 219769 w 606580"/>
                  <a:gd name="connsiteY27" fmla="*/ 240748 h 605592"/>
                  <a:gd name="connsiteX28" fmla="*/ 278448 w 606580"/>
                  <a:gd name="connsiteY28" fmla="*/ 139331 h 605592"/>
                  <a:gd name="connsiteX29" fmla="*/ 219769 w 606580"/>
                  <a:gd name="connsiteY29" fmla="*/ 37822 h 605592"/>
                  <a:gd name="connsiteX30" fmla="*/ 80591 w 606580"/>
                  <a:gd name="connsiteY30" fmla="*/ 0 h 605592"/>
                  <a:gd name="connsiteX31" fmla="*/ 241681 w 606580"/>
                  <a:gd name="connsiteY31" fmla="*/ 0 h 605592"/>
                  <a:gd name="connsiteX32" fmla="*/ 322272 w 606580"/>
                  <a:gd name="connsiteY32" fmla="*/ 139331 h 605592"/>
                  <a:gd name="connsiteX33" fmla="*/ 241681 w 606580"/>
                  <a:gd name="connsiteY33" fmla="*/ 278663 h 605592"/>
                  <a:gd name="connsiteX34" fmla="*/ 80591 w 606580"/>
                  <a:gd name="connsiteY34" fmla="*/ 278663 h 605592"/>
                  <a:gd name="connsiteX35" fmla="*/ 0 w 606580"/>
                  <a:gd name="connsiteY35" fmla="*/ 139331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102503" y="364886"/>
                    </a:moveTo>
                    <a:lnTo>
                      <a:pt x="43824" y="466285"/>
                    </a:lnTo>
                    <a:lnTo>
                      <a:pt x="102503" y="567776"/>
                    </a:lnTo>
                    <a:lnTo>
                      <a:pt x="219769" y="567776"/>
                    </a:lnTo>
                    <a:lnTo>
                      <a:pt x="278448" y="466285"/>
                    </a:lnTo>
                    <a:lnTo>
                      <a:pt x="219769" y="364886"/>
                    </a:lnTo>
                    <a:close/>
                    <a:moveTo>
                      <a:pt x="80591" y="327070"/>
                    </a:moveTo>
                    <a:lnTo>
                      <a:pt x="241681" y="327070"/>
                    </a:lnTo>
                    <a:lnTo>
                      <a:pt x="322272" y="466285"/>
                    </a:lnTo>
                    <a:lnTo>
                      <a:pt x="241681" y="605592"/>
                    </a:lnTo>
                    <a:lnTo>
                      <a:pt x="80591" y="605592"/>
                    </a:lnTo>
                    <a:lnTo>
                      <a:pt x="0" y="466285"/>
                    </a:lnTo>
                    <a:close/>
                    <a:moveTo>
                      <a:pt x="386796" y="201322"/>
                    </a:moveTo>
                    <a:lnTo>
                      <a:pt x="328112" y="302831"/>
                    </a:lnTo>
                    <a:lnTo>
                      <a:pt x="386796" y="404248"/>
                    </a:lnTo>
                    <a:lnTo>
                      <a:pt x="504163" y="404248"/>
                    </a:lnTo>
                    <a:lnTo>
                      <a:pt x="562846" y="302831"/>
                    </a:lnTo>
                    <a:lnTo>
                      <a:pt x="504163" y="201322"/>
                    </a:lnTo>
                    <a:close/>
                    <a:moveTo>
                      <a:pt x="364882" y="163500"/>
                    </a:moveTo>
                    <a:lnTo>
                      <a:pt x="526076" y="163500"/>
                    </a:lnTo>
                    <a:lnTo>
                      <a:pt x="606580" y="302831"/>
                    </a:lnTo>
                    <a:lnTo>
                      <a:pt x="526076" y="442163"/>
                    </a:lnTo>
                    <a:lnTo>
                      <a:pt x="364882" y="442163"/>
                    </a:lnTo>
                    <a:lnTo>
                      <a:pt x="284378" y="302831"/>
                    </a:lnTo>
                    <a:close/>
                    <a:moveTo>
                      <a:pt x="102503" y="37822"/>
                    </a:moveTo>
                    <a:lnTo>
                      <a:pt x="43731" y="139331"/>
                    </a:lnTo>
                    <a:lnTo>
                      <a:pt x="102503" y="240748"/>
                    </a:lnTo>
                    <a:lnTo>
                      <a:pt x="219769" y="240748"/>
                    </a:lnTo>
                    <a:lnTo>
                      <a:pt x="278448" y="139331"/>
                    </a:lnTo>
                    <a:lnTo>
                      <a:pt x="219769" y="37822"/>
                    </a:lnTo>
                    <a:close/>
                    <a:moveTo>
                      <a:pt x="80591" y="0"/>
                    </a:moveTo>
                    <a:lnTo>
                      <a:pt x="241681" y="0"/>
                    </a:lnTo>
                    <a:lnTo>
                      <a:pt x="322272" y="139331"/>
                    </a:lnTo>
                    <a:lnTo>
                      <a:pt x="241681" y="278663"/>
                    </a:lnTo>
                    <a:lnTo>
                      <a:pt x="80591" y="278663"/>
                    </a:lnTo>
                    <a:lnTo>
                      <a:pt x="0" y="139331"/>
                    </a:lnTo>
                    <a:close/>
                  </a:path>
                </a:pathLst>
              </a:custGeom>
              <a:solidFill>
                <a:schemeClr val="accent6"/>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思源黑体 CN Bold" panose="020B0800000000000000" pitchFamily="34" charset="-122"/>
                </a:endParaRPr>
              </a:p>
            </p:txBody>
          </p:sp>
          <p:cxnSp>
            <p:nvCxnSpPr>
              <p:cNvPr id="30" name="PPT世界-9-14"/>
              <p:cNvCxnSpPr>
                <a:cxnSpLocks/>
              </p:cNvCxnSpPr>
              <p:nvPr/>
            </p:nvCxnSpPr>
            <p:spPr>
              <a:xfrm>
                <a:off x="9889185" y="3227725"/>
                <a:ext cx="0" cy="390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PPT世界-9-15"/>
              <p:cNvSpPr/>
              <p:nvPr/>
            </p:nvSpPr>
            <p:spPr>
              <a:xfrm>
                <a:off x="9078706" y="4056400"/>
                <a:ext cx="1620958" cy="307777"/>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cs typeface="思源黑体 CN Bold" panose="020B0800000000000000" pitchFamily="34" charset="-122"/>
                </a:endParaRPr>
              </a:p>
            </p:txBody>
          </p:sp>
        </p:grpSp>
      </p:grpSp>
      <p:sp>
        <p:nvSpPr>
          <p:cNvPr id="36" name="PPT世界-2">
            <a:extLst>
              <a:ext uri="{FF2B5EF4-FFF2-40B4-BE49-F238E27FC236}">
                <a16:creationId xmlns:a16="http://schemas.microsoft.com/office/drawing/2014/main" id="{23DD85D6-D90C-4465-9C7C-64E1BE9AF21F}"/>
              </a:ext>
            </a:extLst>
          </p:cNvPr>
          <p:cNvSpPr/>
          <p:nvPr/>
        </p:nvSpPr>
        <p:spPr>
          <a:xfrm>
            <a:off x="323995" y="353913"/>
            <a:ext cx="4365992" cy="915654"/>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3">
            <a:extLst>
              <a:ext uri="{FF2B5EF4-FFF2-40B4-BE49-F238E27FC236}">
                <a16:creationId xmlns:a16="http://schemas.microsoft.com/office/drawing/2014/main" id="{2DE61947-84F7-4313-99CF-60F0828785F3}"/>
              </a:ext>
            </a:extLst>
          </p:cNvPr>
          <p:cNvSpPr txBox="1"/>
          <p:nvPr/>
        </p:nvSpPr>
        <p:spPr>
          <a:xfrm>
            <a:off x="835472" y="481360"/>
            <a:ext cx="724557" cy="738664"/>
          </a:xfrm>
          <a:prstGeom prst="rect">
            <a:avLst/>
          </a:prstGeom>
          <a:noFill/>
        </p:spPr>
        <p:txBody>
          <a:bodyPr wrap="none" lIns="0" tIns="0" rIns="0" bIns="0" rtlCol="0">
            <a:noAutofit/>
          </a:bodyPr>
          <a:lstStyle/>
          <a:p>
            <a:pPr algn="ctr"/>
            <a:r>
              <a:rPr lang="en-US" altLang="zh-CN"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gradFill>
                <a:gsLst>
                  <a:gs pos="0">
                    <a:srgbClr val="20CFFE"/>
                  </a:gs>
                  <a:gs pos="98000">
                    <a:srgbClr val="1C49FB"/>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4">
            <a:extLst>
              <a:ext uri="{FF2B5EF4-FFF2-40B4-BE49-F238E27FC236}">
                <a16:creationId xmlns:a16="http://schemas.microsoft.com/office/drawing/2014/main" id="{60D4B6DD-2F60-47F6-940E-80645DA4A8AB}"/>
              </a:ext>
            </a:extLst>
          </p:cNvPr>
          <p:cNvSpPr txBox="1"/>
          <p:nvPr/>
        </p:nvSpPr>
        <p:spPr>
          <a:xfrm>
            <a:off x="1936273" y="596021"/>
            <a:ext cx="1384995" cy="276999"/>
          </a:xfrm>
          <a:prstGeom prst="rect">
            <a:avLst/>
          </a:prstGeom>
          <a:noFill/>
        </p:spPr>
        <p:txBody>
          <a:bodyPr wrap="none" lIns="0" tIns="0" rIns="0" bIns="0" rtlCol="0">
            <a:noAutofit/>
          </a:bodyPr>
          <a:lstStyle/>
          <a:p>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航空航天概论</a:t>
            </a:r>
          </a:p>
        </p:txBody>
      </p:sp>
      <p:sp>
        <p:nvSpPr>
          <p:cNvPr id="39" name="PPT世界-5">
            <a:extLst>
              <a:ext uri="{FF2B5EF4-FFF2-40B4-BE49-F238E27FC236}">
                <a16:creationId xmlns:a16="http://schemas.microsoft.com/office/drawing/2014/main" id="{89D15BF3-0EBF-4970-9AEE-008E7097395C}"/>
              </a:ext>
            </a:extLst>
          </p:cNvPr>
          <p:cNvSpPr txBox="1"/>
          <p:nvPr/>
        </p:nvSpPr>
        <p:spPr>
          <a:xfrm>
            <a:off x="1936273" y="923881"/>
            <a:ext cx="2313718" cy="161583"/>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aerospace</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工学-2">
      <a:dk1>
        <a:sysClr val="windowText" lastClr="000000"/>
      </a:dk1>
      <a:lt1>
        <a:sysClr val="window" lastClr="FFFFFF"/>
      </a:lt1>
      <a:dk2>
        <a:srgbClr val="44546A"/>
      </a:dk2>
      <a:lt2>
        <a:srgbClr val="E7E6E6"/>
      </a:lt2>
      <a:accent1>
        <a:srgbClr val="20CFFE"/>
      </a:accent1>
      <a:accent2>
        <a:srgbClr val="1E81FC"/>
      </a:accent2>
      <a:accent3>
        <a:srgbClr val="1C49FB"/>
      </a:accent3>
      <a:accent4>
        <a:srgbClr val="3A6064"/>
      </a:accent4>
      <a:accent5>
        <a:srgbClr val="70AD47"/>
      </a:accent5>
      <a:accent6>
        <a:srgbClr val="A5A5A5"/>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1680</Words>
  <Application>Microsoft Office PowerPoint</Application>
  <PresentationFormat>宽屏</PresentationFormat>
  <Paragraphs>279</Paragraphs>
  <Slides>23</Slides>
  <Notes>0</Notes>
  <HiddenSlides>1</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23</vt:i4>
      </vt:variant>
    </vt:vector>
  </HeadingPairs>
  <TitlesOfParts>
    <vt:vector size="26" baseType="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航空航天专业大学工程学科教学课件ppt模板</dc:title>
  <dc:creator>刘 宇</dc:creator>
  <cp:keywords>PPT世界</cp:keywords>
  <dc:description>www.51pptmoban.com</dc:description>
  <cp:lastModifiedBy>Win user</cp:lastModifiedBy>
  <cp:revision>61</cp:revision>
  <dcterms:created xsi:type="dcterms:W3CDTF">2022-02-13T06:48:00Z</dcterms:created>
  <dcterms:modified xsi:type="dcterms:W3CDTF">2022-04-20T15:06:58Z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D208C0D28E26431D9AA1C77684B0A3EA</vt:lpwstr>
  </property>
  <property fmtid="{D5CDD505-2E9C-101B-9397-08002B2CF9AE}" pid="3" name="KSOProductBuildVer">
    <vt:lpwstr>2052-11.1.0.11365</vt:lpwstr>
  </property>
</Properties>
</file>