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04" r:id="rId2"/>
    <p:sldId id="305" r:id="rId3"/>
    <p:sldId id="290" r:id="rId4"/>
    <p:sldId id="268" r:id="rId5"/>
    <p:sldId id="287" r:id="rId6"/>
    <p:sldId id="272" r:id="rId7"/>
    <p:sldId id="273" r:id="rId8"/>
    <p:sldId id="306" r:id="rId9"/>
    <p:sldId id="267" r:id="rId10"/>
    <p:sldId id="265" r:id="rId11"/>
    <p:sldId id="307" r:id="rId12"/>
    <p:sldId id="266" r:id="rId13"/>
    <p:sldId id="308" r:id="rId14"/>
    <p:sldId id="276" r:id="rId15"/>
    <p:sldId id="269" r:id="rId16"/>
    <p:sldId id="278" r:id="rId17"/>
    <p:sldId id="271" r:id="rId18"/>
    <p:sldId id="309" r:id="rId19"/>
    <p:sldId id="274" r:id="rId20"/>
    <p:sldId id="275" r:id="rId21"/>
    <p:sldId id="277" r:id="rId22"/>
    <p:sldId id="284" r:id="rId23"/>
    <p:sldId id="310" r:id="rId24"/>
    <p:sldId id="37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982" autoAdjust="0"/>
  </p:normalViewPr>
  <p:slideViewPr>
    <p:cSldViewPr snapToGrid="0" showGuides="1">
      <p:cViewPr varScale="1">
        <p:scale>
          <a:sx n="99" d="100"/>
          <a:sy n="99" d="100"/>
        </p:scale>
        <p:origin x="84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ADE1F-5C87-4DD6-B7D0-E08CB67DA46A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BE24B-C0D6-48F6-A185-C60092485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919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98abda3da0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98abda3da0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1016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g982e39de32_4_2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4" name="Google Shape;1064;g982e39de32_4_2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5538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45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41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55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982e39de32_4_24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6" name="Google Shape;1166;g982e39de32_4_24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4451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159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439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98abda3da0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98abda3da0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8433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982e39de32_4_14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982e39de32_4_14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0396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B44F93-35F0-43F5-B413-D40FE16097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695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609633" y="546100"/>
            <a:ext cx="10972800" cy="4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406400" y="839923"/>
            <a:ext cx="11379200" cy="5633447"/>
          </a:xfrm>
          <a:prstGeom prst="rect">
            <a:avLst/>
          </a:prstGeom>
          <a:solidFill>
            <a:schemeClr val="bg1"/>
          </a:solidFill>
          <a:ln>
            <a:noFill/>
            <a:prstDash val="solid"/>
          </a:ln>
          <a:effectLst>
            <a:outerShdw blurRad="50800" dist="1143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2262912" cy="10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8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406400" y="839923"/>
            <a:ext cx="11379200" cy="5633447"/>
          </a:xfrm>
          <a:prstGeom prst="rect">
            <a:avLst/>
          </a:prstGeom>
          <a:solidFill>
            <a:schemeClr val="bg1"/>
          </a:solidFill>
          <a:ln>
            <a:noFill/>
            <a:prstDash val="solid"/>
          </a:ln>
          <a:effectLst>
            <a:outerShdw blurRad="50800" dist="1143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2262912" cy="1085812"/>
          </a:xfrm>
          <a:prstGeom prst="rect">
            <a:avLst/>
          </a:prstGeom>
        </p:spPr>
      </p:pic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779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087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95968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71" r:id="rId2"/>
    <p:sldLayoutId id="2147483672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EA4335"/>
          </p15:clr>
        </p15:guide>
        <p15:guide id="2" orient="horz" pos="258">
          <p15:clr>
            <a:srgbClr val="EA4335"/>
          </p15:clr>
        </p15:guide>
        <p15:guide id="3" pos="5472">
          <p15:clr>
            <a:srgbClr val="EA4335"/>
          </p15:clr>
        </p15:guide>
        <p15:guide id="4" orient="horz" pos="2982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pos="4176">
          <p15:clr>
            <a:srgbClr val="EA4335"/>
          </p15:clr>
        </p15:guide>
        <p15:guide id="8" pos="1584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270" y="0"/>
            <a:ext cx="6970545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3192244" y="3753686"/>
            <a:ext cx="5894596" cy="49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2022.06</a:t>
            </a:r>
          </a:p>
        </p:txBody>
      </p:sp>
      <p:sp>
        <p:nvSpPr>
          <p:cNvPr id="31" name="文本框 2">
            <a:extLst>
              <a:ext uri="{FF2B5EF4-FFF2-40B4-BE49-F238E27FC236}">
                <a16:creationId xmlns:a16="http://schemas.microsoft.com/office/drawing/2014/main" id="{4B9C8337-CE78-4EC6-B655-8050533BA820}"/>
              </a:ext>
            </a:extLst>
          </p:cNvPr>
          <p:cNvSpPr txBox="1"/>
          <p:nvPr/>
        </p:nvSpPr>
        <p:spPr>
          <a:xfrm>
            <a:off x="2546250" y="2402968"/>
            <a:ext cx="718658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文艺风教学课件</a:t>
            </a:r>
          </a:p>
        </p:txBody>
      </p:sp>
    </p:spTree>
    <p:extLst>
      <p:ext uri="{BB962C8B-B14F-4D97-AF65-F5344CB8AC3E}">
        <p14:creationId xmlns:p14="http://schemas.microsoft.com/office/powerpoint/2010/main" val="329985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82">
            <a:extLst>
              <a:ext uri="{FF2B5EF4-FFF2-40B4-BE49-F238E27FC236}">
                <a16:creationId xmlns:a16="http://schemas.microsoft.com/office/drawing/2014/main" id="{E138B8A3-B288-4002-B83D-E4B5AC1C3569}"/>
              </a:ext>
            </a:extLst>
          </p:cNvPr>
          <p:cNvGrpSpPr/>
          <p:nvPr/>
        </p:nvGrpSpPr>
        <p:grpSpPr>
          <a:xfrm>
            <a:off x="9043205" y="2636282"/>
            <a:ext cx="1065603" cy="1208546"/>
            <a:chOff x="8434811" y="2608031"/>
            <a:chExt cx="1166390" cy="1322855"/>
          </a:xfrm>
        </p:grpSpPr>
        <p:sp>
          <p:nvSpPr>
            <p:cNvPr id="46" name="íṩļíḓê">
              <a:extLst>
                <a:ext uri="{FF2B5EF4-FFF2-40B4-BE49-F238E27FC236}">
                  <a16:creationId xmlns:a16="http://schemas.microsoft.com/office/drawing/2014/main" id="{3EA63AEF-C728-47E9-9618-B1B4E9F0525B}"/>
                </a:ext>
              </a:extLst>
            </p:cNvPr>
            <p:cNvSpPr/>
            <p:nvPr/>
          </p:nvSpPr>
          <p:spPr>
            <a:xfrm rot="18900000">
              <a:off x="8434811" y="2608031"/>
              <a:ext cx="1166390" cy="11663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7" name="íṣľíḑè">
              <a:extLst>
                <a:ext uri="{FF2B5EF4-FFF2-40B4-BE49-F238E27FC236}">
                  <a16:creationId xmlns:a16="http://schemas.microsoft.com/office/drawing/2014/main" id="{A76B70F2-C5B0-4DDB-BD99-4AE7D78BA99F}"/>
                </a:ext>
              </a:extLst>
            </p:cNvPr>
            <p:cNvSpPr/>
            <p:nvPr/>
          </p:nvSpPr>
          <p:spPr>
            <a:xfrm rot="18900000">
              <a:off x="8434811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8" name="ïşḷîḋè">
              <a:extLst>
                <a:ext uri="{FF2B5EF4-FFF2-40B4-BE49-F238E27FC236}">
                  <a16:creationId xmlns:a16="http://schemas.microsoft.com/office/drawing/2014/main" id="{0A07E56A-E268-40D8-809D-12192AD0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771" y="3107818"/>
              <a:ext cx="480471" cy="479746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9" name="组合 85">
            <a:extLst>
              <a:ext uri="{FF2B5EF4-FFF2-40B4-BE49-F238E27FC236}">
                <a16:creationId xmlns:a16="http://schemas.microsoft.com/office/drawing/2014/main" id="{69E9FAC1-E2A6-4C92-A9D1-D67BA046A6F7}"/>
              </a:ext>
            </a:extLst>
          </p:cNvPr>
          <p:cNvGrpSpPr/>
          <p:nvPr/>
        </p:nvGrpSpPr>
        <p:grpSpPr>
          <a:xfrm>
            <a:off x="2095590" y="2826410"/>
            <a:ext cx="1065603" cy="1233024"/>
            <a:chOff x="2603197" y="2764496"/>
            <a:chExt cx="1166390" cy="1349647"/>
          </a:xfrm>
        </p:grpSpPr>
        <p:sp>
          <p:nvSpPr>
            <p:cNvPr id="50" name="iṣ1îḋe">
              <a:extLst>
                <a:ext uri="{FF2B5EF4-FFF2-40B4-BE49-F238E27FC236}">
                  <a16:creationId xmlns:a16="http://schemas.microsoft.com/office/drawing/2014/main" id="{2BB9B508-7A75-443F-8910-FE4D48195F33}"/>
                </a:ext>
              </a:extLst>
            </p:cNvPr>
            <p:cNvSpPr/>
            <p:nvPr/>
          </p:nvSpPr>
          <p:spPr>
            <a:xfrm rot="18900000">
              <a:off x="2603197" y="2947753"/>
              <a:ext cx="1166390" cy="11663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1" name="ï$ľîḋè">
              <a:extLst>
                <a:ext uri="{FF2B5EF4-FFF2-40B4-BE49-F238E27FC236}">
                  <a16:creationId xmlns:a16="http://schemas.microsoft.com/office/drawing/2014/main" id="{3E1BD52E-7374-4CB5-AE7B-EA8C1D063AFA}"/>
                </a:ext>
              </a:extLst>
            </p:cNvPr>
            <p:cNvSpPr/>
            <p:nvPr/>
          </p:nvSpPr>
          <p:spPr>
            <a:xfrm rot="18900000">
              <a:off x="2603197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2" name="íŝlîḑé">
              <a:extLst>
                <a:ext uri="{FF2B5EF4-FFF2-40B4-BE49-F238E27FC236}">
                  <a16:creationId xmlns:a16="http://schemas.microsoft.com/office/drawing/2014/main" id="{4B6D25D2-EB12-40E5-962F-F4FCADABA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076" y="3104743"/>
              <a:ext cx="486631" cy="485896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3" name="组合 83">
            <a:extLst>
              <a:ext uri="{FF2B5EF4-FFF2-40B4-BE49-F238E27FC236}">
                <a16:creationId xmlns:a16="http://schemas.microsoft.com/office/drawing/2014/main" id="{C0023574-15FA-4ECB-86FC-803133B9310F}"/>
              </a:ext>
            </a:extLst>
          </p:cNvPr>
          <p:cNvGrpSpPr/>
          <p:nvPr/>
        </p:nvGrpSpPr>
        <p:grpSpPr>
          <a:xfrm>
            <a:off x="6760420" y="2826410"/>
            <a:ext cx="1065603" cy="1233024"/>
            <a:chOff x="6518711" y="2764496"/>
            <a:chExt cx="1166390" cy="1349647"/>
          </a:xfrm>
        </p:grpSpPr>
        <p:sp>
          <p:nvSpPr>
            <p:cNvPr id="54" name="ïṣlïḋè">
              <a:extLst>
                <a:ext uri="{FF2B5EF4-FFF2-40B4-BE49-F238E27FC236}">
                  <a16:creationId xmlns:a16="http://schemas.microsoft.com/office/drawing/2014/main" id="{99F263AF-84B4-4CD7-A6B9-CC0544F06CBE}"/>
                </a:ext>
              </a:extLst>
            </p:cNvPr>
            <p:cNvSpPr/>
            <p:nvPr/>
          </p:nvSpPr>
          <p:spPr>
            <a:xfrm rot="18900000">
              <a:off x="6518711" y="2947753"/>
              <a:ext cx="1166390" cy="11663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5" name="ïśļíḑê">
              <a:extLst>
                <a:ext uri="{FF2B5EF4-FFF2-40B4-BE49-F238E27FC236}">
                  <a16:creationId xmlns:a16="http://schemas.microsoft.com/office/drawing/2014/main" id="{7AA62A7E-F5E8-444B-BA8E-753086BA6012}"/>
                </a:ext>
              </a:extLst>
            </p:cNvPr>
            <p:cNvSpPr/>
            <p:nvPr/>
          </p:nvSpPr>
          <p:spPr>
            <a:xfrm rot="18900000">
              <a:off x="6518711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6" name="íślïďê">
              <a:extLst>
                <a:ext uri="{FF2B5EF4-FFF2-40B4-BE49-F238E27FC236}">
                  <a16:creationId xmlns:a16="http://schemas.microsoft.com/office/drawing/2014/main" id="{497D1A79-F159-4B16-8BDE-1932EFAC4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591" y="3104374"/>
              <a:ext cx="282627" cy="486631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7" name="组合 84">
            <a:extLst>
              <a:ext uri="{FF2B5EF4-FFF2-40B4-BE49-F238E27FC236}">
                <a16:creationId xmlns:a16="http://schemas.microsoft.com/office/drawing/2014/main" id="{5109B8C8-24F6-4768-9915-7DAA5676FD67}"/>
              </a:ext>
            </a:extLst>
          </p:cNvPr>
          <p:cNvGrpSpPr/>
          <p:nvPr/>
        </p:nvGrpSpPr>
        <p:grpSpPr>
          <a:xfrm>
            <a:off x="4420911" y="2636282"/>
            <a:ext cx="1065603" cy="1208546"/>
            <a:chOff x="4555000" y="2608031"/>
            <a:chExt cx="1166390" cy="1322855"/>
          </a:xfrm>
        </p:grpSpPr>
        <p:sp>
          <p:nvSpPr>
            <p:cNvPr id="58" name="íṧ1íḑê">
              <a:extLst>
                <a:ext uri="{FF2B5EF4-FFF2-40B4-BE49-F238E27FC236}">
                  <a16:creationId xmlns:a16="http://schemas.microsoft.com/office/drawing/2014/main" id="{28D2CFBB-CF14-488E-A474-69F9C0A223F1}"/>
                </a:ext>
              </a:extLst>
            </p:cNvPr>
            <p:cNvSpPr/>
            <p:nvPr/>
          </p:nvSpPr>
          <p:spPr>
            <a:xfrm rot="18900000">
              <a:off x="4555000" y="2608031"/>
              <a:ext cx="1166390" cy="11663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9" name="iṩlíḓê">
              <a:extLst>
                <a:ext uri="{FF2B5EF4-FFF2-40B4-BE49-F238E27FC236}">
                  <a16:creationId xmlns:a16="http://schemas.microsoft.com/office/drawing/2014/main" id="{3D94EBCB-8782-4858-8C1C-F7E119D8A82B}"/>
                </a:ext>
              </a:extLst>
            </p:cNvPr>
            <p:cNvSpPr/>
            <p:nvPr/>
          </p:nvSpPr>
          <p:spPr>
            <a:xfrm rot="18900000">
              <a:off x="4555000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0" name="is1iḍè">
              <a:extLst>
                <a:ext uri="{FF2B5EF4-FFF2-40B4-BE49-F238E27FC236}">
                  <a16:creationId xmlns:a16="http://schemas.microsoft.com/office/drawing/2014/main" id="{11EFE7C6-2451-400B-8C0F-9019C1E83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839" y="3072802"/>
              <a:ext cx="560710" cy="54977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1" name="组合 90">
            <a:extLst>
              <a:ext uri="{FF2B5EF4-FFF2-40B4-BE49-F238E27FC236}">
                <a16:creationId xmlns:a16="http://schemas.microsoft.com/office/drawing/2014/main" id="{777A7B99-0B02-485A-A5AA-1CC0E2E0C377}"/>
              </a:ext>
            </a:extLst>
          </p:cNvPr>
          <p:cNvGrpSpPr/>
          <p:nvPr/>
        </p:nvGrpSpPr>
        <p:grpSpPr>
          <a:xfrm>
            <a:off x="1117161" y="4447550"/>
            <a:ext cx="3022460" cy="819455"/>
            <a:chOff x="4457820" y="2412339"/>
            <a:chExt cx="3022460" cy="8194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A89CE30-3637-49AF-9C62-74DEB2F62050}"/>
                </a:ext>
              </a:extLst>
            </p:cNvPr>
            <p:cNvSpPr txBox="1"/>
            <p:nvPr/>
          </p:nvSpPr>
          <p:spPr>
            <a:xfrm>
              <a:off x="4902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98D2EBC-C95F-4FF8-BCFC-C9E68AE84C51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09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93">
            <a:extLst>
              <a:ext uri="{FF2B5EF4-FFF2-40B4-BE49-F238E27FC236}">
                <a16:creationId xmlns:a16="http://schemas.microsoft.com/office/drawing/2014/main" id="{FE747D65-C7F5-4157-A886-54B78B8C1F2B}"/>
              </a:ext>
            </a:extLst>
          </p:cNvPr>
          <p:cNvGrpSpPr/>
          <p:nvPr/>
        </p:nvGrpSpPr>
        <p:grpSpPr>
          <a:xfrm>
            <a:off x="5781989" y="4447550"/>
            <a:ext cx="3022460" cy="819455"/>
            <a:chOff x="4457820" y="2412339"/>
            <a:chExt cx="3022460" cy="81945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6E1F0C-55F5-4244-A8AA-A4B23E66FCB9}"/>
                </a:ext>
              </a:extLst>
            </p:cNvPr>
            <p:cNvSpPr txBox="1"/>
            <p:nvPr/>
          </p:nvSpPr>
          <p:spPr>
            <a:xfrm>
              <a:off x="4902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BFA6D73-A3DA-4F8D-BA9E-6DFFC60403C2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09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96">
            <a:extLst>
              <a:ext uri="{FF2B5EF4-FFF2-40B4-BE49-F238E27FC236}">
                <a16:creationId xmlns:a16="http://schemas.microsoft.com/office/drawing/2014/main" id="{91D2B318-8BD9-495F-B2EF-FDBFD8CEA215}"/>
              </a:ext>
            </a:extLst>
          </p:cNvPr>
          <p:cNvGrpSpPr/>
          <p:nvPr/>
        </p:nvGrpSpPr>
        <p:grpSpPr>
          <a:xfrm>
            <a:off x="3442481" y="1383904"/>
            <a:ext cx="3022460" cy="819455"/>
            <a:chOff x="4457820" y="2412339"/>
            <a:chExt cx="3022460" cy="81945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529AD04-8C1C-45ED-A350-7149AA7D4C15}"/>
                </a:ext>
              </a:extLst>
            </p:cNvPr>
            <p:cNvSpPr txBox="1"/>
            <p:nvPr/>
          </p:nvSpPr>
          <p:spPr>
            <a:xfrm>
              <a:off x="4902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9CFE3BF-E5E7-4BF7-823B-091519C4624A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09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99">
            <a:extLst>
              <a:ext uri="{FF2B5EF4-FFF2-40B4-BE49-F238E27FC236}">
                <a16:creationId xmlns:a16="http://schemas.microsoft.com/office/drawing/2014/main" id="{40F00C4B-7DE2-4500-8B4E-386B513C8FF1}"/>
              </a:ext>
            </a:extLst>
          </p:cNvPr>
          <p:cNvGrpSpPr/>
          <p:nvPr/>
        </p:nvGrpSpPr>
        <p:grpSpPr>
          <a:xfrm>
            <a:off x="8060164" y="1383904"/>
            <a:ext cx="3022460" cy="819455"/>
            <a:chOff x="4457820" y="2412339"/>
            <a:chExt cx="3022460" cy="81945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4B90BF5-6AD5-4E74-B569-139DCD20E071}"/>
                </a:ext>
              </a:extLst>
            </p:cNvPr>
            <p:cNvSpPr txBox="1"/>
            <p:nvPr/>
          </p:nvSpPr>
          <p:spPr>
            <a:xfrm>
              <a:off x="4902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815B43F-C925-413A-B820-C220DF3A5751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09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9262" y="-40828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86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9262" y="-40828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34" name="Google Shape;1024;p35">
            <a:extLst>
              <a:ext uri="{FF2B5EF4-FFF2-40B4-BE49-F238E27FC236}">
                <a16:creationId xmlns:a16="http://schemas.microsoft.com/office/drawing/2014/main" id="{7C25E407-9D29-47D2-9AD7-927BD37E6EE6}"/>
              </a:ext>
            </a:extLst>
          </p:cNvPr>
          <p:cNvSpPr/>
          <p:nvPr/>
        </p:nvSpPr>
        <p:spPr>
          <a:xfrm>
            <a:off x="6084609" y="2146576"/>
            <a:ext cx="13009" cy="3312352"/>
          </a:xfrm>
          <a:custGeom>
            <a:avLst/>
            <a:gdLst/>
            <a:ahLst/>
            <a:cxnLst/>
            <a:rect l="l" t="t" r="r" b="b"/>
            <a:pathLst>
              <a:path w="120" h="30553" extrusionOk="0">
                <a:moveTo>
                  <a:pt x="60" y="0"/>
                </a:moveTo>
                <a:cubicBezTo>
                  <a:pt x="31" y="0"/>
                  <a:pt x="1" y="20"/>
                  <a:pt x="1" y="40"/>
                </a:cubicBezTo>
                <a:lnTo>
                  <a:pt x="1" y="30503"/>
                </a:lnTo>
                <a:cubicBezTo>
                  <a:pt x="1" y="30533"/>
                  <a:pt x="31" y="30553"/>
                  <a:pt x="60" y="30553"/>
                </a:cubicBezTo>
                <a:cubicBezTo>
                  <a:pt x="90" y="30553"/>
                  <a:pt x="120" y="30533"/>
                  <a:pt x="120" y="30503"/>
                </a:cubicBezTo>
                <a:lnTo>
                  <a:pt x="120" y="40"/>
                </a:lnTo>
                <a:cubicBezTo>
                  <a:pt x="120" y="20"/>
                  <a:pt x="90" y="0"/>
                  <a:pt x="60" y="0"/>
                </a:cubicBezTo>
                <a:close/>
              </a:path>
            </a:pathLst>
          </a:custGeom>
          <a:solidFill>
            <a:srgbClr val="F7FAFB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50584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Google Shape;1026;p35">
            <a:extLst>
              <a:ext uri="{FF2B5EF4-FFF2-40B4-BE49-F238E27FC236}">
                <a16:creationId xmlns:a16="http://schemas.microsoft.com/office/drawing/2014/main" id="{095DD72D-83B9-48E2-8FA5-0141901201FC}"/>
              </a:ext>
            </a:extLst>
          </p:cNvPr>
          <p:cNvGrpSpPr/>
          <p:nvPr/>
        </p:nvGrpSpPr>
        <p:grpSpPr>
          <a:xfrm rot="10800000">
            <a:off x="6096001" y="2422611"/>
            <a:ext cx="4249200" cy="1620800"/>
            <a:chOff x="202825" y="238463"/>
            <a:chExt cx="3186900" cy="1215600"/>
          </a:xfrm>
        </p:grpSpPr>
        <p:cxnSp>
          <p:nvCxnSpPr>
            <p:cNvPr id="36" name="Google Shape;1027;p35">
              <a:extLst>
                <a:ext uri="{FF2B5EF4-FFF2-40B4-BE49-F238E27FC236}">
                  <a16:creationId xmlns:a16="http://schemas.microsoft.com/office/drawing/2014/main" id="{FA7E9158-2534-4AA8-B64C-0E0B3056D3EB}"/>
                </a:ext>
              </a:extLst>
            </p:cNvPr>
            <p:cNvCxnSpPr>
              <a:stCxn id="38" idx="3"/>
            </p:cNvCxnSpPr>
            <p:nvPr/>
          </p:nvCxnSpPr>
          <p:spPr>
            <a:xfrm>
              <a:off x="2928325" y="846263"/>
              <a:ext cx="461400" cy="0"/>
            </a:xfrm>
            <a:prstGeom prst="straightConnector1">
              <a:avLst/>
            </a:prstGeom>
            <a:solidFill>
              <a:schemeClr val="bg2">
                <a:lumMod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7" name="Google Shape;1029;p35">
              <a:extLst>
                <a:ext uri="{FF2B5EF4-FFF2-40B4-BE49-F238E27FC236}">
                  <a16:creationId xmlns:a16="http://schemas.microsoft.com/office/drawing/2014/main" id="{3E4C87E3-8888-4783-A4E3-8EB241A80E4A}"/>
                </a:ext>
              </a:extLst>
            </p:cNvPr>
            <p:cNvSpPr/>
            <p:nvPr/>
          </p:nvSpPr>
          <p:spPr>
            <a:xfrm>
              <a:off x="2745723" y="662689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Google Shape;1028;p35">
              <a:extLst>
                <a:ext uri="{FF2B5EF4-FFF2-40B4-BE49-F238E27FC236}">
                  <a16:creationId xmlns:a16="http://schemas.microsoft.com/office/drawing/2014/main" id="{E2FF8599-3770-4AD3-9272-EE142C79AB39}"/>
                </a:ext>
              </a:extLst>
            </p:cNvPr>
            <p:cNvSpPr/>
            <p:nvPr/>
          </p:nvSpPr>
          <p:spPr>
            <a:xfrm>
              <a:off x="202825" y="238463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Google Shape;1030;p35">
            <a:extLst>
              <a:ext uri="{FF2B5EF4-FFF2-40B4-BE49-F238E27FC236}">
                <a16:creationId xmlns:a16="http://schemas.microsoft.com/office/drawing/2014/main" id="{6D7BE510-B565-4BCD-8B6E-D489933FC441}"/>
              </a:ext>
            </a:extLst>
          </p:cNvPr>
          <p:cNvSpPr/>
          <p:nvPr/>
        </p:nvSpPr>
        <p:spPr>
          <a:xfrm>
            <a:off x="9701635" y="2419563"/>
            <a:ext cx="1237143" cy="1619587"/>
          </a:xfrm>
          <a:custGeom>
            <a:avLst/>
            <a:gdLst/>
            <a:ahLst/>
            <a:cxnLst/>
            <a:rect l="l" t="t" r="r" b="b"/>
            <a:pathLst>
              <a:path w="11411" h="14939" extrusionOk="0">
                <a:moveTo>
                  <a:pt x="2925" y="0"/>
                </a:moveTo>
                <a:cubicBezTo>
                  <a:pt x="1289" y="1774"/>
                  <a:pt x="229" y="4084"/>
                  <a:pt x="40" y="6642"/>
                </a:cubicBezTo>
                <a:cubicBezTo>
                  <a:pt x="20" y="6909"/>
                  <a:pt x="0" y="7187"/>
                  <a:pt x="0" y="7464"/>
                </a:cubicBezTo>
                <a:cubicBezTo>
                  <a:pt x="0" y="9388"/>
                  <a:pt x="496" y="11192"/>
                  <a:pt x="1359" y="12758"/>
                </a:cubicBezTo>
                <a:cubicBezTo>
                  <a:pt x="1696" y="13373"/>
                  <a:pt x="2092" y="13948"/>
                  <a:pt x="2538" y="14483"/>
                </a:cubicBezTo>
                <a:cubicBezTo>
                  <a:pt x="2667" y="14641"/>
                  <a:pt x="2806" y="14791"/>
                  <a:pt x="2934" y="14939"/>
                </a:cubicBezTo>
                <a:lnTo>
                  <a:pt x="9318" y="14939"/>
                </a:lnTo>
                <a:cubicBezTo>
                  <a:pt x="10479" y="14939"/>
                  <a:pt x="11411" y="14007"/>
                  <a:pt x="11411" y="12857"/>
                </a:cubicBezTo>
                <a:lnTo>
                  <a:pt x="11411" y="2091"/>
                </a:lnTo>
                <a:cubicBezTo>
                  <a:pt x="11411" y="942"/>
                  <a:pt x="10479" y="0"/>
                  <a:pt x="93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Google Shape;1031;p35">
            <a:extLst>
              <a:ext uri="{FF2B5EF4-FFF2-40B4-BE49-F238E27FC236}">
                <a16:creationId xmlns:a16="http://schemas.microsoft.com/office/drawing/2014/main" id="{192933F2-47CA-41D0-B10E-062BFCE95837}"/>
              </a:ext>
            </a:extLst>
          </p:cNvPr>
          <p:cNvSpPr/>
          <p:nvPr/>
        </p:nvSpPr>
        <p:spPr>
          <a:xfrm>
            <a:off x="10076747" y="3172824"/>
            <a:ext cx="620143" cy="12033"/>
          </a:xfrm>
          <a:custGeom>
            <a:avLst/>
            <a:gdLst/>
            <a:ahLst/>
            <a:cxnLst/>
            <a:rect l="l" t="t" r="r" b="b"/>
            <a:pathLst>
              <a:path w="5720" h="111" extrusionOk="0">
                <a:moveTo>
                  <a:pt x="60" y="1"/>
                </a:moveTo>
                <a:cubicBezTo>
                  <a:pt x="30" y="1"/>
                  <a:pt x="0" y="31"/>
                  <a:pt x="0" y="60"/>
                </a:cubicBezTo>
                <a:cubicBezTo>
                  <a:pt x="0" y="91"/>
                  <a:pt x="30" y="110"/>
                  <a:pt x="60" y="110"/>
                </a:cubicBezTo>
                <a:lnTo>
                  <a:pt x="5660" y="110"/>
                </a:lnTo>
                <a:cubicBezTo>
                  <a:pt x="5700" y="110"/>
                  <a:pt x="5720" y="91"/>
                  <a:pt x="5720" y="60"/>
                </a:cubicBezTo>
                <a:cubicBezTo>
                  <a:pt x="5720" y="31"/>
                  <a:pt x="5700" y="1"/>
                  <a:pt x="566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Google Shape;1032;p35">
            <a:extLst>
              <a:ext uri="{FF2B5EF4-FFF2-40B4-BE49-F238E27FC236}">
                <a16:creationId xmlns:a16="http://schemas.microsoft.com/office/drawing/2014/main" id="{47FBCFC2-F0D5-4FD2-8DB7-119A8546E683}"/>
              </a:ext>
            </a:extLst>
          </p:cNvPr>
          <p:cNvSpPr txBox="1"/>
          <p:nvPr/>
        </p:nvSpPr>
        <p:spPr>
          <a:xfrm>
            <a:off x="9758162" y="2447942"/>
            <a:ext cx="1237200" cy="7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33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sz="33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Google Shape;1035;p35">
            <a:extLst>
              <a:ext uri="{FF2B5EF4-FFF2-40B4-BE49-F238E27FC236}">
                <a16:creationId xmlns:a16="http://schemas.microsoft.com/office/drawing/2014/main" id="{332C8924-C234-4163-8868-90CDC4A58DA0}"/>
              </a:ext>
            </a:extLst>
          </p:cNvPr>
          <p:cNvSpPr/>
          <p:nvPr/>
        </p:nvSpPr>
        <p:spPr>
          <a:xfrm>
            <a:off x="6001889" y="3141710"/>
            <a:ext cx="178563" cy="178557"/>
          </a:xfrm>
          <a:custGeom>
            <a:avLst/>
            <a:gdLst/>
            <a:ahLst/>
            <a:cxnLst/>
            <a:rect l="l" t="t" r="r" b="b"/>
            <a:pathLst>
              <a:path w="1647" h="1647" extrusionOk="0">
                <a:moveTo>
                  <a:pt x="823" y="1"/>
                </a:moveTo>
                <a:cubicBezTo>
                  <a:pt x="367" y="1"/>
                  <a:pt x="1" y="367"/>
                  <a:pt x="1" y="823"/>
                </a:cubicBezTo>
                <a:cubicBezTo>
                  <a:pt x="1" y="1279"/>
                  <a:pt x="367" y="1646"/>
                  <a:pt x="823" y="1646"/>
                </a:cubicBezTo>
                <a:cubicBezTo>
                  <a:pt x="1279" y="1646"/>
                  <a:pt x="1646" y="1279"/>
                  <a:pt x="1646" y="823"/>
                </a:cubicBezTo>
                <a:cubicBezTo>
                  <a:pt x="1646" y="367"/>
                  <a:pt x="1279" y="1"/>
                  <a:pt x="823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50584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Google Shape;1037;p35">
            <a:extLst>
              <a:ext uri="{FF2B5EF4-FFF2-40B4-BE49-F238E27FC236}">
                <a16:creationId xmlns:a16="http://schemas.microsoft.com/office/drawing/2014/main" id="{D111D2AF-7E62-40F0-9AC1-DD18B2FC2553}"/>
              </a:ext>
            </a:extLst>
          </p:cNvPr>
          <p:cNvGrpSpPr/>
          <p:nvPr/>
        </p:nvGrpSpPr>
        <p:grpSpPr>
          <a:xfrm>
            <a:off x="6096001" y="4572311"/>
            <a:ext cx="4249200" cy="1620800"/>
            <a:chOff x="4537675" y="1850738"/>
            <a:chExt cx="3186900" cy="1215600"/>
          </a:xfrm>
        </p:grpSpPr>
        <p:cxnSp>
          <p:nvCxnSpPr>
            <p:cNvPr id="44" name="Google Shape;1038;p35">
              <a:extLst>
                <a:ext uri="{FF2B5EF4-FFF2-40B4-BE49-F238E27FC236}">
                  <a16:creationId xmlns:a16="http://schemas.microsoft.com/office/drawing/2014/main" id="{B1191638-8A70-4663-8E70-5A58FEF48EBC}"/>
                </a:ext>
              </a:extLst>
            </p:cNvPr>
            <p:cNvCxnSpPr>
              <a:stCxn id="74" idx="3"/>
            </p:cNvCxnSpPr>
            <p:nvPr/>
          </p:nvCxnSpPr>
          <p:spPr>
            <a:xfrm rot="10800000">
              <a:off x="4537675" y="2458538"/>
              <a:ext cx="461400" cy="0"/>
            </a:xfrm>
            <a:prstGeom prst="straightConnector1">
              <a:avLst/>
            </a:prstGeom>
            <a:solidFill>
              <a:schemeClr val="bg2">
                <a:lumMod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3" name="Google Shape;1040;p35">
              <a:extLst>
                <a:ext uri="{FF2B5EF4-FFF2-40B4-BE49-F238E27FC236}">
                  <a16:creationId xmlns:a16="http://schemas.microsoft.com/office/drawing/2014/main" id="{C8EF5525-CB76-45EA-9709-35F685B65F6E}"/>
                </a:ext>
              </a:extLst>
            </p:cNvPr>
            <p:cNvSpPr/>
            <p:nvPr/>
          </p:nvSpPr>
          <p:spPr>
            <a:xfrm rot="10800000">
              <a:off x="4820577" y="2281035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Google Shape;1039;p35">
              <a:extLst>
                <a:ext uri="{FF2B5EF4-FFF2-40B4-BE49-F238E27FC236}">
                  <a16:creationId xmlns:a16="http://schemas.microsoft.com/office/drawing/2014/main" id="{0B78AA21-4CB5-48E1-8CE2-A70D3B9A7DA5}"/>
                </a:ext>
              </a:extLst>
            </p:cNvPr>
            <p:cNvSpPr/>
            <p:nvPr/>
          </p:nvSpPr>
          <p:spPr>
            <a:xfrm rot="10800000">
              <a:off x="4999075" y="1850738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Google Shape;1041;p35">
            <a:extLst>
              <a:ext uri="{FF2B5EF4-FFF2-40B4-BE49-F238E27FC236}">
                <a16:creationId xmlns:a16="http://schemas.microsoft.com/office/drawing/2014/main" id="{5A70FE1E-9659-4C1C-A2CF-88518E1C7049}"/>
              </a:ext>
            </a:extLst>
          </p:cNvPr>
          <p:cNvSpPr/>
          <p:nvPr/>
        </p:nvSpPr>
        <p:spPr>
          <a:xfrm>
            <a:off x="9701635" y="4571150"/>
            <a:ext cx="1237143" cy="1619586"/>
          </a:xfrm>
          <a:custGeom>
            <a:avLst/>
            <a:gdLst/>
            <a:ahLst/>
            <a:cxnLst/>
            <a:rect l="l" t="t" r="r" b="b"/>
            <a:pathLst>
              <a:path w="11411" h="14939" extrusionOk="0">
                <a:moveTo>
                  <a:pt x="2925" y="0"/>
                </a:moveTo>
                <a:cubicBezTo>
                  <a:pt x="1289" y="1774"/>
                  <a:pt x="229" y="4084"/>
                  <a:pt x="40" y="6642"/>
                </a:cubicBezTo>
                <a:cubicBezTo>
                  <a:pt x="20" y="6909"/>
                  <a:pt x="0" y="7187"/>
                  <a:pt x="0" y="7464"/>
                </a:cubicBezTo>
                <a:cubicBezTo>
                  <a:pt x="0" y="9388"/>
                  <a:pt x="496" y="11182"/>
                  <a:pt x="1359" y="12758"/>
                </a:cubicBezTo>
                <a:cubicBezTo>
                  <a:pt x="1696" y="13373"/>
                  <a:pt x="2092" y="13948"/>
                  <a:pt x="2538" y="14483"/>
                </a:cubicBezTo>
                <a:cubicBezTo>
                  <a:pt x="2667" y="14642"/>
                  <a:pt x="2806" y="14791"/>
                  <a:pt x="2934" y="14939"/>
                </a:cubicBezTo>
                <a:lnTo>
                  <a:pt x="9318" y="14939"/>
                </a:lnTo>
                <a:cubicBezTo>
                  <a:pt x="10479" y="14939"/>
                  <a:pt x="11411" y="14007"/>
                  <a:pt x="11411" y="12848"/>
                </a:cubicBezTo>
                <a:lnTo>
                  <a:pt x="11411" y="2092"/>
                </a:lnTo>
                <a:cubicBezTo>
                  <a:pt x="11411" y="942"/>
                  <a:pt x="10479" y="0"/>
                  <a:pt x="93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Google Shape;1042;p35">
            <a:extLst>
              <a:ext uri="{FF2B5EF4-FFF2-40B4-BE49-F238E27FC236}">
                <a16:creationId xmlns:a16="http://schemas.microsoft.com/office/drawing/2014/main" id="{4CC7686D-8857-4318-B401-FDFDE22880CE}"/>
              </a:ext>
            </a:extLst>
          </p:cNvPr>
          <p:cNvSpPr/>
          <p:nvPr/>
        </p:nvSpPr>
        <p:spPr>
          <a:xfrm>
            <a:off x="10076747" y="5324411"/>
            <a:ext cx="620143" cy="12033"/>
          </a:xfrm>
          <a:custGeom>
            <a:avLst/>
            <a:gdLst/>
            <a:ahLst/>
            <a:cxnLst/>
            <a:rect l="l" t="t" r="r" b="b"/>
            <a:pathLst>
              <a:path w="5720" h="111" extrusionOk="0">
                <a:moveTo>
                  <a:pt x="60" y="1"/>
                </a:moveTo>
                <a:cubicBezTo>
                  <a:pt x="30" y="1"/>
                  <a:pt x="0" y="21"/>
                  <a:pt x="0" y="51"/>
                </a:cubicBezTo>
                <a:cubicBezTo>
                  <a:pt x="0" y="91"/>
                  <a:pt x="30" y="110"/>
                  <a:pt x="60" y="110"/>
                </a:cubicBezTo>
                <a:lnTo>
                  <a:pt x="5660" y="110"/>
                </a:lnTo>
                <a:cubicBezTo>
                  <a:pt x="5700" y="110"/>
                  <a:pt x="5720" y="91"/>
                  <a:pt x="5720" y="51"/>
                </a:cubicBezTo>
                <a:cubicBezTo>
                  <a:pt x="5720" y="21"/>
                  <a:pt x="5700" y="1"/>
                  <a:pt x="566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Google Shape;1043;p35">
            <a:extLst>
              <a:ext uri="{FF2B5EF4-FFF2-40B4-BE49-F238E27FC236}">
                <a16:creationId xmlns:a16="http://schemas.microsoft.com/office/drawing/2014/main" id="{A04D8CA8-6AC2-4B41-AA61-4276ECC95DA9}"/>
              </a:ext>
            </a:extLst>
          </p:cNvPr>
          <p:cNvSpPr/>
          <p:nvPr/>
        </p:nvSpPr>
        <p:spPr>
          <a:xfrm>
            <a:off x="6001889" y="5295466"/>
            <a:ext cx="178563" cy="178557"/>
          </a:xfrm>
          <a:custGeom>
            <a:avLst/>
            <a:gdLst/>
            <a:ahLst/>
            <a:cxnLst/>
            <a:rect l="l" t="t" r="r" b="b"/>
            <a:pathLst>
              <a:path w="1647" h="1647" extrusionOk="0">
                <a:moveTo>
                  <a:pt x="823" y="1"/>
                </a:moveTo>
                <a:cubicBezTo>
                  <a:pt x="367" y="1"/>
                  <a:pt x="1" y="367"/>
                  <a:pt x="1" y="823"/>
                </a:cubicBezTo>
                <a:cubicBezTo>
                  <a:pt x="1" y="1270"/>
                  <a:pt x="367" y="1646"/>
                  <a:pt x="823" y="1646"/>
                </a:cubicBezTo>
                <a:cubicBezTo>
                  <a:pt x="1279" y="1646"/>
                  <a:pt x="1646" y="1270"/>
                  <a:pt x="1646" y="823"/>
                </a:cubicBezTo>
                <a:cubicBezTo>
                  <a:pt x="1646" y="367"/>
                  <a:pt x="1279" y="1"/>
                  <a:pt x="823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50584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Google Shape;1044;p35">
            <a:extLst>
              <a:ext uri="{FF2B5EF4-FFF2-40B4-BE49-F238E27FC236}">
                <a16:creationId xmlns:a16="http://schemas.microsoft.com/office/drawing/2014/main" id="{5EC7BB9F-7123-49A5-B8E4-5379D1986906}"/>
              </a:ext>
            </a:extLst>
          </p:cNvPr>
          <p:cNvSpPr txBox="1"/>
          <p:nvPr/>
        </p:nvSpPr>
        <p:spPr>
          <a:xfrm>
            <a:off x="9758162" y="4592425"/>
            <a:ext cx="1237200" cy="7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33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sz="33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9" name="Google Shape;1047;p35">
            <a:extLst>
              <a:ext uri="{FF2B5EF4-FFF2-40B4-BE49-F238E27FC236}">
                <a16:creationId xmlns:a16="http://schemas.microsoft.com/office/drawing/2014/main" id="{7708CAF3-7BFC-4120-83DE-4AC479BA0A15}"/>
              </a:ext>
            </a:extLst>
          </p:cNvPr>
          <p:cNvGrpSpPr/>
          <p:nvPr/>
        </p:nvGrpSpPr>
        <p:grpSpPr>
          <a:xfrm>
            <a:off x="1866501" y="3497461"/>
            <a:ext cx="4249200" cy="1620800"/>
            <a:chOff x="1399875" y="1044600"/>
            <a:chExt cx="3186900" cy="1215600"/>
          </a:xfrm>
        </p:grpSpPr>
        <p:cxnSp>
          <p:nvCxnSpPr>
            <p:cNvPr id="80" name="Google Shape;1048;p35">
              <a:extLst>
                <a:ext uri="{FF2B5EF4-FFF2-40B4-BE49-F238E27FC236}">
                  <a16:creationId xmlns:a16="http://schemas.microsoft.com/office/drawing/2014/main" id="{BF0F9F37-C0DA-4A8B-90E7-A49389A469B4}"/>
                </a:ext>
              </a:extLst>
            </p:cNvPr>
            <p:cNvCxnSpPr>
              <a:stCxn id="82" idx="3"/>
            </p:cNvCxnSpPr>
            <p:nvPr/>
          </p:nvCxnSpPr>
          <p:spPr>
            <a:xfrm>
              <a:off x="4125375" y="1652400"/>
              <a:ext cx="461400" cy="0"/>
            </a:xfrm>
            <a:prstGeom prst="straightConnector1">
              <a:avLst/>
            </a:prstGeom>
            <a:solidFill>
              <a:schemeClr val="bg2">
                <a:lumMod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1" name="Google Shape;1050;p35">
              <a:extLst>
                <a:ext uri="{FF2B5EF4-FFF2-40B4-BE49-F238E27FC236}">
                  <a16:creationId xmlns:a16="http://schemas.microsoft.com/office/drawing/2014/main" id="{17D38D71-FDCF-4790-A243-C677A1443A07}"/>
                </a:ext>
              </a:extLst>
            </p:cNvPr>
            <p:cNvSpPr/>
            <p:nvPr/>
          </p:nvSpPr>
          <p:spPr>
            <a:xfrm>
              <a:off x="3942773" y="1468827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Google Shape;1049;p35">
              <a:extLst>
                <a:ext uri="{FF2B5EF4-FFF2-40B4-BE49-F238E27FC236}">
                  <a16:creationId xmlns:a16="http://schemas.microsoft.com/office/drawing/2014/main" id="{0D45454A-AAF5-4EE3-BC85-37513E5E6197}"/>
                </a:ext>
              </a:extLst>
            </p:cNvPr>
            <p:cNvSpPr/>
            <p:nvPr/>
          </p:nvSpPr>
          <p:spPr>
            <a:xfrm>
              <a:off x="1399875" y="1044600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Google Shape;1051;p35">
            <a:extLst>
              <a:ext uri="{FF2B5EF4-FFF2-40B4-BE49-F238E27FC236}">
                <a16:creationId xmlns:a16="http://schemas.microsoft.com/office/drawing/2014/main" id="{317720D2-24D1-4CCB-963C-EEB3F53C1AE8}"/>
              </a:ext>
            </a:extLst>
          </p:cNvPr>
          <p:cNvSpPr/>
          <p:nvPr/>
        </p:nvSpPr>
        <p:spPr>
          <a:xfrm>
            <a:off x="1253235" y="3496440"/>
            <a:ext cx="1237143" cy="1620780"/>
          </a:xfrm>
          <a:custGeom>
            <a:avLst/>
            <a:gdLst/>
            <a:ahLst/>
            <a:cxnLst/>
            <a:rect l="l" t="t" r="r" b="b"/>
            <a:pathLst>
              <a:path w="11411" h="14950" extrusionOk="0">
                <a:moveTo>
                  <a:pt x="2102" y="0"/>
                </a:moveTo>
                <a:cubicBezTo>
                  <a:pt x="952" y="0"/>
                  <a:pt x="11" y="932"/>
                  <a:pt x="11" y="2091"/>
                </a:cubicBezTo>
                <a:lnTo>
                  <a:pt x="0" y="12848"/>
                </a:lnTo>
                <a:cubicBezTo>
                  <a:pt x="0" y="14007"/>
                  <a:pt x="932" y="14939"/>
                  <a:pt x="2092" y="14939"/>
                </a:cubicBezTo>
                <a:lnTo>
                  <a:pt x="8476" y="14949"/>
                </a:lnTo>
                <a:cubicBezTo>
                  <a:pt x="8605" y="14800"/>
                  <a:pt x="8744" y="14652"/>
                  <a:pt x="8873" y="14493"/>
                </a:cubicBezTo>
                <a:cubicBezTo>
                  <a:pt x="9319" y="13958"/>
                  <a:pt x="9715" y="13373"/>
                  <a:pt x="10052" y="12758"/>
                </a:cubicBezTo>
                <a:cubicBezTo>
                  <a:pt x="10915" y="11192"/>
                  <a:pt x="11411" y="9387"/>
                  <a:pt x="11411" y="7475"/>
                </a:cubicBezTo>
                <a:cubicBezTo>
                  <a:pt x="11411" y="7197"/>
                  <a:pt x="11400" y="6920"/>
                  <a:pt x="11381" y="6642"/>
                </a:cubicBezTo>
                <a:cubicBezTo>
                  <a:pt x="11193" y="4094"/>
                  <a:pt x="10131" y="1785"/>
                  <a:pt x="8496" y="10"/>
                </a:cubicBezTo>
                <a:lnTo>
                  <a:pt x="21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Google Shape;1052;p35">
            <a:extLst>
              <a:ext uri="{FF2B5EF4-FFF2-40B4-BE49-F238E27FC236}">
                <a16:creationId xmlns:a16="http://schemas.microsoft.com/office/drawing/2014/main" id="{F7E24404-990A-4DA2-8CA0-F3BEE7C6581F}"/>
              </a:ext>
            </a:extLst>
          </p:cNvPr>
          <p:cNvSpPr/>
          <p:nvPr/>
        </p:nvSpPr>
        <p:spPr>
          <a:xfrm>
            <a:off x="1496082" y="4249701"/>
            <a:ext cx="620252" cy="13009"/>
          </a:xfrm>
          <a:custGeom>
            <a:avLst/>
            <a:gdLst/>
            <a:ahLst/>
            <a:cxnLst/>
            <a:rect l="l" t="t" r="r" b="b"/>
            <a:pathLst>
              <a:path w="5721" h="120" extrusionOk="0">
                <a:moveTo>
                  <a:pt x="60" y="1"/>
                </a:moveTo>
                <a:cubicBezTo>
                  <a:pt x="31" y="1"/>
                  <a:pt x="1" y="21"/>
                  <a:pt x="1" y="51"/>
                </a:cubicBezTo>
                <a:cubicBezTo>
                  <a:pt x="1" y="90"/>
                  <a:pt x="31" y="110"/>
                  <a:pt x="60" y="110"/>
                </a:cubicBezTo>
                <a:lnTo>
                  <a:pt x="5661" y="120"/>
                </a:lnTo>
                <a:cubicBezTo>
                  <a:pt x="5691" y="120"/>
                  <a:pt x="5721" y="90"/>
                  <a:pt x="5721" y="60"/>
                </a:cubicBezTo>
                <a:cubicBezTo>
                  <a:pt x="5721" y="31"/>
                  <a:pt x="5691" y="1"/>
                  <a:pt x="566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Google Shape;1053;p35">
            <a:extLst>
              <a:ext uri="{FF2B5EF4-FFF2-40B4-BE49-F238E27FC236}">
                <a16:creationId xmlns:a16="http://schemas.microsoft.com/office/drawing/2014/main" id="{A7004D8F-28A3-4D69-977F-307A9409229F}"/>
              </a:ext>
            </a:extLst>
          </p:cNvPr>
          <p:cNvSpPr txBox="1"/>
          <p:nvPr/>
        </p:nvSpPr>
        <p:spPr>
          <a:xfrm>
            <a:off x="1194054" y="3534408"/>
            <a:ext cx="1237200" cy="7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33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sz="33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Google Shape;1054;p35">
            <a:extLst>
              <a:ext uri="{FF2B5EF4-FFF2-40B4-BE49-F238E27FC236}">
                <a16:creationId xmlns:a16="http://schemas.microsoft.com/office/drawing/2014/main" id="{C00B0CEC-9F90-474A-A959-1A24D3DBD1E4}"/>
              </a:ext>
            </a:extLst>
          </p:cNvPr>
          <p:cNvSpPr/>
          <p:nvPr/>
        </p:nvSpPr>
        <p:spPr>
          <a:xfrm>
            <a:off x="6001889" y="4218587"/>
            <a:ext cx="178563" cy="178557"/>
          </a:xfrm>
          <a:custGeom>
            <a:avLst/>
            <a:gdLst/>
            <a:ahLst/>
            <a:cxnLst/>
            <a:rect l="l" t="t" r="r" b="b"/>
            <a:pathLst>
              <a:path w="1647" h="1647" extrusionOk="0">
                <a:moveTo>
                  <a:pt x="823" y="1"/>
                </a:moveTo>
                <a:cubicBezTo>
                  <a:pt x="367" y="1"/>
                  <a:pt x="1" y="367"/>
                  <a:pt x="1" y="823"/>
                </a:cubicBezTo>
                <a:cubicBezTo>
                  <a:pt x="1" y="1279"/>
                  <a:pt x="367" y="1646"/>
                  <a:pt x="823" y="1646"/>
                </a:cubicBezTo>
                <a:cubicBezTo>
                  <a:pt x="1279" y="1646"/>
                  <a:pt x="1646" y="1279"/>
                  <a:pt x="1646" y="823"/>
                </a:cubicBezTo>
                <a:cubicBezTo>
                  <a:pt x="1646" y="367"/>
                  <a:pt x="1279" y="1"/>
                  <a:pt x="823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50584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7" name="Google Shape;1057;p35">
            <a:extLst>
              <a:ext uri="{FF2B5EF4-FFF2-40B4-BE49-F238E27FC236}">
                <a16:creationId xmlns:a16="http://schemas.microsoft.com/office/drawing/2014/main" id="{481E0FEF-006D-4066-9B66-25C62547B016}"/>
              </a:ext>
            </a:extLst>
          </p:cNvPr>
          <p:cNvGrpSpPr/>
          <p:nvPr/>
        </p:nvGrpSpPr>
        <p:grpSpPr>
          <a:xfrm>
            <a:off x="1866501" y="1347762"/>
            <a:ext cx="4249200" cy="1620800"/>
            <a:chOff x="1399875" y="1044600"/>
            <a:chExt cx="3186900" cy="1215600"/>
          </a:xfrm>
        </p:grpSpPr>
        <p:cxnSp>
          <p:nvCxnSpPr>
            <p:cNvPr id="88" name="Google Shape;1058;p35">
              <a:extLst>
                <a:ext uri="{FF2B5EF4-FFF2-40B4-BE49-F238E27FC236}">
                  <a16:creationId xmlns:a16="http://schemas.microsoft.com/office/drawing/2014/main" id="{1248E107-D4C4-4B68-A23F-11314C9D13AA}"/>
                </a:ext>
              </a:extLst>
            </p:cNvPr>
            <p:cNvCxnSpPr>
              <a:stCxn id="90" idx="3"/>
            </p:cNvCxnSpPr>
            <p:nvPr/>
          </p:nvCxnSpPr>
          <p:spPr>
            <a:xfrm>
              <a:off x="4125375" y="1652400"/>
              <a:ext cx="461400" cy="0"/>
            </a:xfrm>
            <a:prstGeom prst="straightConnector1">
              <a:avLst/>
            </a:prstGeom>
            <a:solidFill>
              <a:schemeClr val="bg2">
                <a:lumMod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9" name="Google Shape;1060;p35">
              <a:extLst>
                <a:ext uri="{FF2B5EF4-FFF2-40B4-BE49-F238E27FC236}">
                  <a16:creationId xmlns:a16="http://schemas.microsoft.com/office/drawing/2014/main" id="{0F397EAB-196C-4B98-8A3F-2F8DA59F5FD5}"/>
                </a:ext>
              </a:extLst>
            </p:cNvPr>
            <p:cNvSpPr/>
            <p:nvPr/>
          </p:nvSpPr>
          <p:spPr>
            <a:xfrm>
              <a:off x="3942773" y="1468827"/>
              <a:ext cx="361101" cy="361076"/>
            </a:xfrm>
            <a:custGeom>
              <a:avLst/>
              <a:gdLst/>
              <a:ahLst/>
              <a:cxnLst/>
              <a:rect l="l" t="t" r="r" b="b"/>
              <a:pathLst>
                <a:path w="1647" h="1647" extrusionOk="0">
                  <a:moveTo>
                    <a:pt x="823" y="1"/>
                  </a:moveTo>
                  <a:cubicBezTo>
                    <a:pt x="367" y="1"/>
                    <a:pt x="1" y="367"/>
                    <a:pt x="1" y="823"/>
                  </a:cubicBezTo>
                  <a:cubicBezTo>
                    <a:pt x="1" y="1279"/>
                    <a:pt x="367" y="1646"/>
                    <a:pt x="823" y="1646"/>
                  </a:cubicBezTo>
                  <a:cubicBezTo>
                    <a:pt x="1279" y="1646"/>
                    <a:pt x="1646" y="1279"/>
                    <a:pt x="1646" y="823"/>
                  </a:cubicBezTo>
                  <a:cubicBezTo>
                    <a:pt x="1646" y="367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Google Shape;1059;p35">
              <a:extLst>
                <a:ext uri="{FF2B5EF4-FFF2-40B4-BE49-F238E27FC236}">
                  <a16:creationId xmlns:a16="http://schemas.microsoft.com/office/drawing/2014/main" id="{468ADC63-4A6D-4EC6-87AD-563F449CF446}"/>
                </a:ext>
              </a:extLst>
            </p:cNvPr>
            <p:cNvSpPr/>
            <p:nvPr/>
          </p:nvSpPr>
          <p:spPr>
            <a:xfrm>
              <a:off x="1399875" y="1044600"/>
              <a:ext cx="2725500" cy="12156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1" name="Google Shape;1061;p35">
            <a:extLst>
              <a:ext uri="{FF2B5EF4-FFF2-40B4-BE49-F238E27FC236}">
                <a16:creationId xmlns:a16="http://schemas.microsoft.com/office/drawing/2014/main" id="{801EC1C4-4659-4E3F-97F2-5744B7DAF34C}"/>
              </a:ext>
            </a:extLst>
          </p:cNvPr>
          <p:cNvSpPr/>
          <p:nvPr/>
        </p:nvSpPr>
        <p:spPr>
          <a:xfrm>
            <a:off x="1253235" y="1343661"/>
            <a:ext cx="1237143" cy="1619804"/>
          </a:xfrm>
          <a:custGeom>
            <a:avLst/>
            <a:gdLst/>
            <a:ahLst/>
            <a:cxnLst/>
            <a:rect l="l" t="t" r="r" b="b"/>
            <a:pathLst>
              <a:path w="11411" h="14941" extrusionOk="0">
                <a:moveTo>
                  <a:pt x="2092" y="1"/>
                </a:moveTo>
                <a:cubicBezTo>
                  <a:pt x="942" y="1"/>
                  <a:pt x="0" y="943"/>
                  <a:pt x="0" y="2093"/>
                </a:cubicBezTo>
                <a:lnTo>
                  <a:pt x="0" y="12858"/>
                </a:lnTo>
                <a:cubicBezTo>
                  <a:pt x="0" y="14008"/>
                  <a:pt x="942" y="14940"/>
                  <a:pt x="2092" y="14940"/>
                </a:cubicBezTo>
                <a:lnTo>
                  <a:pt x="8476" y="14940"/>
                </a:lnTo>
                <a:cubicBezTo>
                  <a:pt x="8615" y="14791"/>
                  <a:pt x="8754" y="14643"/>
                  <a:pt x="8882" y="14484"/>
                </a:cubicBezTo>
                <a:cubicBezTo>
                  <a:pt x="9329" y="13949"/>
                  <a:pt x="9725" y="13374"/>
                  <a:pt x="10062" y="12759"/>
                </a:cubicBezTo>
                <a:cubicBezTo>
                  <a:pt x="10925" y="11193"/>
                  <a:pt x="11411" y="9389"/>
                  <a:pt x="11411" y="7466"/>
                </a:cubicBezTo>
                <a:cubicBezTo>
                  <a:pt x="11411" y="7188"/>
                  <a:pt x="11400" y="6911"/>
                  <a:pt x="11381" y="6643"/>
                </a:cubicBezTo>
                <a:cubicBezTo>
                  <a:pt x="11193" y="4085"/>
                  <a:pt x="10131" y="1776"/>
                  <a:pt x="84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Google Shape;1062;p35">
            <a:extLst>
              <a:ext uri="{FF2B5EF4-FFF2-40B4-BE49-F238E27FC236}">
                <a16:creationId xmlns:a16="http://schemas.microsoft.com/office/drawing/2014/main" id="{CD007EFC-C993-4992-8D5B-0B017624FB73}"/>
              </a:ext>
            </a:extLst>
          </p:cNvPr>
          <p:cNvSpPr/>
          <p:nvPr/>
        </p:nvSpPr>
        <p:spPr>
          <a:xfrm>
            <a:off x="1496082" y="2097140"/>
            <a:ext cx="620252" cy="11817"/>
          </a:xfrm>
          <a:custGeom>
            <a:avLst/>
            <a:gdLst/>
            <a:ahLst/>
            <a:cxnLst/>
            <a:rect l="l" t="t" r="r" b="b"/>
            <a:pathLst>
              <a:path w="5721" h="109" extrusionOk="0">
                <a:moveTo>
                  <a:pt x="60" y="0"/>
                </a:moveTo>
                <a:cubicBezTo>
                  <a:pt x="31" y="0"/>
                  <a:pt x="1" y="30"/>
                  <a:pt x="1" y="60"/>
                </a:cubicBezTo>
                <a:cubicBezTo>
                  <a:pt x="1" y="89"/>
                  <a:pt x="31" y="109"/>
                  <a:pt x="60" y="109"/>
                </a:cubicBezTo>
                <a:lnTo>
                  <a:pt x="5661" y="109"/>
                </a:lnTo>
                <a:cubicBezTo>
                  <a:pt x="5691" y="109"/>
                  <a:pt x="5721" y="89"/>
                  <a:pt x="5721" y="60"/>
                </a:cubicBezTo>
                <a:cubicBezTo>
                  <a:pt x="5721" y="30"/>
                  <a:pt x="5691" y="0"/>
                  <a:pt x="56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Google Shape;1063;p35">
            <a:extLst>
              <a:ext uri="{FF2B5EF4-FFF2-40B4-BE49-F238E27FC236}">
                <a16:creationId xmlns:a16="http://schemas.microsoft.com/office/drawing/2014/main" id="{23F94E1D-9829-444F-A774-F00D3FE58B59}"/>
              </a:ext>
            </a:extLst>
          </p:cNvPr>
          <p:cNvSpPr/>
          <p:nvPr/>
        </p:nvSpPr>
        <p:spPr>
          <a:xfrm>
            <a:off x="6001889" y="2064832"/>
            <a:ext cx="178563" cy="178557"/>
          </a:xfrm>
          <a:custGeom>
            <a:avLst/>
            <a:gdLst/>
            <a:ahLst/>
            <a:cxnLst/>
            <a:rect l="l" t="t" r="r" b="b"/>
            <a:pathLst>
              <a:path w="1647" h="1647" extrusionOk="0">
                <a:moveTo>
                  <a:pt x="823" y="1"/>
                </a:moveTo>
                <a:cubicBezTo>
                  <a:pt x="367" y="1"/>
                  <a:pt x="1" y="367"/>
                  <a:pt x="1" y="823"/>
                </a:cubicBezTo>
                <a:cubicBezTo>
                  <a:pt x="1" y="1279"/>
                  <a:pt x="367" y="1646"/>
                  <a:pt x="823" y="1646"/>
                </a:cubicBezTo>
                <a:cubicBezTo>
                  <a:pt x="1279" y="1646"/>
                  <a:pt x="1646" y="1279"/>
                  <a:pt x="1646" y="823"/>
                </a:cubicBezTo>
                <a:cubicBezTo>
                  <a:pt x="1646" y="367"/>
                  <a:pt x="1279" y="1"/>
                  <a:pt x="823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50584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Google Shape;1064;p35">
            <a:extLst>
              <a:ext uri="{FF2B5EF4-FFF2-40B4-BE49-F238E27FC236}">
                <a16:creationId xmlns:a16="http://schemas.microsoft.com/office/drawing/2014/main" id="{EBC2C109-4312-4B5E-9E72-3DB322CE439C}"/>
              </a:ext>
            </a:extLst>
          </p:cNvPr>
          <p:cNvSpPr txBox="1"/>
          <p:nvPr/>
        </p:nvSpPr>
        <p:spPr>
          <a:xfrm>
            <a:off x="1194054" y="1371942"/>
            <a:ext cx="1237200" cy="7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sz="3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Google Shape;1068;p35">
            <a:extLst>
              <a:ext uri="{FF2B5EF4-FFF2-40B4-BE49-F238E27FC236}">
                <a16:creationId xmlns:a16="http://schemas.microsoft.com/office/drawing/2014/main" id="{D5BEA986-77F8-4408-9C32-6E4D9E86C2F6}"/>
              </a:ext>
            </a:extLst>
          </p:cNvPr>
          <p:cNvSpPr/>
          <p:nvPr/>
        </p:nvSpPr>
        <p:spPr>
          <a:xfrm>
            <a:off x="1529473" y="2207722"/>
            <a:ext cx="550323" cy="550415"/>
          </a:xfrm>
          <a:custGeom>
            <a:avLst/>
            <a:gdLst/>
            <a:ahLst/>
            <a:cxnLst/>
            <a:rect l="l" t="t" r="r" b="b"/>
            <a:pathLst>
              <a:path w="5076" h="5077" extrusionOk="0">
                <a:moveTo>
                  <a:pt x="1041" y="893"/>
                </a:moveTo>
                <a:cubicBezTo>
                  <a:pt x="1130" y="893"/>
                  <a:pt x="1190" y="963"/>
                  <a:pt x="1190" y="1042"/>
                </a:cubicBezTo>
                <a:cubicBezTo>
                  <a:pt x="1190" y="1121"/>
                  <a:pt x="1130" y="1190"/>
                  <a:pt x="1041" y="1190"/>
                </a:cubicBezTo>
                <a:lnTo>
                  <a:pt x="446" y="1190"/>
                </a:lnTo>
                <a:cubicBezTo>
                  <a:pt x="367" y="1190"/>
                  <a:pt x="298" y="1121"/>
                  <a:pt x="298" y="1042"/>
                </a:cubicBezTo>
                <a:cubicBezTo>
                  <a:pt x="298" y="963"/>
                  <a:pt x="367" y="893"/>
                  <a:pt x="446" y="893"/>
                </a:cubicBezTo>
                <a:close/>
                <a:moveTo>
                  <a:pt x="4629" y="893"/>
                </a:moveTo>
                <a:cubicBezTo>
                  <a:pt x="4709" y="893"/>
                  <a:pt x="4778" y="963"/>
                  <a:pt x="4778" y="1042"/>
                </a:cubicBezTo>
                <a:lnTo>
                  <a:pt x="4778" y="1488"/>
                </a:lnTo>
                <a:lnTo>
                  <a:pt x="4481" y="1488"/>
                </a:lnTo>
                <a:lnTo>
                  <a:pt x="4481" y="893"/>
                </a:lnTo>
                <a:close/>
                <a:moveTo>
                  <a:pt x="4778" y="1785"/>
                </a:moveTo>
                <a:lnTo>
                  <a:pt x="4778" y="2400"/>
                </a:lnTo>
                <a:lnTo>
                  <a:pt x="4481" y="2400"/>
                </a:lnTo>
                <a:lnTo>
                  <a:pt x="4481" y="1785"/>
                </a:lnTo>
                <a:close/>
                <a:moveTo>
                  <a:pt x="1041" y="2400"/>
                </a:moveTo>
                <a:cubicBezTo>
                  <a:pt x="1130" y="2400"/>
                  <a:pt x="1190" y="2470"/>
                  <a:pt x="1190" y="2549"/>
                </a:cubicBezTo>
                <a:cubicBezTo>
                  <a:pt x="1190" y="2628"/>
                  <a:pt x="1130" y="2697"/>
                  <a:pt x="1041" y="2697"/>
                </a:cubicBezTo>
                <a:lnTo>
                  <a:pt x="446" y="2697"/>
                </a:lnTo>
                <a:cubicBezTo>
                  <a:pt x="367" y="2697"/>
                  <a:pt x="298" y="2628"/>
                  <a:pt x="298" y="2549"/>
                </a:cubicBezTo>
                <a:cubicBezTo>
                  <a:pt x="298" y="2470"/>
                  <a:pt x="367" y="2400"/>
                  <a:pt x="446" y="2400"/>
                </a:cubicBezTo>
                <a:close/>
                <a:moveTo>
                  <a:pt x="4778" y="2697"/>
                </a:moveTo>
                <a:lnTo>
                  <a:pt x="4778" y="3292"/>
                </a:lnTo>
                <a:lnTo>
                  <a:pt x="4481" y="3292"/>
                </a:lnTo>
                <a:lnTo>
                  <a:pt x="4481" y="2697"/>
                </a:lnTo>
                <a:close/>
                <a:moveTo>
                  <a:pt x="1041" y="3887"/>
                </a:moveTo>
                <a:cubicBezTo>
                  <a:pt x="1130" y="3887"/>
                  <a:pt x="1190" y="3946"/>
                  <a:pt x="1190" y="4036"/>
                </a:cubicBezTo>
                <a:cubicBezTo>
                  <a:pt x="1190" y="4115"/>
                  <a:pt x="1130" y="4184"/>
                  <a:pt x="1041" y="4184"/>
                </a:cubicBezTo>
                <a:lnTo>
                  <a:pt x="446" y="4184"/>
                </a:lnTo>
                <a:cubicBezTo>
                  <a:pt x="367" y="4184"/>
                  <a:pt x="298" y="4115"/>
                  <a:pt x="298" y="4036"/>
                </a:cubicBezTo>
                <a:cubicBezTo>
                  <a:pt x="298" y="3946"/>
                  <a:pt x="367" y="3887"/>
                  <a:pt x="446" y="3887"/>
                </a:cubicBezTo>
                <a:close/>
                <a:moveTo>
                  <a:pt x="4778" y="3589"/>
                </a:moveTo>
                <a:lnTo>
                  <a:pt x="4778" y="4036"/>
                </a:lnTo>
                <a:cubicBezTo>
                  <a:pt x="4778" y="4115"/>
                  <a:pt x="4709" y="4184"/>
                  <a:pt x="4629" y="4184"/>
                </a:cubicBezTo>
                <a:lnTo>
                  <a:pt x="4481" y="4184"/>
                </a:lnTo>
                <a:lnTo>
                  <a:pt x="4481" y="3589"/>
                </a:lnTo>
                <a:close/>
                <a:moveTo>
                  <a:pt x="4035" y="298"/>
                </a:moveTo>
                <a:cubicBezTo>
                  <a:pt x="4114" y="298"/>
                  <a:pt x="4184" y="368"/>
                  <a:pt x="4184" y="447"/>
                </a:cubicBezTo>
                <a:lnTo>
                  <a:pt x="4184" y="4631"/>
                </a:lnTo>
                <a:cubicBezTo>
                  <a:pt x="4184" y="4710"/>
                  <a:pt x="4114" y="4779"/>
                  <a:pt x="4035" y="4779"/>
                </a:cubicBezTo>
                <a:lnTo>
                  <a:pt x="893" y="4779"/>
                </a:lnTo>
                <a:cubicBezTo>
                  <a:pt x="813" y="4779"/>
                  <a:pt x="743" y="4710"/>
                  <a:pt x="743" y="4631"/>
                </a:cubicBezTo>
                <a:lnTo>
                  <a:pt x="743" y="4482"/>
                </a:lnTo>
                <a:lnTo>
                  <a:pt x="1041" y="4482"/>
                </a:lnTo>
                <a:cubicBezTo>
                  <a:pt x="1289" y="4482"/>
                  <a:pt x="1487" y="4274"/>
                  <a:pt x="1487" y="4036"/>
                </a:cubicBezTo>
                <a:cubicBezTo>
                  <a:pt x="1487" y="3788"/>
                  <a:pt x="1289" y="3589"/>
                  <a:pt x="1041" y="3589"/>
                </a:cubicBezTo>
                <a:lnTo>
                  <a:pt x="743" y="3589"/>
                </a:lnTo>
                <a:lnTo>
                  <a:pt x="743" y="2995"/>
                </a:lnTo>
                <a:lnTo>
                  <a:pt x="1041" y="2995"/>
                </a:lnTo>
                <a:cubicBezTo>
                  <a:pt x="1289" y="2995"/>
                  <a:pt x="1487" y="2796"/>
                  <a:pt x="1487" y="2549"/>
                </a:cubicBezTo>
                <a:cubicBezTo>
                  <a:pt x="1487" y="2301"/>
                  <a:pt x="1289" y="2102"/>
                  <a:pt x="1041" y="2102"/>
                </a:cubicBezTo>
                <a:lnTo>
                  <a:pt x="743" y="2102"/>
                </a:lnTo>
                <a:lnTo>
                  <a:pt x="743" y="1488"/>
                </a:lnTo>
                <a:lnTo>
                  <a:pt x="1041" y="1488"/>
                </a:lnTo>
                <a:cubicBezTo>
                  <a:pt x="1289" y="1488"/>
                  <a:pt x="1487" y="1290"/>
                  <a:pt x="1487" y="1042"/>
                </a:cubicBezTo>
                <a:cubicBezTo>
                  <a:pt x="1487" y="794"/>
                  <a:pt x="1289" y="596"/>
                  <a:pt x="1041" y="596"/>
                </a:cubicBezTo>
                <a:lnTo>
                  <a:pt x="743" y="596"/>
                </a:lnTo>
                <a:lnTo>
                  <a:pt x="743" y="447"/>
                </a:lnTo>
                <a:cubicBezTo>
                  <a:pt x="743" y="368"/>
                  <a:pt x="813" y="298"/>
                  <a:pt x="893" y="298"/>
                </a:cubicBezTo>
                <a:close/>
                <a:moveTo>
                  <a:pt x="893" y="1"/>
                </a:moveTo>
                <a:cubicBezTo>
                  <a:pt x="644" y="1"/>
                  <a:pt x="446" y="199"/>
                  <a:pt x="446" y="447"/>
                </a:cubicBezTo>
                <a:lnTo>
                  <a:pt x="446" y="596"/>
                </a:lnTo>
                <a:cubicBezTo>
                  <a:pt x="208" y="596"/>
                  <a:pt x="0" y="794"/>
                  <a:pt x="0" y="1042"/>
                </a:cubicBezTo>
                <a:cubicBezTo>
                  <a:pt x="0" y="1290"/>
                  <a:pt x="208" y="1488"/>
                  <a:pt x="446" y="1488"/>
                </a:cubicBezTo>
                <a:lnTo>
                  <a:pt x="446" y="2102"/>
                </a:lnTo>
                <a:cubicBezTo>
                  <a:pt x="208" y="2102"/>
                  <a:pt x="0" y="2301"/>
                  <a:pt x="0" y="2549"/>
                </a:cubicBezTo>
                <a:cubicBezTo>
                  <a:pt x="0" y="2796"/>
                  <a:pt x="208" y="2995"/>
                  <a:pt x="446" y="2995"/>
                </a:cubicBezTo>
                <a:lnTo>
                  <a:pt x="446" y="3589"/>
                </a:lnTo>
                <a:cubicBezTo>
                  <a:pt x="208" y="3589"/>
                  <a:pt x="0" y="3788"/>
                  <a:pt x="0" y="4036"/>
                </a:cubicBezTo>
                <a:cubicBezTo>
                  <a:pt x="0" y="4274"/>
                  <a:pt x="208" y="4482"/>
                  <a:pt x="446" y="4482"/>
                </a:cubicBezTo>
                <a:lnTo>
                  <a:pt x="446" y="4631"/>
                </a:lnTo>
                <a:cubicBezTo>
                  <a:pt x="446" y="4869"/>
                  <a:pt x="644" y="5076"/>
                  <a:pt x="893" y="5076"/>
                </a:cubicBezTo>
                <a:lnTo>
                  <a:pt x="4035" y="5076"/>
                </a:lnTo>
                <a:cubicBezTo>
                  <a:pt x="4283" y="5076"/>
                  <a:pt x="4481" y="4869"/>
                  <a:pt x="4481" y="4631"/>
                </a:cubicBezTo>
                <a:lnTo>
                  <a:pt x="4481" y="4482"/>
                </a:lnTo>
                <a:lnTo>
                  <a:pt x="4629" y="4482"/>
                </a:lnTo>
                <a:cubicBezTo>
                  <a:pt x="4878" y="4482"/>
                  <a:pt x="5076" y="4274"/>
                  <a:pt x="5076" y="4036"/>
                </a:cubicBezTo>
                <a:lnTo>
                  <a:pt x="5076" y="1042"/>
                </a:lnTo>
                <a:cubicBezTo>
                  <a:pt x="5076" y="794"/>
                  <a:pt x="4878" y="596"/>
                  <a:pt x="4629" y="596"/>
                </a:cubicBezTo>
                <a:lnTo>
                  <a:pt x="4481" y="596"/>
                </a:lnTo>
                <a:lnTo>
                  <a:pt x="4481" y="447"/>
                </a:lnTo>
                <a:cubicBezTo>
                  <a:pt x="4481" y="199"/>
                  <a:pt x="4283" y="1"/>
                  <a:pt x="403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Google Shape;1069;p35">
            <a:extLst>
              <a:ext uri="{FF2B5EF4-FFF2-40B4-BE49-F238E27FC236}">
                <a16:creationId xmlns:a16="http://schemas.microsoft.com/office/drawing/2014/main" id="{C414A97A-86DC-4F2E-A2A2-FDE3FAF48DB3}"/>
              </a:ext>
            </a:extLst>
          </p:cNvPr>
          <p:cNvSpPr/>
          <p:nvPr/>
        </p:nvSpPr>
        <p:spPr>
          <a:xfrm>
            <a:off x="1746141" y="2304537"/>
            <a:ext cx="161324" cy="356898"/>
          </a:xfrm>
          <a:custGeom>
            <a:avLst/>
            <a:gdLst/>
            <a:ahLst/>
            <a:cxnLst/>
            <a:rect l="l" t="t" r="r" b="b"/>
            <a:pathLst>
              <a:path w="1488" h="3292" extrusionOk="0">
                <a:moveTo>
                  <a:pt x="1041" y="297"/>
                </a:moveTo>
                <a:cubicBezTo>
                  <a:pt x="1121" y="297"/>
                  <a:pt x="1191" y="367"/>
                  <a:pt x="1191" y="447"/>
                </a:cubicBezTo>
                <a:lnTo>
                  <a:pt x="1191" y="744"/>
                </a:lnTo>
                <a:cubicBezTo>
                  <a:pt x="1191" y="823"/>
                  <a:pt x="1121" y="892"/>
                  <a:pt x="1041" y="892"/>
                </a:cubicBezTo>
                <a:cubicBezTo>
                  <a:pt x="794" y="892"/>
                  <a:pt x="596" y="1091"/>
                  <a:pt x="596" y="1339"/>
                </a:cubicBezTo>
                <a:lnTo>
                  <a:pt x="596" y="1953"/>
                </a:lnTo>
                <a:cubicBezTo>
                  <a:pt x="596" y="2201"/>
                  <a:pt x="794" y="2399"/>
                  <a:pt x="1041" y="2399"/>
                </a:cubicBezTo>
                <a:cubicBezTo>
                  <a:pt x="1121" y="2399"/>
                  <a:pt x="1191" y="2459"/>
                  <a:pt x="1191" y="2548"/>
                </a:cubicBezTo>
                <a:lnTo>
                  <a:pt x="1191" y="2846"/>
                </a:lnTo>
                <a:cubicBezTo>
                  <a:pt x="1191" y="2925"/>
                  <a:pt x="1121" y="2994"/>
                  <a:pt x="1041" y="2994"/>
                </a:cubicBezTo>
                <a:cubicBezTo>
                  <a:pt x="635" y="2994"/>
                  <a:pt x="298" y="2657"/>
                  <a:pt x="298" y="2251"/>
                </a:cubicBezTo>
                <a:lnTo>
                  <a:pt x="298" y="1041"/>
                </a:lnTo>
                <a:cubicBezTo>
                  <a:pt x="298" y="635"/>
                  <a:pt x="635" y="297"/>
                  <a:pt x="1041" y="297"/>
                </a:cubicBezTo>
                <a:close/>
                <a:moveTo>
                  <a:pt x="1041" y="0"/>
                </a:moveTo>
                <a:cubicBezTo>
                  <a:pt x="466" y="0"/>
                  <a:pt x="1" y="466"/>
                  <a:pt x="1" y="1041"/>
                </a:cubicBezTo>
                <a:lnTo>
                  <a:pt x="1" y="2251"/>
                </a:lnTo>
                <a:cubicBezTo>
                  <a:pt x="1" y="2826"/>
                  <a:pt x="466" y="3291"/>
                  <a:pt x="1041" y="3291"/>
                </a:cubicBezTo>
                <a:cubicBezTo>
                  <a:pt x="1290" y="3291"/>
                  <a:pt x="1488" y="3083"/>
                  <a:pt x="1488" y="2846"/>
                </a:cubicBezTo>
                <a:lnTo>
                  <a:pt x="1488" y="2548"/>
                </a:lnTo>
                <a:cubicBezTo>
                  <a:pt x="1488" y="2300"/>
                  <a:pt x="1290" y="2102"/>
                  <a:pt x="1041" y="2102"/>
                </a:cubicBezTo>
                <a:cubicBezTo>
                  <a:pt x="962" y="2102"/>
                  <a:pt x="893" y="2033"/>
                  <a:pt x="893" y="1953"/>
                </a:cubicBezTo>
                <a:lnTo>
                  <a:pt x="893" y="1339"/>
                </a:lnTo>
                <a:cubicBezTo>
                  <a:pt x="893" y="1259"/>
                  <a:pt x="962" y="1190"/>
                  <a:pt x="1041" y="1190"/>
                </a:cubicBezTo>
                <a:cubicBezTo>
                  <a:pt x="1290" y="1190"/>
                  <a:pt x="1488" y="991"/>
                  <a:pt x="1488" y="744"/>
                </a:cubicBezTo>
                <a:lnTo>
                  <a:pt x="1488" y="447"/>
                </a:lnTo>
                <a:cubicBezTo>
                  <a:pt x="1488" y="198"/>
                  <a:pt x="1290" y="0"/>
                  <a:pt x="10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Google Shape;1071;p35">
            <a:extLst>
              <a:ext uri="{FF2B5EF4-FFF2-40B4-BE49-F238E27FC236}">
                <a16:creationId xmlns:a16="http://schemas.microsoft.com/office/drawing/2014/main" id="{BE9C7B6D-9F3A-4528-BD05-EA8155E002B2}"/>
              </a:ext>
            </a:extLst>
          </p:cNvPr>
          <p:cNvSpPr/>
          <p:nvPr/>
        </p:nvSpPr>
        <p:spPr>
          <a:xfrm>
            <a:off x="1529473" y="4361477"/>
            <a:ext cx="550323" cy="549331"/>
          </a:xfrm>
          <a:custGeom>
            <a:avLst/>
            <a:gdLst/>
            <a:ahLst/>
            <a:cxnLst/>
            <a:rect l="l" t="t" r="r" b="b"/>
            <a:pathLst>
              <a:path w="5076" h="5067" extrusionOk="0">
                <a:moveTo>
                  <a:pt x="3003" y="297"/>
                </a:moveTo>
                <a:cubicBezTo>
                  <a:pt x="3031" y="297"/>
                  <a:pt x="3067" y="302"/>
                  <a:pt x="3103" y="338"/>
                </a:cubicBezTo>
                <a:lnTo>
                  <a:pt x="3529" y="754"/>
                </a:lnTo>
                <a:cubicBezTo>
                  <a:pt x="3569" y="804"/>
                  <a:pt x="3569" y="853"/>
                  <a:pt x="3569" y="893"/>
                </a:cubicBezTo>
                <a:lnTo>
                  <a:pt x="2974" y="893"/>
                </a:lnTo>
                <a:lnTo>
                  <a:pt x="2974" y="298"/>
                </a:lnTo>
                <a:cubicBezTo>
                  <a:pt x="2982" y="298"/>
                  <a:pt x="2992" y="297"/>
                  <a:pt x="3003" y="297"/>
                </a:cubicBezTo>
                <a:close/>
                <a:moveTo>
                  <a:pt x="4629" y="1760"/>
                </a:moveTo>
                <a:cubicBezTo>
                  <a:pt x="4667" y="1760"/>
                  <a:pt x="4704" y="1775"/>
                  <a:pt x="4729" y="1805"/>
                </a:cubicBezTo>
                <a:cubicBezTo>
                  <a:pt x="4788" y="1864"/>
                  <a:pt x="4788" y="1954"/>
                  <a:pt x="4729" y="2014"/>
                </a:cubicBezTo>
                <a:lnTo>
                  <a:pt x="4580" y="2162"/>
                </a:lnTo>
                <a:lnTo>
                  <a:pt x="4372" y="1954"/>
                </a:lnTo>
                <a:lnTo>
                  <a:pt x="4521" y="1805"/>
                </a:lnTo>
                <a:cubicBezTo>
                  <a:pt x="4550" y="1775"/>
                  <a:pt x="4590" y="1760"/>
                  <a:pt x="4629" y="1760"/>
                </a:cubicBezTo>
                <a:close/>
                <a:moveTo>
                  <a:pt x="4164" y="2162"/>
                </a:moveTo>
                <a:lnTo>
                  <a:pt x="4372" y="2380"/>
                </a:lnTo>
                <a:lnTo>
                  <a:pt x="3658" y="3094"/>
                </a:lnTo>
                <a:lnTo>
                  <a:pt x="3450" y="2886"/>
                </a:lnTo>
                <a:cubicBezTo>
                  <a:pt x="3559" y="2767"/>
                  <a:pt x="4054" y="2271"/>
                  <a:pt x="4164" y="2162"/>
                </a:cubicBezTo>
                <a:close/>
                <a:moveTo>
                  <a:pt x="3232" y="3094"/>
                </a:moveTo>
                <a:lnTo>
                  <a:pt x="3450" y="3302"/>
                </a:lnTo>
                <a:lnTo>
                  <a:pt x="3361" y="3382"/>
                </a:lnTo>
                <a:lnTo>
                  <a:pt x="3054" y="3490"/>
                </a:lnTo>
                <a:lnTo>
                  <a:pt x="3153" y="3173"/>
                </a:lnTo>
                <a:lnTo>
                  <a:pt x="3232" y="3094"/>
                </a:lnTo>
                <a:close/>
                <a:moveTo>
                  <a:pt x="2677" y="298"/>
                </a:moveTo>
                <a:lnTo>
                  <a:pt x="2677" y="1042"/>
                </a:lnTo>
                <a:cubicBezTo>
                  <a:pt x="2677" y="1121"/>
                  <a:pt x="2746" y="1190"/>
                  <a:pt x="2825" y="1190"/>
                </a:cubicBezTo>
                <a:lnTo>
                  <a:pt x="3569" y="1190"/>
                </a:lnTo>
                <a:lnTo>
                  <a:pt x="3569" y="2340"/>
                </a:lnTo>
                <a:lnTo>
                  <a:pt x="3133" y="2776"/>
                </a:lnTo>
                <a:lnTo>
                  <a:pt x="2924" y="2985"/>
                </a:lnTo>
                <a:cubicBezTo>
                  <a:pt x="2905" y="3005"/>
                  <a:pt x="2895" y="3025"/>
                  <a:pt x="2885" y="3045"/>
                </a:cubicBezTo>
                <a:lnTo>
                  <a:pt x="2677" y="3679"/>
                </a:lnTo>
                <a:cubicBezTo>
                  <a:pt x="2657" y="3728"/>
                  <a:pt x="2667" y="3788"/>
                  <a:pt x="2706" y="3827"/>
                </a:cubicBezTo>
                <a:cubicBezTo>
                  <a:pt x="2736" y="3857"/>
                  <a:pt x="2778" y="3871"/>
                  <a:pt x="2823" y="3871"/>
                </a:cubicBezTo>
                <a:cubicBezTo>
                  <a:pt x="2837" y="3871"/>
                  <a:pt x="2851" y="3869"/>
                  <a:pt x="2865" y="3867"/>
                </a:cubicBezTo>
                <a:lnTo>
                  <a:pt x="3490" y="3649"/>
                </a:lnTo>
                <a:cubicBezTo>
                  <a:pt x="3519" y="3649"/>
                  <a:pt x="3539" y="3629"/>
                  <a:pt x="3549" y="3620"/>
                </a:cubicBezTo>
                <a:lnTo>
                  <a:pt x="3569" y="3600"/>
                </a:lnTo>
                <a:lnTo>
                  <a:pt x="3569" y="4620"/>
                </a:lnTo>
                <a:cubicBezTo>
                  <a:pt x="3569" y="4700"/>
                  <a:pt x="3499" y="4769"/>
                  <a:pt x="3420" y="4769"/>
                </a:cubicBezTo>
                <a:lnTo>
                  <a:pt x="446" y="4769"/>
                </a:lnTo>
                <a:cubicBezTo>
                  <a:pt x="367" y="4769"/>
                  <a:pt x="298" y="4700"/>
                  <a:pt x="298" y="4620"/>
                </a:cubicBezTo>
                <a:lnTo>
                  <a:pt x="298" y="447"/>
                </a:lnTo>
                <a:cubicBezTo>
                  <a:pt x="298" y="358"/>
                  <a:pt x="367" y="298"/>
                  <a:pt x="446" y="298"/>
                </a:cubicBezTo>
                <a:close/>
                <a:moveTo>
                  <a:pt x="446" y="1"/>
                </a:moveTo>
                <a:cubicBezTo>
                  <a:pt x="208" y="1"/>
                  <a:pt x="0" y="199"/>
                  <a:pt x="0" y="447"/>
                </a:cubicBezTo>
                <a:lnTo>
                  <a:pt x="0" y="4620"/>
                </a:lnTo>
                <a:cubicBezTo>
                  <a:pt x="0" y="4869"/>
                  <a:pt x="208" y="5067"/>
                  <a:pt x="446" y="5067"/>
                </a:cubicBezTo>
                <a:lnTo>
                  <a:pt x="3420" y="5067"/>
                </a:lnTo>
                <a:cubicBezTo>
                  <a:pt x="3668" y="5067"/>
                  <a:pt x="3866" y="4869"/>
                  <a:pt x="3866" y="4620"/>
                </a:cubicBezTo>
                <a:lnTo>
                  <a:pt x="3866" y="3302"/>
                </a:lnTo>
                <a:lnTo>
                  <a:pt x="4947" y="2221"/>
                </a:lnTo>
                <a:cubicBezTo>
                  <a:pt x="5026" y="2133"/>
                  <a:pt x="5076" y="2023"/>
                  <a:pt x="5076" y="1904"/>
                </a:cubicBezTo>
                <a:cubicBezTo>
                  <a:pt x="5076" y="1795"/>
                  <a:pt x="5026" y="1677"/>
                  <a:pt x="4947" y="1597"/>
                </a:cubicBezTo>
                <a:cubicBezTo>
                  <a:pt x="4857" y="1508"/>
                  <a:pt x="4743" y="1463"/>
                  <a:pt x="4629" y="1463"/>
                </a:cubicBezTo>
                <a:cubicBezTo>
                  <a:pt x="4515" y="1463"/>
                  <a:pt x="4401" y="1508"/>
                  <a:pt x="4312" y="1597"/>
                </a:cubicBezTo>
                <a:lnTo>
                  <a:pt x="3866" y="2043"/>
                </a:lnTo>
                <a:lnTo>
                  <a:pt x="3866" y="864"/>
                </a:lnTo>
                <a:cubicBezTo>
                  <a:pt x="3866" y="745"/>
                  <a:pt x="3817" y="635"/>
                  <a:pt x="3737" y="546"/>
                </a:cubicBezTo>
                <a:lnTo>
                  <a:pt x="3311" y="130"/>
                </a:lnTo>
                <a:cubicBezTo>
                  <a:pt x="3232" y="40"/>
                  <a:pt x="3123" y="1"/>
                  <a:pt x="300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Google Shape;1072;p35">
            <a:extLst>
              <a:ext uri="{FF2B5EF4-FFF2-40B4-BE49-F238E27FC236}">
                <a16:creationId xmlns:a16="http://schemas.microsoft.com/office/drawing/2014/main" id="{BFAE1042-CBF4-47C2-83E5-896364CB5C54}"/>
              </a:ext>
            </a:extLst>
          </p:cNvPr>
          <p:cNvSpPr/>
          <p:nvPr/>
        </p:nvSpPr>
        <p:spPr>
          <a:xfrm>
            <a:off x="1615189" y="4522689"/>
            <a:ext cx="258032" cy="32416"/>
          </a:xfrm>
          <a:custGeom>
            <a:avLst/>
            <a:gdLst/>
            <a:ahLst/>
            <a:cxnLst/>
            <a:rect l="l" t="t" r="r" b="b"/>
            <a:pathLst>
              <a:path w="2380" h="299" extrusionOk="0">
                <a:moveTo>
                  <a:pt x="148" y="1"/>
                </a:moveTo>
                <a:cubicBezTo>
                  <a:pt x="69" y="1"/>
                  <a:pt x="0" y="60"/>
                  <a:pt x="0" y="150"/>
                </a:cubicBezTo>
                <a:cubicBezTo>
                  <a:pt x="0" y="229"/>
                  <a:pt x="69" y="298"/>
                  <a:pt x="148" y="298"/>
                </a:cubicBezTo>
                <a:lnTo>
                  <a:pt x="2230" y="298"/>
                </a:lnTo>
                <a:cubicBezTo>
                  <a:pt x="2310" y="298"/>
                  <a:pt x="2379" y="229"/>
                  <a:pt x="2379" y="150"/>
                </a:cubicBezTo>
                <a:cubicBezTo>
                  <a:pt x="2379" y="60"/>
                  <a:pt x="2310" y="1"/>
                  <a:pt x="22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Google Shape;1073;p35">
            <a:extLst>
              <a:ext uri="{FF2B5EF4-FFF2-40B4-BE49-F238E27FC236}">
                <a16:creationId xmlns:a16="http://schemas.microsoft.com/office/drawing/2014/main" id="{35C336C6-1456-4801-9433-9B2A80ABBD6C}"/>
              </a:ext>
            </a:extLst>
          </p:cNvPr>
          <p:cNvSpPr/>
          <p:nvPr/>
        </p:nvSpPr>
        <p:spPr>
          <a:xfrm>
            <a:off x="1615189" y="4586220"/>
            <a:ext cx="193524" cy="32307"/>
          </a:xfrm>
          <a:custGeom>
            <a:avLst/>
            <a:gdLst/>
            <a:ahLst/>
            <a:cxnLst/>
            <a:rect l="l" t="t" r="r" b="b"/>
            <a:pathLst>
              <a:path w="1785" h="298" extrusionOk="0">
                <a:moveTo>
                  <a:pt x="148" y="0"/>
                </a:moveTo>
                <a:cubicBezTo>
                  <a:pt x="69" y="0"/>
                  <a:pt x="0" y="69"/>
                  <a:pt x="0" y="148"/>
                </a:cubicBezTo>
                <a:cubicBezTo>
                  <a:pt x="0" y="238"/>
                  <a:pt x="69" y="297"/>
                  <a:pt x="148" y="297"/>
                </a:cubicBezTo>
                <a:lnTo>
                  <a:pt x="1635" y="297"/>
                </a:lnTo>
                <a:cubicBezTo>
                  <a:pt x="1715" y="297"/>
                  <a:pt x="1785" y="238"/>
                  <a:pt x="1785" y="148"/>
                </a:cubicBezTo>
                <a:cubicBezTo>
                  <a:pt x="1785" y="69"/>
                  <a:pt x="1715" y="0"/>
                  <a:pt x="16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Google Shape;1074;p35">
            <a:extLst>
              <a:ext uri="{FF2B5EF4-FFF2-40B4-BE49-F238E27FC236}">
                <a16:creationId xmlns:a16="http://schemas.microsoft.com/office/drawing/2014/main" id="{D28C7A60-F23A-4655-9087-6629EF5104D9}"/>
              </a:ext>
            </a:extLst>
          </p:cNvPr>
          <p:cNvSpPr/>
          <p:nvPr/>
        </p:nvSpPr>
        <p:spPr>
          <a:xfrm>
            <a:off x="1615189" y="4650617"/>
            <a:ext cx="193524" cy="32416"/>
          </a:xfrm>
          <a:custGeom>
            <a:avLst/>
            <a:gdLst/>
            <a:ahLst/>
            <a:cxnLst/>
            <a:rect l="l" t="t" r="r" b="b"/>
            <a:pathLst>
              <a:path w="1785" h="299" extrusionOk="0">
                <a:moveTo>
                  <a:pt x="148" y="1"/>
                </a:moveTo>
                <a:cubicBezTo>
                  <a:pt x="69" y="1"/>
                  <a:pt x="0" y="70"/>
                  <a:pt x="0" y="149"/>
                </a:cubicBezTo>
                <a:cubicBezTo>
                  <a:pt x="0" y="239"/>
                  <a:pt x="69" y="298"/>
                  <a:pt x="148" y="298"/>
                </a:cubicBezTo>
                <a:lnTo>
                  <a:pt x="1635" y="298"/>
                </a:lnTo>
                <a:cubicBezTo>
                  <a:pt x="1715" y="298"/>
                  <a:pt x="1785" y="239"/>
                  <a:pt x="1785" y="149"/>
                </a:cubicBezTo>
                <a:cubicBezTo>
                  <a:pt x="1785" y="70"/>
                  <a:pt x="1715" y="1"/>
                  <a:pt x="163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Google Shape;1075;p35">
            <a:extLst>
              <a:ext uri="{FF2B5EF4-FFF2-40B4-BE49-F238E27FC236}">
                <a16:creationId xmlns:a16="http://schemas.microsoft.com/office/drawing/2014/main" id="{7D166FAF-E68F-4230-A28E-E8BB1A055CD4}"/>
              </a:ext>
            </a:extLst>
          </p:cNvPr>
          <p:cNvSpPr/>
          <p:nvPr/>
        </p:nvSpPr>
        <p:spPr>
          <a:xfrm>
            <a:off x="1615189" y="4715124"/>
            <a:ext cx="193524" cy="32416"/>
          </a:xfrm>
          <a:custGeom>
            <a:avLst/>
            <a:gdLst/>
            <a:ahLst/>
            <a:cxnLst/>
            <a:rect l="l" t="t" r="r" b="b"/>
            <a:pathLst>
              <a:path w="1785" h="299" extrusionOk="0">
                <a:moveTo>
                  <a:pt x="148" y="1"/>
                </a:moveTo>
                <a:cubicBezTo>
                  <a:pt x="69" y="1"/>
                  <a:pt x="0" y="70"/>
                  <a:pt x="0" y="149"/>
                </a:cubicBezTo>
                <a:cubicBezTo>
                  <a:pt x="0" y="239"/>
                  <a:pt x="69" y="298"/>
                  <a:pt x="148" y="298"/>
                </a:cubicBezTo>
                <a:lnTo>
                  <a:pt x="1635" y="298"/>
                </a:lnTo>
                <a:cubicBezTo>
                  <a:pt x="1715" y="298"/>
                  <a:pt x="1785" y="239"/>
                  <a:pt x="1785" y="149"/>
                </a:cubicBezTo>
                <a:cubicBezTo>
                  <a:pt x="1785" y="70"/>
                  <a:pt x="1715" y="1"/>
                  <a:pt x="163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Google Shape;1076;p35">
            <a:extLst>
              <a:ext uri="{FF2B5EF4-FFF2-40B4-BE49-F238E27FC236}">
                <a16:creationId xmlns:a16="http://schemas.microsoft.com/office/drawing/2014/main" id="{D0416BA0-C31D-42A8-87E9-A84C14CFF4A4}"/>
              </a:ext>
            </a:extLst>
          </p:cNvPr>
          <p:cNvSpPr/>
          <p:nvPr/>
        </p:nvSpPr>
        <p:spPr>
          <a:xfrm>
            <a:off x="1744094" y="4813997"/>
            <a:ext cx="129124" cy="32416"/>
          </a:xfrm>
          <a:custGeom>
            <a:avLst/>
            <a:gdLst/>
            <a:ahLst/>
            <a:cxnLst/>
            <a:rect l="l" t="t" r="r" b="b"/>
            <a:pathLst>
              <a:path w="1191" h="299" extrusionOk="0">
                <a:moveTo>
                  <a:pt x="149" y="1"/>
                </a:moveTo>
                <a:cubicBezTo>
                  <a:pt x="70" y="1"/>
                  <a:pt x="1" y="70"/>
                  <a:pt x="1" y="149"/>
                </a:cubicBezTo>
                <a:cubicBezTo>
                  <a:pt x="1" y="239"/>
                  <a:pt x="70" y="298"/>
                  <a:pt x="149" y="298"/>
                </a:cubicBezTo>
                <a:lnTo>
                  <a:pt x="1041" y="298"/>
                </a:lnTo>
                <a:cubicBezTo>
                  <a:pt x="1121" y="298"/>
                  <a:pt x="1190" y="239"/>
                  <a:pt x="1190" y="149"/>
                </a:cubicBezTo>
                <a:cubicBezTo>
                  <a:pt x="1190" y="70"/>
                  <a:pt x="1121" y="1"/>
                  <a:pt x="10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Google Shape;1078;p35">
            <a:extLst>
              <a:ext uri="{FF2B5EF4-FFF2-40B4-BE49-F238E27FC236}">
                <a16:creationId xmlns:a16="http://schemas.microsoft.com/office/drawing/2014/main" id="{AC078F7E-7F06-4411-977D-56CE6A343313}"/>
              </a:ext>
            </a:extLst>
          </p:cNvPr>
          <p:cNvSpPr/>
          <p:nvPr/>
        </p:nvSpPr>
        <p:spPr>
          <a:xfrm>
            <a:off x="10113283" y="3283623"/>
            <a:ext cx="549239" cy="225825"/>
          </a:xfrm>
          <a:custGeom>
            <a:avLst/>
            <a:gdLst/>
            <a:ahLst/>
            <a:cxnLst/>
            <a:rect l="l" t="t" r="r" b="b"/>
            <a:pathLst>
              <a:path w="5066" h="2083" extrusionOk="0">
                <a:moveTo>
                  <a:pt x="3728" y="298"/>
                </a:moveTo>
                <a:cubicBezTo>
                  <a:pt x="4253" y="298"/>
                  <a:pt x="4689" y="694"/>
                  <a:pt x="4759" y="1190"/>
                </a:cubicBezTo>
                <a:lnTo>
                  <a:pt x="3856" y="1190"/>
                </a:lnTo>
                <a:cubicBezTo>
                  <a:pt x="3797" y="1021"/>
                  <a:pt x="3628" y="893"/>
                  <a:pt x="3430" y="893"/>
                </a:cubicBezTo>
                <a:lnTo>
                  <a:pt x="1636" y="893"/>
                </a:lnTo>
                <a:cubicBezTo>
                  <a:pt x="1437" y="893"/>
                  <a:pt x="1269" y="1021"/>
                  <a:pt x="1210" y="1190"/>
                </a:cubicBezTo>
                <a:lnTo>
                  <a:pt x="307" y="1190"/>
                </a:lnTo>
                <a:cubicBezTo>
                  <a:pt x="377" y="694"/>
                  <a:pt x="813" y="298"/>
                  <a:pt x="1338" y="298"/>
                </a:cubicBezTo>
                <a:close/>
                <a:moveTo>
                  <a:pt x="1190" y="1487"/>
                </a:moveTo>
                <a:lnTo>
                  <a:pt x="1190" y="1636"/>
                </a:lnTo>
                <a:cubicBezTo>
                  <a:pt x="1190" y="1725"/>
                  <a:pt x="1120" y="1785"/>
                  <a:pt x="1041" y="1785"/>
                </a:cubicBezTo>
                <a:lnTo>
                  <a:pt x="446" y="1785"/>
                </a:lnTo>
                <a:cubicBezTo>
                  <a:pt x="367" y="1785"/>
                  <a:pt x="298" y="1725"/>
                  <a:pt x="298" y="1636"/>
                </a:cubicBezTo>
                <a:lnTo>
                  <a:pt x="298" y="1487"/>
                </a:lnTo>
                <a:close/>
                <a:moveTo>
                  <a:pt x="4768" y="1487"/>
                </a:moveTo>
                <a:lnTo>
                  <a:pt x="4768" y="1636"/>
                </a:lnTo>
                <a:cubicBezTo>
                  <a:pt x="4768" y="1725"/>
                  <a:pt x="4709" y="1785"/>
                  <a:pt x="4620" y="1785"/>
                </a:cubicBezTo>
                <a:lnTo>
                  <a:pt x="4025" y="1785"/>
                </a:lnTo>
                <a:cubicBezTo>
                  <a:pt x="3946" y="1785"/>
                  <a:pt x="3876" y="1725"/>
                  <a:pt x="3876" y="1636"/>
                </a:cubicBezTo>
                <a:lnTo>
                  <a:pt x="3876" y="1487"/>
                </a:lnTo>
                <a:close/>
                <a:moveTo>
                  <a:pt x="1338" y="0"/>
                </a:moveTo>
                <a:cubicBezTo>
                  <a:pt x="595" y="0"/>
                  <a:pt x="0" y="605"/>
                  <a:pt x="0" y="1338"/>
                </a:cubicBezTo>
                <a:lnTo>
                  <a:pt x="0" y="1636"/>
                </a:lnTo>
                <a:cubicBezTo>
                  <a:pt x="0" y="1884"/>
                  <a:pt x="199" y="2082"/>
                  <a:pt x="446" y="2082"/>
                </a:cubicBezTo>
                <a:lnTo>
                  <a:pt x="1041" y="2082"/>
                </a:lnTo>
                <a:cubicBezTo>
                  <a:pt x="1289" y="2082"/>
                  <a:pt x="1487" y="1884"/>
                  <a:pt x="1487" y="1636"/>
                </a:cubicBezTo>
                <a:lnTo>
                  <a:pt x="1487" y="1338"/>
                </a:lnTo>
                <a:cubicBezTo>
                  <a:pt x="1487" y="1259"/>
                  <a:pt x="1547" y="1190"/>
                  <a:pt x="1636" y="1190"/>
                </a:cubicBezTo>
                <a:lnTo>
                  <a:pt x="3430" y="1190"/>
                </a:lnTo>
                <a:cubicBezTo>
                  <a:pt x="3519" y="1190"/>
                  <a:pt x="3578" y="1259"/>
                  <a:pt x="3578" y="1338"/>
                </a:cubicBezTo>
                <a:lnTo>
                  <a:pt x="3578" y="1636"/>
                </a:lnTo>
                <a:cubicBezTo>
                  <a:pt x="3578" y="1884"/>
                  <a:pt x="3787" y="2082"/>
                  <a:pt x="4025" y="2082"/>
                </a:cubicBezTo>
                <a:lnTo>
                  <a:pt x="4620" y="2082"/>
                </a:lnTo>
                <a:cubicBezTo>
                  <a:pt x="4867" y="2082"/>
                  <a:pt x="5065" y="1884"/>
                  <a:pt x="5065" y="1636"/>
                </a:cubicBezTo>
                <a:lnTo>
                  <a:pt x="5065" y="1338"/>
                </a:lnTo>
                <a:cubicBezTo>
                  <a:pt x="5065" y="605"/>
                  <a:pt x="4471" y="0"/>
                  <a:pt x="37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Google Shape;1079;p35">
            <a:extLst>
              <a:ext uri="{FF2B5EF4-FFF2-40B4-BE49-F238E27FC236}">
                <a16:creationId xmlns:a16="http://schemas.microsoft.com/office/drawing/2014/main" id="{19CF3C03-2ECA-4F63-A839-B255DD1AC9F0}"/>
              </a:ext>
            </a:extLst>
          </p:cNvPr>
          <p:cNvSpPr/>
          <p:nvPr/>
        </p:nvSpPr>
        <p:spPr>
          <a:xfrm>
            <a:off x="10145482" y="3444835"/>
            <a:ext cx="484839" cy="389096"/>
          </a:xfrm>
          <a:custGeom>
            <a:avLst/>
            <a:gdLst/>
            <a:ahLst/>
            <a:cxnLst/>
            <a:rect l="l" t="t" r="r" b="b"/>
            <a:pathLst>
              <a:path w="4472" h="3589" extrusionOk="0">
                <a:moveTo>
                  <a:pt x="2548" y="298"/>
                </a:moveTo>
                <a:cubicBezTo>
                  <a:pt x="2627" y="298"/>
                  <a:pt x="2697" y="367"/>
                  <a:pt x="2697" y="446"/>
                </a:cubicBezTo>
                <a:lnTo>
                  <a:pt x="2697" y="595"/>
                </a:lnTo>
                <a:lnTo>
                  <a:pt x="1785" y="595"/>
                </a:lnTo>
                <a:lnTo>
                  <a:pt x="1785" y="446"/>
                </a:lnTo>
                <a:cubicBezTo>
                  <a:pt x="1785" y="367"/>
                  <a:pt x="1844" y="298"/>
                  <a:pt x="1933" y="298"/>
                </a:cubicBezTo>
                <a:close/>
                <a:moveTo>
                  <a:pt x="3262" y="892"/>
                </a:moveTo>
                <a:cubicBezTo>
                  <a:pt x="3312" y="892"/>
                  <a:pt x="3361" y="922"/>
                  <a:pt x="3391" y="961"/>
                </a:cubicBezTo>
                <a:lnTo>
                  <a:pt x="4144" y="2796"/>
                </a:lnTo>
                <a:cubicBezTo>
                  <a:pt x="4164" y="2845"/>
                  <a:pt x="4174" y="2904"/>
                  <a:pt x="4174" y="2964"/>
                </a:cubicBezTo>
                <a:lnTo>
                  <a:pt x="4174" y="3142"/>
                </a:lnTo>
                <a:cubicBezTo>
                  <a:pt x="4174" y="3222"/>
                  <a:pt x="4114" y="3291"/>
                  <a:pt x="4025" y="3291"/>
                </a:cubicBezTo>
                <a:lnTo>
                  <a:pt x="446" y="3291"/>
                </a:lnTo>
                <a:cubicBezTo>
                  <a:pt x="358" y="3291"/>
                  <a:pt x="298" y="3222"/>
                  <a:pt x="298" y="3142"/>
                </a:cubicBezTo>
                <a:lnTo>
                  <a:pt x="298" y="2964"/>
                </a:lnTo>
                <a:cubicBezTo>
                  <a:pt x="298" y="2904"/>
                  <a:pt x="308" y="2845"/>
                  <a:pt x="327" y="2796"/>
                </a:cubicBezTo>
                <a:lnTo>
                  <a:pt x="1081" y="961"/>
                </a:lnTo>
                <a:cubicBezTo>
                  <a:pt x="1111" y="922"/>
                  <a:pt x="1160" y="892"/>
                  <a:pt x="1210" y="892"/>
                </a:cubicBezTo>
                <a:close/>
                <a:moveTo>
                  <a:pt x="1933" y="0"/>
                </a:moveTo>
                <a:cubicBezTo>
                  <a:pt x="1686" y="0"/>
                  <a:pt x="1488" y="199"/>
                  <a:pt x="1488" y="446"/>
                </a:cubicBezTo>
                <a:lnTo>
                  <a:pt x="1488" y="595"/>
                </a:lnTo>
                <a:lnTo>
                  <a:pt x="1210" y="595"/>
                </a:lnTo>
                <a:cubicBezTo>
                  <a:pt x="1012" y="595"/>
                  <a:pt x="853" y="724"/>
                  <a:pt x="814" y="833"/>
                </a:cubicBezTo>
                <a:lnTo>
                  <a:pt x="60" y="2677"/>
                </a:lnTo>
                <a:cubicBezTo>
                  <a:pt x="20" y="2766"/>
                  <a:pt x="1" y="2865"/>
                  <a:pt x="1" y="2964"/>
                </a:cubicBezTo>
                <a:lnTo>
                  <a:pt x="1" y="3142"/>
                </a:lnTo>
                <a:cubicBezTo>
                  <a:pt x="1" y="3391"/>
                  <a:pt x="199" y="3589"/>
                  <a:pt x="446" y="3589"/>
                </a:cubicBezTo>
                <a:lnTo>
                  <a:pt x="4025" y="3589"/>
                </a:lnTo>
                <a:cubicBezTo>
                  <a:pt x="4273" y="3589"/>
                  <a:pt x="4471" y="3391"/>
                  <a:pt x="4471" y="3142"/>
                </a:cubicBezTo>
                <a:lnTo>
                  <a:pt x="4471" y="2964"/>
                </a:lnTo>
                <a:cubicBezTo>
                  <a:pt x="4471" y="2865"/>
                  <a:pt x="4451" y="2766"/>
                  <a:pt x="4422" y="2677"/>
                </a:cubicBezTo>
                <a:cubicBezTo>
                  <a:pt x="3609" y="714"/>
                  <a:pt x="3658" y="823"/>
                  <a:pt x="3649" y="813"/>
                </a:cubicBezTo>
                <a:cubicBezTo>
                  <a:pt x="3569" y="684"/>
                  <a:pt x="3420" y="595"/>
                  <a:pt x="3262" y="595"/>
                </a:cubicBezTo>
                <a:lnTo>
                  <a:pt x="2984" y="595"/>
                </a:lnTo>
                <a:lnTo>
                  <a:pt x="2984" y="446"/>
                </a:lnTo>
                <a:cubicBezTo>
                  <a:pt x="2984" y="199"/>
                  <a:pt x="2786" y="0"/>
                  <a:pt x="25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Google Shape;1080;p35">
            <a:extLst>
              <a:ext uri="{FF2B5EF4-FFF2-40B4-BE49-F238E27FC236}">
                <a16:creationId xmlns:a16="http://schemas.microsoft.com/office/drawing/2014/main" id="{F6CDCBE9-D2C9-48E5-962F-D88F7DE40410}"/>
              </a:ext>
            </a:extLst>
          </p:cNvPr>
          <p:cNvSpPr/>
          <p:nvPr/>
        </p:nvSpPr>
        <p:spPr>
          <a:xfrm>
            <a:off x="10292708" y="3573739"/>
            <a:ext cx="192548" cy="193627"/>
          </a:xfrm>
          <a:custGeom>
            <a:avLst/>
            <a:gdLst/>
            <a:ahLst/>
            <a:cxnLst/>
            <a:rect l="l" t="t" r="r" b="b"/>
            <a:pathLst>
              <a:path w="1776" h="1786" extrusionOk="0">
                <a:moveTo>
                  <a:pt x="893" y="298"/>
                </a:moveTo>
                <a:cubicBezTo>
                  <a:pt x="1220" y="298"/>
                  <a:pt x="1478" y="566"/>
                  <a:pt x="1478" y="893"/>
                </a:cubicBezTo>
                <a:cubicBezTo>
                  <a:pt x="1478" y="1220"/>
                  <a:pt x="1220" y="1488"/>
                  <a:pt x="893" y="1488"/>
                </a:cubicBezTo>
                <a:cubicBezTo>
                  <a:pt x="566" y="1488"/>
                  <a:pt x="298" y="1220"/>
                  <a:pt x="298" y="893"/>
                </a:cubicBezTo>
                <a:cubicBezTo>
                  <a:pt x="298" y="566"/>
                  <a:pt x="566" y="298"/>
                  <a:pt x="893" y="298"/>
                </a:cubicBezTo>
                <a:close/>
                <a:moveTo>
                  <a:pt x="893" y="1"/>
                </a:moveTo>
                <a:cubicBezTo>
                  <a:pt x="397" y="1"/>
                  <a:pt x="0" y="397"/>
                  <a:pt x="0" y="893"/>
                </a:cubicBezTo>
                <a:cubicBezTo>
                  <a:pt x="0" y="1389"/>
                  <a:pt x="397" y="1785"/>
                  <a:pt x="893" y="1785"/>
                </a:cubicBezTo>
                <a:cubicBezTo>
                  <a:pt x="1379" y="1785"/>
                  <a:pt x="1775" y="1389"/>
                  <a:pt x="1775" y="893"/>
                </a:cubicBezTo>
                <a:cubicBezTo>
                  <a:pt x="1775" y="397"/>
                  <a:pt x="1379" y="1"/>
                  <a:pt x="89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Google Shape;1081;p35">
            <a:extLst>
              <a:ext uri="{FF2B5EF4-FFF2-40B4-BE49-F238E27FC236}">
                <a16:creationId xmlns:a16="http://schemas.microsoft.com/office/drawing/2014/main" id="{56332D14-4B63-4128-933A-556AD0E0CF5B}"/>
              </a:ext>
            </a:extLst>
          </p:cNvPr>
          <p:cNvSpPr/>
          <p:nvPr/>
        </p:nvSpPr>
        <p:spPr>
          <a:xfrm>
            <a:off x="10357215" y="3638246"/>
            <a:ext cx="64508" cy="64615"/>
          </a:xfrm>
          <a:custGeom>
            <a:avLst/>
            <a:gdLst/>
            <a:ahLst/>
            <a:cxnLst/>
            <a:rect l="l" t="t" r="r" b="b"/>
            <a:pathLst>
              <a:path w="595" h="596" extrusionOk="0">
                <a:moveTo>
                  <a:pt x="298" y="1"/>
                </a:moveTo>
                <a:cubicBezTo>
                  <a:pt x="129" y="1"/>
                  <a:pt x="0" y="139"/>
                  <a:pt x="0" y="298"/>
                </a:cubicBezTo>
                <a:cubicBezTo>
                  <a:pt x="0" y="466"/>
                  <a:pt x="129" y="595"/>
                  <a:pt x="298" y="595"/>
                </a:cubicBezTo>
                <a:cubicBezTo>
                  <a:pt x="456" y="595"/>
                  <a:pt x="595" y="466"/>
                  <a:pt x="595" y="298"/>
                </a:cubicBezTo>
                <a:cubicBezTo>
                  <a:pt x="595" y="139"/>
                  <a:pt x="456" y="1"/>
                  <a:pt x="29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Google Shape;1083;p35">
            <a:extLst>
              <a:ext uri="{FF2B5EF4-FFF2-40B4-BE49-F238E27FC236}">
                <a16:creationId xmlns:a16="http://schemas.microsoft.com/office/drawing/2014/main" id="{C182FFCA-82F0-42EE-8984-AC05E85E19EC}"/>
              </a:ext>
            </a:extLst>
          </p:cNvPr>
          <p:cNvSpPr/>
          <p:nvPr/>
        </p:nvSpPr>
        <p:spPr>
          <a:xfrm>
            <a:off x="10113283" y="5434127"/>
            <a:ext cx="549239" cy="549331"/>
          </a:xfrm>
          <a:custGeom>
            <a:avLst/>
            <a:gdLst/>
            <a:ahLst/>
            <a:cxnLst/>
            <a:rect l="l" t="t" r="r" b="b"/>
            <a:pathLst>
              <a:path w="5066" h="5067" extrusionOk="0">
                <a:moveTo>
                  <a:pt x="4184" y="595"/>
                </a:moveTo>
                <a:lnTo>
                  <a:pt x="4184" y="1259"/>
                </a:lnTo>
                <a:lnTo>
                  <a:pt x="3876" y="1002"/>
                </a:lnTo>
                <a:lnTo>
                  <a:pt x="3876" y="595"/>
                </a:lnTo>
                <a:close/>
                <a:moveTo>
                  <a:pt x="2543" y="298"/>
                </a:moveTo>
                <a:cubicBezTo>
                  <a:pt x="2577" y="298"/>
                  <a:pt x="2612" y="308"/>
                  <a:pt x="2637" y="328"/>
                </a:cubicBezTo>
                <a:lnTo>
                  <a:pt x="4719" y="2112"/>
                </a:lnTo>
                <a:cubicBezTo>
                  <a:pt x="4778" y="2161"/>
                  <a:pt x="4788" y="2260"/>
                  <a:pt x="4739" y="2320"/>
                </a:cubicBezTo>
                <a:cubicBezTo>
                  <a:pt x="4705" y="2354"/>
                  <a:pt x="4661" y="2372"/>
                  <a:pt x="4619" y="2372"/>
                </a:cubicBezTo>
                <a:cubicBezTo>
                  <a:pt x="4587" y="2372"/>
                  <a:pt x="4556" y="2361"/>
                  <a:pt x="4530" y="2340"/>
                </a:cubicBezTo>
                <a:lnTo>
                  <a:pt x="2637" y="724"/>
                </a:lnTo>
                <a:cubicBezTo>
                  <a:pt x="2612" y="699"/>
                  <a:pt x="2577" y="687"/>
                  <a:pt x="2543" y="687"/>
                </a:cubicBezTo>
                <a:cubicBezTo>
                  <a:pt x="2508" y="687"/>
                  <a:pt x="2473" y="699"/>
                  <a:pt x="2448" y="724"/>
                </a:cubicBezTo>
                <a:cubicBezTo>
                  <a:pt x="2409" y="754"/>
                  <a:pt x="545" y="2330"/>
                  <a:pt x="545" y="2340"/>
                </a:cubicBezTo>
                <a:cubicBezTo>
                  <a:pt x="515" y="2361"/>
                  <a:pt x="482" y="2372"/>
                  <a:pt x="448" y="2372"/>
                </a:cubicBezTo>
                <a:cubicBezTo>
                  <a:pt x="404" y="2372"/>
                  <a:pt x="361" y="2354"/>
                  <a:pt x="327" y="2320"/>
                </a:cubicBezTo>
                <a:cubicBezTo>
                  <a:pt x="278" y="2260"/>
                  <a:pt x="287" y="2161"/>
                  <a:pt x="347" y="2112"/>
                </a:cubicBezTo>
                <a:lnTo>
                  <a:pt x="2448" y="328"/>
                </a:lnTo>
                <a:cubicBezTo>
                  <a:pt x="2473" y="308"/>
                  <a:pt x="2508" y="298"/>
                  <a:pt x="2543" y="298"/>
                </a:cubicBezTo>
                <a:close/>
                <a:moveTo>
                  <a:pt x="3142" y="3579"/>
                </a:moveTo>
                <a:lnTo>
                  <a:pt x="3142" y="4769"/>
                </a:lnTo>
                <a:lnTo>
                  <a:pt x="1933" y="4769"/>
                </a:lnTo>
                <a:lnTo>
                  <a:pt x="1933" y="3579"/>
                </a:lnTo>
                <a:close/>
                <a:moveTo>
                  <a:pt x="2548" y="1031"/>
                </a:moveTo>
                <a:lnTo>
                  <a:pt x="4184" y="2429"/>
                </a:lnTo>
                <a:lnTo>
                  <a:pt x="4184" y="4769"/>
                </a:lnTo>
                <a:lnTo>
                  <a:pt x="3430" y="4769"/>
                </a:lnTo>
                <a:lnTo>
                  <a:pt x="3430" y="3430"/>
                </a:lnTo>
                <a:cubicBezTo>
                  <a:pt x="3430" y="3351"/>
                  <a:pt x="3371" y="3282"/>
                  <a:pt x="3281" y="3282"/>
                </a:cubicBezTo>
                <a:lnTo>
                  <a:pt x="1785" y="3282"/>
                </a:lnTo>
                <a:cubicBezTo>
                  <a:pt x="1695" y="3282"/>
                  <a:pt x="1636" y="3351"/>
                  <a:pt x="1636" y="3430"/>
                </a:cubicBezTo>
                <a:lnTo>
                  <a:pt x="1636" y="4769"/>
                </a:lnTo>
                <a:lnTo>
                  <a:pt x="892" y="4769"/>
                </a:lnTo>
                <a:lnTo>
                  <a:pt x="892" y="2429"/>
                </a:lnTo>
                <a:lnTo>
                  <a:pt x="2548" y="1031"/>
                </a:lnTo>
                <a:close/>
                <a:moveTo>
                  <a:pt x="2548" y="0"/>
                </a:moveTo>
                <a:cubicBezTo>
                  <a:pt x="2439" y="0"/>
                  <a:pt x="2340" y="30"/>
                  <a:pt x="2250" y="110"/>
                </a:cubicBezTo>
                <a:lnTo>
                  <a:pt x="159" y="1884"/>
                </a:lnTo>
                <a:cubicBezTo>
                  <a:pt x="49" y="1973"/>
                  <a:pt x="0" y="2102"/>
                  <a:pt x="0" y="2221"/>
                </a:cubicBezTo>
                <a:cubicBezTo>
                  <a:pt x="0" y="2330"/>
                  <a:pt x="30" y="2429"/>
                  <a:pt x="109" y="2518"/>
                </a:cubicBezTo>
                <a:cubicBezTo>
                  <a:pt x="195" y="2618"/>
                  <a:pt x="322" y="2672"/>
                  <a:pt x="449" y="2672"/>
                </a:cubicBezTo>
                <a:cubicBezTo>
                  <a:pt x="498" y="2672"/>
                  <a:pt x="548" y="2664"/>
                  <a:pt x="595" y="2647"/>
                </a:cubicBezTo>
                <a:lnTo>
                  <a:pt x="595" y="4917"/>
                </a:lnTo>
                <a:cubicBezTo>
                  <a:pt x="595" y="4996"/>
                  <a:pt x="655" y="5066"/>
                  <a:pt x="743" y="5066"/>
                </a:cubicBezTo>
                <a:lnTo>
                  <a:pt x="4322" y="5066"/>
                </a:lnTo>
                <a:cubicBezTo>
                  <a:pt x="4411" y="5066"/>
                  <a:pt x="4471" y="4996"/>
                  <a:pt x="4471" y="4917"/>
                </a:cubicBezTo>
                <a:lnTo>
                  <a:pt x="4471" y="2647"/>
                </a:lnTo>
                <a:cubicBezTo>
                  <a:pt x="4520" y="2664"/>
                  <a:pt x="4571" y="2672"/>
                  <a:pt x="4621" y="2672"/>
                </a:cubicBezTo>
                <a:cubicBezTo>
                  <a:pt x="4749" y="2672"/>
                  <a:pt x="4871" y="2618"/>
                  <a:pt x="4957" y="2518"/>
                </a:cubicBezTo>
                <a:cubicBezTo>
                  <a:pt x="5036" y="2429"/>
                  <a:pt x="5065" y="2330"/>
                  <a:pt x="5065" y="2221"/>
                </a:cubicBezTo>
                <a:lnTo>
                  <a:pt x="5065" y="2191"/>
                </a:lnTo>
                <a:cubicBezTo>
                  <a:pt x="5056" y="2072"/>
                  <a:pt x="5006" y="1963"/>
                  <a:pt x="4917" y="1884"/>
                </a:cubicBezTo>
                <a:lnTo>
                  <a:pt x="4471" y="1507"/>
                </a:lnTo>
                <a:lnTo>
                  <a:pt x="4471" y="447"/>
                </a:lnTo>
                <a:cubicBezTo>
                  <a:pt x="4471" y="357"/>
                  <a:pt x="4411" y="298"/>
                  <a:pt x="4322" y="298"/>
                </a:cubicBezTo>
                <a:lnTo>
                  <a:pt x="3728" y="298"/>
                </a:lnTo>
                <a:cubicBezTo>
                  <a:pt x="3648" y="298"/>
                  <a:pt x="3589" y="357"/>
                  <a:pt x="3589" y="447"/>
                </a:cubicBezTo>
                <a:lnTo>
                  <a:pt x="3589" y="744"/>
                </a:lnTo>
                <a:lnTo>
                  <a:pt x="2835" y="110"/>
                </a:lnTo>
                <a:cubicBezTo>
                  <a:pt x="2746" y="30"/>
                  <a:pt x="2647" y="0"/>
                  <a:pt x="25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Google Shape;1084;p35">
            <a:extLst>
              <a:ext uri="{FF2B5EF4-FFF2-40B4-BE49-F238E27FC236}">
                <a16:creationId xmlns:a16="http://schemas.microsoft.com/office/drawing/2014/main" id="{270A943E-1336-44BE-B41E-CE88D4C81A5E}"/>
              </a:ext>
            </a:extLst>
          </p:cNvPr>
          <p:cNvSpPr/>
          <p:nvPr/>
        </p:nvSpPr>
        <p:spPr>
          <a:xfrm>
            <a:off x="10322739" y="5626454"/>
            <a:ext cx="130208" cy="129120"/>
          </a:xfrm>
          <a:custGeom>
            <a:avLst/>
            <a:gdLst/>
            <a:ahLst/>
            <a:cxnLst/>
            <a:rect l="l" t="t" r="r" b="b"/>
            <a:pathLst>
              <a:path w="1201" h="1191" extrusionOk="0">
                <a:moveTo>
                  <a:pt x="913" y="298"/>
                </a:moveTo>
                <a:lnTo>
                  <a:pt x="913" y="893"/>
                </a:lnTo>
                <a:lnTo>
                  <a:pt x="298" y="893"/>
                </a:lnTo>
                <a:lnTo>
                  <a:pt x="298" y="298"/>
                </a:lnTo>
                <a:close/>
                <a:moveTo>
                  <a:pt x="150" y="1"/>
                </a:moveTo>
                <a:cubicBezTo>
                  <a:pt x="60" y="1"/>
                  <a:pt x="1" y="70"/>
                  <a:pt x="1" y="149"/>
                </a:cubicBezTo>
                <a:lnTo>
                  <a:pt x="1" y="1041"/>
                </a:lnTo>
                <a:cubicBezTo>
                  <a:pt x="1" y="1131"/>
                  <a:pt x="60" y="1191"/>
                  <a:pt x="150" y="1191"/>
                </a:cubicBezTo>
                <a:lnTo>
                  <a:pt x="1062" y="1191"/>
                </a:lnTo>
                <a:cubicBezTo>
                  <a:pt x="1141" y="1191"/>
                  <a:pt x="1201" y="1131"/>
                  <a:pt x="1201" y="1041"/>
                </a:cubicBezTo>
                <a:lnTo>
                  <a:pt x="1201" y="149"/>
                </a:lnTo>
                <a:cubicBezTo>
                  <a:pt x="1201" y="70"/>
                  <a:pt x="1141" y="1"/>
                  <a:pt x="106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Google Shape;1085;p35">
            <a:extLst>
              <a:ext uri="{FF2B5EF4-FFF2-40B4-BE49-F238E27FC236}">
                <a16:creationId xmlns:a16="http://schemas.microsoft.com/office/drawing/2014/main" id="{E1F650BC-B5D9-49AB-AF6C-16C7364598C8}"/>
              </a:ext>
            </a:extLst>
          </p:cNvPr>
          <p:cNvSpPr/>
          <p:nvPr/>
        </p:nvSpPr>
        <p:spPr>
          <a:xfrm>
            <a:off x="10113283" y="5434127"/>
            <a:ext cx="549239" cy="549331"/>
          </a:xfrm>
          <a:custGeom>
            <a:avLst/>
            <a:gdLst/>
            <a:ahLst/>
            <a:cxnLst/>
            <a:rect l="l" t="t" r="r" b="b"/>
            <a:pathLst>
              <a:path w="5066" h="5067" extrusionOk="0">
                <a:moveTo>
                  <a:pt x="4184" y="595"/>
                </a:moveTo>
                <a:lnTo>
                  <a:pt x="4184" y="1259"/>
                </a:lnTo>
                <a:lnTo>
                  <a:pt x="3876" y="1002"/>
                </a:lnTo>
                <a:lnTo>
                  <a:pt x="3876" y="595"/>
                </a:lnTo>
                <a:close/>
                <a:moveTo>
                  <a:pt x="2543" y="298"/>
                </a:moveTo>
                <a:cubicBezTo>
                  <a:pt x="2577" y="298"/>
                  <a:pt x="2612" y="308"/>
                  <a:pt x="2637" y="328"/>
                </a:cubicBezTo>
                <a:lnTo>
                  <a:pt x="4719" y="2112"/>
                </a:lnTo>
                <a:cubicBezTo>
                  <a:pt x="4778" y="2161"/>
                  <a:pt x="4788" y="2260"/>
                  <a:pt x="4739" y="2320"/>
                </a:cubicBezTo>
                <a:cubicBezTo>
                  <a:pt x="4705" y="2354"/>
                  <a:pt x="4661" y="2372"/>
                  <a:pt x="4619" y="2372"/>
                </a:cubicBezTo>
                <a:cubicBezTo>
                  <a:pt x="4587" y="2372"/>
                  <a:pt x="4556" y="2361"/>
                  <a:pt x="4530" y="2340"/>
                </a:cubicBezTo>
                <a:lnTo>
                  <a:pt x="2637" y="724"/>
                </a:lnTo>
                <a:cubicBezTo>
                  <a:pt x="2612" y="699"/>
                  <a:pt x="2577" y="687"/>
                  <a:pt x="2543" y="687"/>
                </a:cubicBezTo>
                <a:cubicBezTo>
                  <a:pt x="2508" y="687"/>
                  <a:pt x="2473" y="699"/>
                  <a:pt x="2448" y="724"/>
                </a:cubicBezTo>
                <a:cubicBezTo>
                  <a:pt x="2409" y="754"/>
                  <a:pt x="545" y="2330"/>
                  <a:pt x="545" y="2340"/>
                </a:cubicBezTo>
                <a:cubicBezTo>
                  <a:pt x="515" y="2361"/>
                  <a:pt x="482" y="2372"/>
                  <a:pt x="448" y="2372"/>
                </a:cubicBezTo>
                <a:cubicBezTo>
                  <a:pt x="404" y="2372"/>
                  <a:pt x="361" y="2354"/>
                  <a:pt x="327" y="2320"/>
                </a:cubicBezTo>
                <a:cubicBezTo>
                  <a:pt x="278" y="2260"/>
                  <a:pt x="287" y="2161"/>
                  <a:pt x="347" y="2112"/>
                </a:cubicBezTo>
                <a:lnTo>
                  <a:pt x="2448" y="328"/>
                </a:lnTo>
                <a:cubicBezTo>
                  <a:pt x="2473" y="308"/>
                  <a:pt x="2508" y="298"/>
                  <a:pt x="2543" y="298"/>
                </a:cubicBezTo>
                <a:close/>
                <a:moveTo>
                  <a:pt x="2697" y="3877"/>
                </a:moveTo>
                <a:cubicBezTo>
                  <a:pt x="2607" y="3877"/>
                  <a:pt x="2548" y="3946"/>
                  <a:pt x="2548" y="4025"/>
                </a:cubicBezTo>
                <a:cubicBezTo>
                  <a:pt x="2548" y="4104"/>
                  <a:pt x="2607" y="4174"/>
                  <a:pt x="2697" y="4174"/>
                </a:cubicBezTo>
                <a:cubicBezTo>
                  <a:pt x="2776" y="4174"/>
                  <a:pt x="2845" y="4104"/>
                  <a:pt x="2845" y="4025"/>
                </a:cubicBezTo>
                <a:cubicBezTo>
                  <a:pt x="2845" y="3946"/>
                  <a:pt x="2776" y="3877"/>
                  <a:pt x="2697" y="3877"/>
                </a:cubicBezTo>
                <a:close/>
                <a:moveTo>
                  <a:pt x="3142" y="3579"/>
                </a:moveTo>
                <a:lnTo>
                  <a:pt x="3142" y="4769"/>
                </a:lnTo>
                <a:lnTo>
                  <a:pt x="1933" y="4769"/>
                </a:lnTo>
                <a:lnTo>
                  <a:pt x="1933" y="3579"/>
                </a:lnTo>
                <a:close/>
                <a:moveTo>
                  <a:pt x="2548" y="1031"/>
                </a:moveTo>
                <a:lnTo>
                  <a:pt x="4184" y="2429"/>
                </a:lnTo>
                <a:lnTo>
                  <a:pt x="4184" y="4769"/>
                </a:lnTo>
                <a:lnTo>
                  <a:pt x="3430" y="4769"/>
                </a:lnTo>
                <a:lnTo>
                  <a:pt x="3430" y="3430"/>
                </a:lnTo>
                <a:cubicBezTo>
                  <a:pt x="3430" y="3351"/>
                  <a:pt x="3371" y="3282"/>
                  <a:pt x="3281" y="3282"/>
                </a:cubicBezTo>
                <a:lnTo>
                  <a:pt x="1785" y="3282"/>
                </a:lnTo>
                <a:cubicBezTo>
                  <a:pt x="1695" y="3282"/>
                  <a:pt x="1636" y="3351"/>
                  <a:pt x="1636" y="3430"/>
                </a:cubicBezTo>
                <a:lnTo>
                  <a:pt x="1636" y="4769"/>
                </a:lnTo>
                <a:lnTo>
                  <a:pt x="892" y="4769"/>
                </a:lnTo>
                <a:lnTo>
                  <a:pt x="892" y="2429"/>
                </a:lnTo>
                <a:lnTo>
                  <a:pt x="2548" y="1031"/>
                </a:lnTo>
                <a:close/>
                <a:moveTo>
                  <a:pt x="2548" y="0"/>
                </a:moveTo>
                <a:cubicBezTo>
                  <a:pt x="2439" y="0"/>
                  <a:pt x="2340" y="30"/>
                  <a:pt x="2250" y="110"/>
                </a:cubicBezTo>
                <a:lnTo>
                  <a:pt x="159" y="1884"/>
                </a:lnTo>
                <a:cubicBezTo>
                  <a:pt x="49" y="1973"/>
                  <a:pt x="0" y="2102"/>
                  <a:pt x="0" y="2221"/>
                </a:cubicBezTo>
                <a:cubicBezTo>
                  <a:pt x="0" y="2330"/>
                  <a:pt x="30" y="2429"/>
                  <a:pt x="109" y="2518"/>
                </a:cubicBezTo>
                <a:cubicBezTo>
                  <a:pt x="195" y="2618"/>
                  <a:pt x="322" y="2672"/>
                  <a:pt x="449" y="2672"/>
                </a:cubicBezTo>
                <a:cubicBezTo>
                  <a:pt x="498" y="2672"/>
                  <a:pt x="548" y="2664"/>
                  <a:pt x="595" y="2647"/>
                </a:cubicBezTo>
                <a:lnTo>
                  <a:pt x="595" y="4917"/>
                </a:lnTo>
                <a:cubicBezTo>
                  <a:pt x="595" y="4996"/>
                  <a:pt x="655" y="5066"/>
                  <a:pt x="743" y="5066"/>
                </a:cubicBezTo>
                <a:lnTo>
                  <a:pt x="4322" y="5066"/>
                </a:lnTo>
                <a:cubicBezTo>
                  <a:pt x="4411" y="5066"/>
                  <a:pt x="4471" y="4996"/>
                  <a:pt x="4471" y="4917"/>
                </a:cubicBezTo>
                <a:lnTo>
                  <a:pt x="4471" y="2647"/>
                </a:lnTo>
                <a:cubicBezTo>
                  <a:pt x="4520" y="2664"/>
                  <a:pt x="4571" y="2672"/>
                  <a:pt x="4621" y="2672"/>
                </a:cubicBezTo>
                <a:cubicBezTo>
                  <a:pt x="4749" y="2672"/>
                  <a:pt x="4871" y="2618"/>
                  <a:pt x="4957" y="2518"/>
                </a:cubicBezTo>
                <a:cubicBezTo>
                  <a:pt x="5036" y="2429"/>
                  <a:pt x="5065" y="2330"/>
                  <a:pt x="5065" y="2221"/>
                </a:cubicBezTo>
                <a:lnTo>
                  <a:pt x="5065" y="2191"/>
                </a:lnTo>
                <a:cubicBezTo>
                  <a:pt x="5056" y="2072"/>
                  <a:pt x="5006" y="1963"/>
                  <a:pt x="4917" y="1884"/>
                </a:cubicBezTo>
                <a:lnTo>
                  <a:pt x="4471" y="1507"/>
                </a:lnTo>
                <a:lnTo>
                  <a:pt x="4471" y="447"/>
                </a:lnTo>
                <a:cubicBezTo>
                  <a:pt x="4471" y="357"/>
                  <a:pt x="4411" y="298"/>
                  <a:pt x="4322" y="298"/>
                </a:cubicBezTo>
                <a:lnTo>
                  <a:pt x="3728" y="298"/>
                </a:lnTo>
                <a:cubicBezTo>
                  <a:pt x="3648" y="298"/>
                  <a:pt x="3589" y="357"/>
                  <a:pt x="3589" y="447"/>
                </a:cubicBezTo>
                <a:lnTo>
                  <a:pt x="3589" y="744"/>
                </a:lnTo>
                <a:lnTo>
                  <a:pt x="2835" y="110"/>
                </a:lnTo>
                <a:cubicBezTo>
                  <a:pt x="2746" y="30"/>
                  <a:pt x="2647" y="0"/>
                  <a:pt x="25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086;p35">
            <a:extLst>
              <a:ext uri="{FF2B5EF4-FFF2-40B4-BE49-F238E27FC236}">
                <a16:creationId xmlns:a16="http://schemas.microsoft.com/office/drawing/2014/main" id="{4A929C56-4F04-41AB-B61C-2E82C789A6F8}"/>
              </a:ext>
            </a:extLst>
          </p:cNvPr>
          <p:cNvSpPr/>
          <p:nvPr/>
        </p:nvSpPr>
        <p:spPr>
          <a:xfrm>
            <a:off x="10322739" y="5626454"/>
            <a:ext cx="130208" cy="129120"/>
          </a:xfrm>
          <a:custGeom>
            <a:avLst/>
            <a:gdLst/>
            <a:ahLst/>
            <a:cxnLst/>
            <a:rect l="l" t="t" r="r" b="b"/>
            <a:pathLst>
              <a:path w="1201" h="1191" extrusionOk="0">
                <a:moveTo>
                  <a:pt x="913" y="298"/>
                </a:moveTo>
                <a:lnTo>
                  <a:pt x="913" y="893"/>
                </a:lnTo>
                <a:lnTo>
                  <a:pt x="298" y="893"/>
                </a:lnTo>
                <a:lnTo>
                  <a:pt x="298" y="298"/>
                </a:lnTo>
                <a:close/>
                <a:moveTo>
                  <a:pt x="150" y="1"/>
                </a:moveTo>
                <a:cubicBezTo>
                  <a:pt x="60" y="1"/>
                  <a:pt x="1" y="70"/>
                  <a:pt x="1" y="149"/>
                </a:cubicBezTo>
                <a:lnTo>
                  <a:pt x="1" y="1041"/>
                </a:lnTo>
                <a:cubicBezTo>
                  <a:pt x="1" y="1131"/>
                  <a:pt x="60" y="1191"/>
                  <a:pt x="150" y="1191"/>
                </a:cubicBezTo>
                <a:lnTo>
                  <a:pt x="1062" y="1191"/>
                </a:lnTo>
                <a:cubicBezTo>
                  <a:pt x="1141" y="1191"/>
                  <a:pt x="1201" y="1131"/>
                  <a:pt x="1201" y="1041"/>
                </a:cubicBezTo>
                <a:lnTo>
                  <a:pt x="1201" y="149"/>
                </a:lnTo>
                <a:cubicBezTo>
                  <a:pt x="1201" y="70"/>
                  <a:pt x="1141" y="1"/>
                  <a:pt x="106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087;p35">
            <a:extLst>
              <a:ext uri="{FF2B5EF4-FFF2-40B4-BE49-F238E27FC236}">
                <a16:creationId xmlns:a16="http://schemas.microsoft.com/office/drawing/2014/main" id="{85A15514-EA54-403E-A60D-76ABB4EEB70F}"/>
              </a:ext>
            </a:extLst>
          </p:cNvPr>
          <p:cNvSpPr/>
          <p:nvPr/>
        </p:nvSpPr>
        <p:spPr>
          <a:xfrm>
            <a:off x="10389414" y="5854341"/>
            <a:ext cx="32308" cy="32307"/>
          </a:xfrm>
          <a:custGeom>
            <a:avLst/>
            <a:gdLst/>
            <a:ahLst/>
            <a:cxnLst/>
            <a:rect l="l" t="t" r="r" b="b"/>
            <a:pathLst>
              <a:path w="298" h="298" extrusionOk="0">
                <a:moveTo>
                  <a:pt x="150" y="1"/>
                </a:moveTo>
                <a:cubicBezTo>
                  <a:pt x="60" y="1"/>
                  <a:pt x="1" y="70"/>
                  <a:pt x="1" y="149"/>
                </a:cubicBezTo>
                <a:cubicBezTo>
                  <a:pt x="1" y="228"/>
                  <a:pt x="60" y="298"/>
                  <a:pt x="150" y="298"/>
                </a:cubicBezTo>
                <a:cubicBezTo>
                  <a:pt x="229" y="298"/>
                  <a:pt x="298" y="228"/>
                  <a:pt x="298" y="149"/>
                </a:cubicBezTo>
                <a:cubicBezTo>
                  <a:pt x="298" y="70"/>
                  <a:pt x="229" y="1"/>
                  <a:pt x="15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EBD559F8-478D-4417-92D6-42762C5D9E87}"/>
              </a:ext>
            </a:extLst>
          </p:cNvPr>
          <p:cNvSpPr txBox="1"/>
          <p:nvPr/>
        </p:nvSpPr>
        <p:spPr>
          <a:xfrm>
            <a:off x="2766682" y="1665346"/>
            <a:ext cx="2477971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</a:p>
        </p:txBody>
      </p:sp>
      <p:sp>
        <p:nvSpPr>
          <p:cNvPr id="113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57952975-2AE1-4478-B64F-654A9843D55A}"/>
              </a:ext>
            </a:extLst>
          </p:cNvPr>
          <p:cNvSpPr txBox="1"/>
          <p:nvPr/>
        </p:nvSpPr>
        <p:spPr>
          <a:xfrm>
            <a:off x="7025796" y="2823774"/>
            <a:ext cx="2477971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</a:p>
        </p:txBody>
      </p:sp>
      <p:sp>
        <p:nvSpPr>
          <p:cNvPr id="114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93A55E3A-C8D6-46E1-A032-26FC7ADFAE5B}"/>
              </a:ext>
            </a:extLst>
          </p:cNvPr>
          <p:cNvSpPr txBox="1"/>
          <p:nvPr/>
        </p:nvSpPr>
        <p:spPr>
          <a:xfrm>
            <a:off x="2663904" y="3861079"/>
            <a:ext cx="2477971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</a:p>
        </p:txBody>
      </p:sp>
      <p:sp>
        <p:nvSpPr>
          <p:cNvPr id="115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23C1ED92-645E-483E-B89D-3B8C7A25F1B2}"/>
              </a:ext>
            </a:extLst>
          </p:cNvPr>
          <p:cNvSpPr txBox="1"/>
          <p:nvPr/>
        </p:nvSpPr>
        <p:spPr>
          <a:xfrm>
            <a:off x="7017840" y="4943056"/>
            <a:ext cx="2477971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785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0">
            <a:extLst>
              <a:ext uri="{FF2B5EF4-FFF2-40B4-BE49-F238E27FC236}">
                <a16:creationId xmlns:a16="http://schemas.microsoft.com/office/drawing/2014/main" id="{C19F6D21-E16E-4D1C-B6B4-5E26DF982045}"/>
              </a:ext>
            </a:extLst>
          </p:cNvPr>
          <p:cNvSpPr/>
          <p:nvPr/>
        </p:nvSpPr>
        <p:spPr bwMode="auto">
          <a:xfrm>
            <a:off x="1748405" y="1852262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66EAD9C9-5F13-4292-BE8C-A47E18A00320}"/>
              </a:ext>
            </a:extLst>
          </p:cNvPr>
          <p:cNvSpPr/>
          <p:nvPr/>
        </p:nvSpPr>
        <p:spPr bwMode="auto">
          <a:xfrm>
            <a:off x="5442037" y="1852262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12">
            <a:extLst>
              <a:ext uri="{FF2B5EF4-FFF2-40B4-BE49-F238E27FC236}">
                <a16:creationId xmlns:a16="http://schemas.microsoft.com/office/drawing/2014/main" id="{7CEC3283-C0E0-4858-8261-AFF8D7932E3D}"/>
              </a:ext>
            </a:extLst>
          </p:cNvPr>
          <p:cNvSpPr/>
          <p:nvPr/>
        </p:nvSpPr>
        <p:spPr bwMode="auto">
          <a:xfrm>
            <a:off x="8761067" y="1852262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13">
            <a:extLst>
              <a:ext uri="{FF2B5EF4-FFF2-40B4-BE49-F238E27FC236}">
                <a16:creationId xmlns:a16="http://schemas.microsoft.com/office/drawing/2014/main" id="{B37B0F44-7A2B-4BB5-BC14-8020B1E324FF}"/>
              </a:ext>
            </a:extLst>
          </p:cNvPr>
          <p:cNvSpPr/>
          <p:nvPr/>
        </p:nvSpPr>
        <p:spPr bwMode="auto">
          <a:xfrm>
            <a:off x="3719823" y="4224899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4">
            <a:extLst>
              <a:ext uri="{FF2B5EF4-FFF2-40B4-BE49-F238E27FC236}">
                <a16:creationId xmlns:a16="http://schemas.microsoft.com/office/drawing/2014/main" id="{D9940878-E624-4F13-8660-7175E0E22541}"/>
              </a:ext>
            </a:extLst>
          </p:cNvPr>
          <p:cNvSpPr/>
          <p:nvPr/>
        </p:nvSpPr>
        <p:spPr bwMode="auto">
          <a:xfrm>
            <a:off x="7176948" y="4224899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670983A-F7AD-46F4-8300-DFC619820CA7}"/>
              </a:ext>
            </a:extLst>
          </p:cNvPr>
          <p:cNvGrpSpPr/>
          <p:nvPr/>
        </p:nvGrpSpPr>
        <p:grpSpPr>
          <a:xfrm>
            <a:off x="1778564" y="1713589"/>
            <a:ext cx="2148696" cy="1047775"/>
            <a:chOff x="1778563" y="1218253"/>
            <a:chExt cx="3142089" cy="104777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1AF09FC-A030-40CD-AB2B-6311AC7A737A}"/>
                </a:ext>
              </a:extLst>
            </p:cNvPr>
            <p:cNvSpPr/>
            <p:nvPr/>
          </p:nvSpPr>
          <p:spPr>
            <a:xfrm>
              <a:off x="1778563" y="1542175"/>
              <a:ext cx="3142089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21B79E2-4A8A-437B-B1D6-14E591FD2A17}"/>
                </a:ext>
              </a:extLst>
            </p:cNvPr>
            <p:cNvSpPr/>
            <p:nvPr/>
          </p:nvSpPr>
          <p:spPr>
            <a:xfrm>
              <a:off x="1786187" y="1218253"/>
              <a:ext cx="14983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7DE99FB-C979-4697-ABB8-2D29D895E2E3}"/>
              </a:ext>
            </a:extLst>
          </p:cNvPr>
          <p:cNvGrpSpPr/>
          <p:nvPr/>
        </p:nvGrpSpPr>
        <p:grpSpPr>
          <a:xfrm>
            <a:off x="1696511" y="3059482"/>
            <a:ext cx="1900602" cy="1389570"/>
            <a:chOff x="1696511" y="2790392"/>
            <a:chExt cx="1900602" cy="1389570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372D276F-DFC8-409D-84BC-D9A891522240}"/>
                </a:ext>
              </a:extLst>
            </p:cNvPr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4A0D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8395FC7-6C17-440F-8E20-081452C11BED}"/>
                </a:ext>
              </a:extLst>
            </p:cNvPr>
            <p:cNvSpPr txBox="1"/>
            <p:nvPr/>
          </p:nvSpPr>
          <p:spPr>
            <a:xfrm>
              <a:off x="2288736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6CA2B32-0A0E-4919-BDF6-1DBFC11DCF18}"/>
              </a:ext>
            </a:extLst>
          </p:cNvPr>
          <p:cNvGrpSpPr/>
          <p:nvPr/>
        </p:nvGrpSpPr>
        <p:grpSpPr>
          <a:xfrm>
            <a:off x="3364756" y="3002340"/>
            <a:ext cx="1900602" cy="1389570"/>
            <a:chOff x="3364756" y="2733250"/>
            <a:chExt cx="1900602" cy="1389570"/>
          </a:xfrm>
        </p:grpSpPr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BEA81B59-7952-4F92-9D2D-B331C9C185BA}"/>
                </a:ext>
              </a:extLst>
            </p:cNvPr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A0D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F8A865B-517B-4F16-A5E1-71888DD3B54F}"/>
                </a:ext>
              </a:extLst>
            </p:cNvPr>
            <p:cNvSpPr txBox="1"/>
            <p:nvPr/>
          </p:nvSpPr>
          <p:spPr>
            <a:xfrm>
              <a:off x="3890110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EB9547F-A01C-4670-852A-12855585DE6A}"/>
              </a:ext>
            </a:extLst>
          </p:cNvPr>
          <p:cNvGrpSpPr/>
          <p:nvPr/>
        </p:nvGrpSpPr>
        <p:grpSpPr>
          <a:xfrm>
            <a:off x="5033077" y="3059482"/>
            <a:ext cx="1898864" cy="1389570"/>
            <a:chOff x="5033077" y="2790392"/>
            <a:chExt cx="1898864" cy="1389570"/>
          </a:xfrm>
        </p:grpSpPr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EFFB3EBB-024A-4972-B2FF-4B012B9E9D38}"/>
                </a:ext>
              </a:extLst>
            </p:cNvPr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4A0D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598D91E-14FE-467D-812B-BB35A15EAEF5}"/>
                </a:ext>
              </a:extLst>
            </p:cNvPr>
            <p:cNvSpPr txBox="1"/>
            <p:nvPr/>
          </p:nvSpPr>
          <p:spPr>
            <a:xfrm>
              <a:off x="5557547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4A33BB9-3443-4B0F-A141-ADB556C9FC07}"/>
              </a:ext>
            </a:extLst>
          </p:cNvPr>
          <p:cNvGrpSpPr/>
          <p:nvPr/>
        </p:nvGrpSpPr>
        <p:grpSpPr>
          <a:xfrm>
            <a:off x="6701322" y="3002340"/>
            <a:ext cx="1898864" cy="1389570"/>
            <a:chOff x="6701322" y="2733250"/>
            <a:chExt cx="1898864" cy="1389570"/>
          </a:xfrm>
        </p:grpSpPr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5DF0D0AA-7743-4DB7-BB2F-2B33C326848A}"/>
                </a:ext>
              </a:extLst>
            </p:cNvPr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A0D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8F42264-2D65-4534-81DA-3445CD0FAF9D}"/>
                </a:ext>
              </a:extLst>
            </p:cNvPr>
            <p:cNvSpPr txBox="1"/>
            <p:nvPr/>
          </p:nvSpPr>
          <p:spPr>
            <a:xfrm>
              <a:off x="7232088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ADC9C0B-6905-4B87-AB7A-5590CF97D681}"/>
              </a:ext>
            </a:extLst>
          </p:cNvPr>
          <p:cNvGrpSpPr/>
          <p:nvPr/>
        </p:nvGrpSpPr>
        <p:grpSpPr>
          <a:xfrm>
            <a:off x="8369568" y="3059482"/>
            <a:ext cx="1898864" cy="1389570"/>
            <a:chOff x="8369568" y="2790392"/>
            <a:chExt cx="1898864" cy="1389570"/>
          </a:xfrm>
        </p:grpSpPr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08095EB7-9DB5-466B-B0AC-5F48374A8993}"/>
                </a:ext>
              </a:extLst>
            </p:cNvPr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4A0D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D7601D2-4858-42DC-8B81-CB805C0B26BE}"/>
                </a:ext>
              </a:extLst>
            </p:cNvPr>
            <p:cNvSpPr txBox="1"/>
            <p:nvPr/>
          </p:nvSpPr>
          <p:spPr>
            <a:xfrm>
              <a:off x="8936115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D2F42D9-ABA5-4F21-A903-8D1F9A887834}"/>
              </a:ext>
            </a:extLst>
          </p:cNvPr>
          <p:cNvGrpSpPr/>
          <p:nvPr/>
        </p:nvGrpSpPr>
        <p:grpSpPr>
          <a:xfrm>
            <a:off x="3751486" y="4723417"/>
            <a:ext cx="2148696" cy="1047775"/>
            <a:chOff x="3751485" y="4454327"/>
            <a:chExt cx="3142089" cy="1047775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B794A26-5EDB-4F33-9401-0F683C51232C}"/>
                </a:ext>
              </a:extLst>
            </p:cNvPr>
            <p:cNvSpPr/>
            <p:nvPr/>
          </p:nvSpPr>
          <p:spPr>
            <a:xfrm>
              <a:off x="3751485" y="4778249"/>
              <a:ext cx="3142089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8523C06-1B84-481C-AEE3-198EFCEFEDB4}"/>
                </a:ext>
              </a:extLst>
            </p:cNvPr>
            <p:cNvSpPr/>
            <p:nvPr/>
          </p:nvSpPr>
          <p:spPr>
            <a:xfrm>
              <a:off x="3801934" y="4454327"/>
              <a:ext cx="14983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B6B89C4-FFB3-492F-8CDB-D70AA4AF0A52}"/>
              </a:ext>
            </a:extLst>
          </p:cNvPr>
          <p:cNvGrpSpPr/>
          <p:nvPr/>
        </p:nvGrpSpPr>
        <p:grpSpPr>
          <a:xfrm>
            <a:off x="5483807" y="1713589"/>
            <a:ext cx="2148696" cy="1047775"/>
            <a:chOff x="5483806" y="1218253"/>
            <a:chExt cx="3142089" cy="1047775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9E037DF7-B4B5-4FEF-B858-2853B05A6CDE}"/>
                </a:ext>
              </a:extLst>
            </p:cNvPr>
            <p:cNvSpPr/>
            <p:nvPr/>
          </p:nvSpPr>
          <p:spPr>
            <a:xfrm>
              <a:off x="5483806" y="1542175"/>
              <a:ext cx="3142089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CD80C2F-E6CD-45FC-AE34-080B9D03BC84}"/>
                </a:ext>
              </a:extLst>
            </p:cNvPr>
            <p:cNvSpPr/>
            <p:nvPr/>
          </p:nvSpPr>
          <p:spPr>
            <a:xfrm>
              <a:off x="5491431" y="1218253"/>
              <a:ext cx="14983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525E03E-594F-43A3-8DE6-B42E7D4C6DB9}"/>
              </a:ext>
            </a:extLst>
          </p:cNvPr>
          <p:cNvGrpSpPr/>
          <p:nvPr/>
        </p:nvGrpSpPr>
        <p:grpSpPr>
          <a:xfrm>
            <a:off x="7240190" y="4723417"/>
            <a:ext cx="2148696" cy="1047775"/>
            <a:chOff x="7240189" y="4454327"/>
            <a:chExt cx="3142089" cy="1047775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6DE10D46-A84A-475B-8091-CCFAF0D7FF80}"/>
                </a:ext>
              </a:extLst>
            </p:cNvPr>
            <p:cNvSpPr/>
            <p:nvPr/>
          </p:nvSpPr>
          <p:spPr>
            <a:xfrm>
              <a:off x="7240189" y="4778249"/>
              <a:ext cx="3142089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AB305E75-7461-44D8-928E-CEBDBA23B562}"/>
                </a:ext>
              </a:extLst>
            </p:cNvPr>
            <p:cNvSpPr/>
            <p:nvPr/>
          </p:nvSpPr>
          <p:spPr>
            <a:xfrm>
              <a:off x="7273202" y="4454327"/>
              <a:ext cx="14983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1FD4D38-BB9C-4561-99D1-AB588E0B54B8}"/>
              </a:ext>
            </a:extLst>
          </p:cNvPr>
          <p:cNvGrpSpPr/>
          <p:nvPr/>
        </p:nvGrpSpPr>
        <p:grpSpPr>
          <a:xfrm>
            <a:off x="8804091" y="1713589"/>
            <a:ext cx="2297688" cy="1047775"/>
            <a:chOff x="8804091" y="1218253"/>
            <a:chExt cx="2297688" cy="104777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8F13BE3-21C7-4731-9334-15752E8DF47E}"/>
                </a:ext>
              </a:extLst>
            </p:cNvPr>
            <p:cNvSpPr/>
            <p:nvPr/>
          </p:nvSpPr>
          <p:spPr>
            <a:xfrm>
              <a:off x="8804091" y="1542175"/>
              <a:ext cx="2297688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132CE354-0408-4EFE-86A3-4BDF661466AA}"/>
                </a:ext>
              </a:extLst>
            </p:cNvPr>
            <p:cNvSpPr/>
            <p:nvPr/>
          </p:nvSpPr>
          <p:spPr>
            <a:xfrm>
              <a:off x="8811714" y="1218253"/>
              <a:ext cx="10246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29262" y="-40828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728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3896192" y="2946914"/>
            <a:ext cx="452276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 defTabSz="457200">
              <a:defRPr/>
            </a:pPr>
            <a:r>
              <a:rPr lang="zh-CN" altLang="en-US" sz="6000" spc="300" dirty="0">
                <a:solidFill>
                  <a:srgbClr val="000000"/>
                </a:solidFill>
                <a:cs typeface="+mn-ea"/>
                <a:sym typeface="+mn-lt"/>
              </a:rPr>
              <a:t>课程总结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4412134" y="3934824"/>
            <a:ext cx="3490878" cy="5471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4955079" y="2288681"/>
            <a:ext cx="22818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【</a:t>
            </a: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】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/>
          <p:nvPr/>
        </p:nvSpPr>
        <p:spPr>
          <a:xfrm>
            <a:off x="2526593" y="1685367"/>
            <a:ext cx="1937712" cy="744804"/>
          </a:xfrm>
          <a:custGeom>
            <a:avLst/>
            <a:gdLst/>
            <a:ahLst/>
            <a:cxnLst/>
            <a:rect l="l" t="t" r="r" b="b"/>
            <a:pathLst>
              <a:path w="33315" h="9819" extrusionOk="0">
                <a:moveTo>
                  <a:pt x="4925" y="1"/>
                </a:moveTo>
                <a:cubicBezTo>
                  <a:pt x="2220" y="1"/>
                  <a:pt x="1" y="2189"/>
                  <a:pt x="1" y="4895"/>
                </a:cubicBezTo>
                <a:cubicBezTo>
                  <a:pt x="1" y="7630"/>
                  <a:pt x="2220" y="9819"/>
                  <a:pt x="4925" y="9819"/>
                </a:cubicBezTo>
                <a:lnTo>
                  <a:pt x="29089" y="9819"/>
                </a:lnTo>
                <a:lnTo>
                  <a:pt x="33314" y="4895"/>
                </a:lnTo>
                <a:lnTo>
                  <a:pt x="29089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1623839" y="1685367"/>
            <a:ext cx="744728" cy="744804"/>
          </a:xfrm>
          <a:custGeom>
            <a:avLst/>
            <a:gdLst/>
            <a:ahLst/>
            <a:cxnLst/>
            <a:rect l="l" t="t" r="r" b="b"/>
            <a:pathLst>
              <a:path w="9818" h="9819" extrusionOk="0">
                <a:moveTo>
                  <a:pt x="4894" y="1"/>
                </a:moveTo>
                <a:cubicBezTo>
                  <a:pt x="2189" y="1"/>
                  <a:pt x="0" y="2189"/>
                  <a:pt x="0" y="4895"/>
                </a:cubicBezTo>
                <a:cubicBezTo>
                  <a:pt x="0" y="7630"/>
                  <a:pt x="2189" y="9819"/>
                  <a:pt x="4894" y="9819"/>
                </a:cubicBezTo>
                <a:cubicBezTo>
                  <a:pt x="7629" y="9819"/>
                  <a:pt x="9818" y="7630"/>
                  <a:pt x="9818" y="4895"/>
                </a:cubicBezTo>
                <a:cubicBezTo>
                  <a:pt x="9818" y="2189"/>
                  <a:pt x="7629" y="1"/>
                  <a:pt x="4894" y="1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Google Shape;108;p17"/>
          <p:cNvSpPr/>
          <p:nvPr/>
        </p:nvSpPr>
        <p:spPr>
          <a:xfrm>
            <a:off x="1623839" y="3919317"/>
            <a:ext cx="744728" cy="744804"/>
          </a:xfrm>
          <a:custGeom>
            <a:avLst/>
            <a:gdLst/>
            <a:ahLst/>
            <a:cxnLst/>
            <a:rect l="l" t="t" r="r" b="b"/>
            <a:pathLst>
              <a:path w="9818" h="9819" extrusionOk="0">
                <a:moveTo>
                  <a:pt x="4894" y="1"/>
                </a:moveTo>
                <a:cubicBezTo>
                  <a:pt x="2189" y="1"/>
                  <a:pt x="0" y="2189"/>
                  <a:pt x="0" y="4894"/>
                </a:cubicBezTo>
                <a:cubicBezTo>
                  <a:pt x="0" y="7630"/>
                  <a:pt x="2189" y="9818"/>
                  <a:pt x="4894" y="9818"/>
                </a:cubicBezTo>
                <a:cubicBezTo>
                  <a:pt x="7629" y="9818"/>
                  <a:pt x="9818" y="7630"/>
                  <a:pt x="9818" y="4894"/>
                </a:cubicBezTo>
                <a:cubicBezTo>
                  <a:pt x="9818" y="2189"/>
                  <a:pt x="7629" y="1"/>
                  <a:pt x="4894" y="1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1623839" y="5035153"/>
            <a:ext cx="744728" cy="747080"/>
          </a:xfrm>
          <a:custGeom>
            <a:avLst/>
            <a:gdLst/>
            <a:ahLst/>
            <a:cxnLst/>
            <a:rect l="l" t="t" r="r" b="b"/>
            <a:pathLst>
              <a:path w="9818" h="9849" extrusionOk="0">
                <a:moveTo>
                  <a:pt x="4894" y="0"/>
                </a:moveTo>
                <a:cubicBezTo>
                  <a:pt x="2189" y="0"/>
                  <a:pt x="0" y="2219"/>
                  <a:pt x="0" y="4924"/>
                </a:cubicBezTo>
                <a:cubicBezTo>
                  <a:pt x="0" y="7630"/>
                  <a:pt x="2189" y="9849"/>
                  <a:pt x="4894" y="9849"/>
                </a:cubicBezTo>
                <a:cubicBezTo>
                  <a:pt x="7629" y="9849"/>
                  <a:pt x="9818" y="7630"/>
                  <a:pt x="9818" y="4924"/>
                </a:cubicBezTo>
                <a:cubicBezTo>
                  <a:pt x="9818" y="2219"/>
                  <a:pt x="7629" y="0"/>
                  <a:pt x="4894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1623839" y="2801204"/>
            <a:ext cx="744728" cy="747080"/>
          </a:xfrm>
          <a:custGeom>
            <a:avLst/>
            <a:gdLst/>
            <a:ahLst/>
            <a:cxnLst/>
            <a:rect l="l" t="t" r="r" b="b"/>
            <a:pathLst>
              <a:path w="9818" h="9849" extrusionOk="0">
                <a:moveTo>
                  <a:pt x="4894" y="1"/>
                </a:moveTo>
                <a:cubicBezTo>
                  <a:pt x="2189" y="1"/>
                  <a:pt x="0" y="2220"/>
                  <a:pt x="0" y="4925"/>
                </a:cubicBezTo>
                <a:cubicBezTo>
                  <a:pt x="0" y="7630"/>
                  <a:pt x="2189" y="9849"/>
                  <a:pt x="4894" y="9849"/>
                </a:cubicBezTo>
                <a:cubicBezTo>
                  <a:pt x="7629" y="9849"/>
                  <a:pt x="9818" y="7630"/>
                  <a:pt x="9818" y="4925"/>
                </a:cubicBezTo>
                <a:cubicBezTo>
                  <a:pt x="9818" y="2220"/>
                  <a:pt x="7629" y="1"/>
                  <a:pt x="4894" y="1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1781625" y="1843769"/>
            <a:ext cx="429139" cy="428000"/>
          </a:xfrm>
          <a:custGeom>
            <a:avLst/>
            <a:gdLst/>
            <a:ahLst/>
            <a:cxnLst/>
            <a:rect l="l" t="t" r="r" b="b"/>
            <a:pathLst>
              <a:path w="12068" h="12036" extrusionOk="0">
                <a:moveTo>
                  <a:pt x="4222" y="630"/>
                </a:moveTo>
                <a:cubicBezTo>
                  <a:pt x="5010" y="630"/>
                  <a:pt x="5640" y="1292"/>
                  <a:pt x="5640" y="2048"/>
                </a:cubicBezTo>
                <a:lnTo>
                  <a:pt x="5640" y="9767"/>
                </a:lnTo>
                <a:cubicBezTo>
                  <a:pt x="5703" y="10617"/>
                  <a:pt x="5073" y="11311"/>
                  <a:pt x="4285" y="11311"/>
                </a:cubicBezTo>
                <a:cubicBezTo>
                  <a:pt x="3498" y="11311"/>
                  <a:pt x="2868" y="10680"/>
                  <a:pt x="2868" y="9893"/>
                </a:cubicBezTo>
                <a:lnTo>
                  <a:pt x="2868" y="9830"/>
                </a:lnTo>
                <a:cubicBezTo>
                  <a:pt x="3403" y="9767"/>
                  <a:pt x="3907" y="9515"/>
                  <a:pt x="4254" y="9137"/>
                </a:cubicBezTo>
                <a:cubicBezTo>
                  <a:pt x="4380" y="9011"/>
                  <a:pt x="4380" y="8790"/>
                  <a:pt x="4254" y="8633"/>
                </a:cubicBezTo>
                <a:cubicBezTo>
                  <a:pt x="4191" y="8570"/>
                  <a:pt x="4104" y="8538"/>
                  <a:pt x="4014" y="8538"/>
                </a:cubicBezTo>
                <a:cubicBezTo>
                  <a:pt x="3923" y="8538"/>
                  <a:pt x="3829" y="8570"/>
                  <a:pt x="3750" y="8633"/>
                </a:cubicBezTo>
                <a:cubicBezTo>
                  <a:pt x="3435" y="8948"/>
                  <a:pt x="2962" y="9137"/>
                  <a:pt x="2490" y="9137"/>
                </a:cubicBezTo>
                <a:cubicBezTo>
                  <a:pt x="1513" y="9137"/>
                  <a:pt x="725" y="8349"/>
                  <a:pt x="725" y="7372"/>
                </a:cubicBezTo>
                <a:cubicBezTo>
                  <a:pt x="725" y="7057"/>
                  <a:pt x="788" y="6742"/>
                  <a:pt x="946" y="6490"/>
                </a:cubicBezTo>
                <a:cubicBezTo>
                  <a:pt x="1387" y="6805"/>
                  <a:pt x="1891" y="6994"/>
                  <a:pt x="2490" y="6994"/>
                </a:cubicBezTo>
                <a:cubicBezTo>
                  <a:pt x="2679" y="6994"/>
                  <a:pt x="2836" y="6837"/>
                  <a:pt x="2836" y="6648"/>
                </a:cubicBezTo>
                <a:cubicBezTo>
                  <a:pt x="2836" y="6459"/>
                  <a:pt x="2679" y="6301"/>
                  <a:pt x="2490" y="6301"/>
                </a:cubicBezTo>
                <a:cubicBezTo>
                  <a:pt x="1513" y="6301"/>
                  <a:pt x="725" y="5514"/>
                  <a:pt x="725" y="4537"/>
                </a:cubicBezTo>
                <a:cubicBezTo>
                  <a:pt x="725" y="3623"/>
                  <a:pt x="1387" y="2899"/>
                  <a:pt x="2238" y="2804"/>
                </a:cubicBezTo>
                <a:cubicBezTo>
                  <a:pt x="2521" y="3623"/>
                  <a:pt x="3309" y="4159"/>
                  <a:pt x="4222" y="4159"/>
                </a:cubicBezTo>
                <a:cubicBezTo>
                  <a:pt x="4411" y="4159"/>
                  <a:pt x="4569" y="4001"/>
                  <a:pt x="4569" y="3812"/>
                </a:cubicBezTo>
                <a:cubicBezTo>
                  <a:pt x="4569" y="3623"/>
                  <a:pt x="4411" y="3466"/>
                  <a:pt x="4222" y="3466"/>
                </a:cubicBezTo>
                <a:cubicBezTo>
                  <a:pt x="3435" y="3466"/>
                  <a:pt x="2805" y="2836"/>
                  <a:pt x="2805" y="2048"/>
                </a:cubicBezTo>
                <a:cubicBezTo>
                  <a:pt x="2805" y="1261"/>
                  <a:pt x="3435" y="630"/>
                  <a:pt x="4222" y="630"/>
                </a:cubicBezTo>
                <a:close/>
                <a:moveTo>
                  <a:pt x="7814" y="788"/>
                </a:moveTo>
                <a:cubicBezTo>
                  <a:pt x="8602" y="788"/>
                  <a:pt x="9232" y="1418"/>
                  <a:pt x="9232" y="2206"/>
                </a:cubicBezTo>
                <a:cubicBezTo>
                  <a:pt x="9232" y="2993"/>
                  <a:pt x="8602" y="3623"/>
                  <a:pt x="7814" y="3623"/>
                </a:cubicBezTo>
                <a:cubicBezTo>
                  <a:pt x="7593" y="3623"/>
                  <a:pt x="7436" y="3781"/>
                  <a:pt x="7436" y="3970"/>
                </a:cubicBezTo>
                <a:cubicBezTo>
                  <a:pt x="7436" y="4159"/>
                  <a:pt x="7593" y="4316"/>
                  <a:pt x="7814" y="4316"/>
                </a:cubicBezTo>
                <a:cubicBezTo>
                  <a:pt x="8696" y="4316"/>
                  <a:pt x="9484" y="3749"/>
                  <a:pt x="9767" y="2962"/>
                </a:cubicBezTo>
                <a:cubicBezTo>
                  <a:pt x="10649" y="3056"/>
                  <a:pt x="11311" y="3812"/>
                  <a:pt x="11311" y="4695"/>
                </a:cubicBezTo>
                <a:cubicBezTo>
                  <a:pt x="11311" y="5671"/>
                  <a:pt x="10523" y="6459"/>
                  <a:pt x="9547" y="6459"/>
                </a:cubicBezTo>
                <a:cubicBezTo>
                  <a:pt x="9326" y="6459"/>
                  <a:pt x="9169" y="6616"/>
                  <a:pt x="9169" y="6805"/>
                </a:cubicBezTo>
                <a:cubicBezTo>
                  <a:pt x="9169" y="6994"/>
                  <a:pt x="9326" y="7152"/>
                  <a:pt x="9547" y="7152"/>
                </a:cubicBezTo>
                <a:cubicBezTo>
                  <a:pt x="10114" y="7152"/>
                  <a:pt x="10649" y="6963"/>
                  <a:pt x="11059" y="6648"/>
                </a:cubicBezTo>
                <a:cubicBezTo>
                  <a:pt x="11217" y="6931"/>
                  <a:pt x="11311" y="7215"/>
                  <a:pt x="11311" y="7530"/>
                </a:cubicBezTo>
                <a:cubicBezTo>
                  <a:pt x="11374" y="8381"/>
                  <a:pt x="10586" y="9168"/>
                  <a:pt x="9610" y="9168"/>
                </a:cubicBezTo>
                <a:cubicBezTo>
                  <a:pt x="9137" y="9168"/>
                  <a:pt x="8696" y="8979"/>
                  <a:pt x="8350" y="8664"/>
                </a:cubicBezTo>
                <a:cubicBezTo>
                  <a:pt x="8287" y="8601"/>
                  <a:pt x="8200" y="8570"/>
                  <a:pt x="8109" y="8570"/>
                </a:cubicBezTo>
                <a:cubicBezTo>
                  <a:pt x="8019" y="8570"/>
                  <a:pt x="7924" y="8601"/>
                  <a:pt x="7845" y="8664"/>
                </a:cubicBezTo>
                <a:cubicBezTo>
                  <a:pt x="7719" y="8790"/>
                  <a:pt x="7719" y="9011"/>
                  <a:pt x="7845" y="9168"/>
                </a:cubicBezTo>
                <a:cubicBezTo>
                  <a:pt x="8224" y="9578"/>
                  <a:pt x="8696" y="9798"/>
                  <a:pt x="9232" y="9893"/>
                </a:cubicBezTo>
                <a:lnTo>
                  <a:pt x="9232" y="9924"/>
                </a:lnTo>
                <a:cubicBezTo>
                  <a:pt x="9232" y="10712"/>
                  <a:pt x="8602" y="11342"/>
                  <a:pt x="7814" y="11342"/>
                </a:cubicBezTo>
                <a:cubicBezTo>
                  <a:pt x="7026" y="11342"/>
                  <a:pt x="6396" y="10680"/>
                  <a:pt x="6396" y="9924"/>
                </a:cubicBezTo>
                <a:lnTo>
                  <a:pt x="6396" y="2206"/>
                </a:lnTo>
                <a:cubicBezTo>
                  <a:pt x="6396" y="1418"/>
                  <a:pt x="7058" y="788"/>
                  <a:pt x="7814" y="788"/>
                </a:cubicBezTo>
                <a:close/>
                <a:moveTo>
                  <a:pt x="4254" y="0"/>
                </a:moveTo>
                <a:cubicBezTo>
                  <a:pt x="3088" y="0"/>
                  <a:pt x="2143" y="977"/>
                  <a:pt x="2143" y="2111"/>
                </a:cubicBezTo>
                <a:lnTo>
                  <a:pt x="2143" y="2174"/>
                </a:lnTo>
                <a:cubicBezTo>
                  <a:pt x="946" y="2332"/>
                  <a:pt x="1" y="3340"/>
                  <a:pt x="1" y="4600"/>
                </a:cubicBezTo>
                <a:cubicBezTo>
                  <a:pt x="1" y="5104"/>
                  <a:pt x="158" y="5640"/>
                  <a:pt x="442" y="6018"/>
                </a:cubicBezTo>
                <a:cubicBezTo>
                  <a:pt x="158" y="6427"/>
                  <a:pt x="1" y="6931"/>
                  <a:pt x="1" y="7435"/>
                </a:cubicBezTo>
                <a:cubicBezTo>
                  <a:pt x="1" y="8696"/>
                  <a:pt x="946" y="9735"/>
                  <a:pt x="2143" y="9861"/>
                </a:cubicBezTo>
                <a:lnTo>
                  <a:pt x="2143" y="9924"/>
                </a:lnTo>
                <a:cubicBezTo>
                  <a:pt x="2143" y="11090"/>
                  <a:pt x="3088" y="12035"/>
                  <a:pt x="4254" y="12035"/>
                </a:cubicBezTo>
                <a:cubicBezTo>
                  <a:pt x="5010" y="12035"/>
                  <a:pt x="5640" y="11657"/>
                  <a:pt x="6050" y="11058"/>
                </a:cubicBezTo>
                <a:cubicBezTo>
                  <a:pt x="6428" y="11657"/>
                  <a:pt x="7089" y="12035"/>
                  <a:pt x="7814" y="12035"/>
                </a:cubicBezTo>
                <a:cubicBezTo>
                  <a:pt x="8980" y="12035"/>
                  <a:pt x="9925" y="11058"/>
                  <a:pt x="9925" y="9924"/>
                </a:cubicBezTo>
                <a:lnTo>
                  <a:pt x="9925" y="9861"/>
                </a:lnTo>
                <a:cubicBezTo>
                  <a:pt x="11122" y="9704"/>
                  <a:pt x="12067" y="8696"/>
                  <a:pt x="12067" y="7435"/>
                </a:cubicBezTo>
                <a:cubicBezTo>
                  <a:pt x="12067" y="6931"/>
                  <a:pt x="11910" y="6459"/>
                  <a:pt x="11626" y="6018"/>
                </a:cubicBezTo>
                <a:cubicBezTo>
                  <a:pt x="11910" y="5577"/>
                  <a:pt x="12067" y="5104"/>
                  <a:pt x="12067" y="4600"/>
                </a:cubicBezTo>
                <a:cubicBezTo>
                  <a:pt x="12067" y="3371"/>
                  <a:pt x="11154" y="2363"/>
                  <a:pt x="9925" y="2174"/>
                </a:cubicBezTo>
                <a:lnTo>
                  <a:pt x="9925" y="2111"/>
                </a:lnTo>
                <a:cubicBezTo>
                  <a:pt x="9925" y="945"/>
                  <a:pt x="8980" y="0"/>
                  <a:pt x="7814" y="0"/>
                </a:cubicBezTo>
                <a:cubicBezTo>
                  <a:pt x="7089" y="0"/>
                  <a:pt x="6428" y="378"/>
                  <a:pt x="6050" y="977"/>
                </a:cubicBezTo>
                <a:cubicBezTo>
                  <a:pt x="5640" y="378"/>
                  <a:pt x="4979" y="0"/>
                  <a:pt x="425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0" name="Google Shape;120;p17"/>
          <p:cNvGrpSpPr/>
          <p:nvPr/>
        </p:nvGrpSpPr>
        <p:grpSpPr>
          <a:xfrm>
            <a:off x="1782826" y="2961376"/>
            <a:ext cx="426737" cy="426737"/>
            <a:chOff x="-47529700" y="2342000"/>
            <a:chExt cx="302450" cy="299900"/>
          </a:xfrm>
        </p:grpSpPr>
        <p:sp>
          <p:nvSpPr>
            <p:cNvPr id="121" name="Google Shape;121;p17"/>
            <p:cNvSpPr/>
            <p:nvPr/>
          </p:nvSpPr>
          <p:spPr>
            <a:xfrm>
              <a:off x="-47529700" y="2342000"/>
              <a:ext cx="302450" cy="299900"/>
            </a:xfrm>
            <a:custGeom>
              <a:avLst/>
              <a:gdLst/>
              <a:ahLst/>
              <a:cxnLst/>
              <a:rect l="l" t="t" r="r" b="b"/>
              <a:pathLst>
                <a:path w="12098" h="11996" extrusionOk="0">
                  <a:moveTo>
                    <a:pt x="7530" y="725"/>
                  </a:moveTo>
                  <a:cubicBezTo>
                    <a:pt x="9672" y="725"/>
                    <a:pt x="11405" y="2457"/>
                    <a:pt x="11405" y="4568"/>
                  </a:cubicBezTo>
                  <a:cubicBezTo>
                    <a:pt x="11405" y="6711"/>
                    <a:pt x="9672" y="8443"/>
                    <a:pt x="7530" y="8443"/>
                  </a:cubicBezTo>
                  <a:cubicBezTo>
                    <a:pt x="5419" y="8443"/>
                    <a:pt x="3686" y="6711"/>
                    <a:pt x="3686" y="4568"/>
                  </a:cubicBezTo>
                  <a:cubicBezTo>
                    <a:pt x="3686" y="2457"/>
                    <a:pt x="5419" y="725"/>
                    <a:pt x="7530" y="725"/>
                  </a:cubicBezTo>
                  <a:close/>
                  <a:moveTo>
                    <a:pt x="4064" y="7530"/>
                  </a:moveTo>
                  <a:cubicBezTo>
                    <a:pt x="4222" y="7719"/>
                    <a:pt x="4379" y="7876"/>
                    <a:pt x="4568" y="8034"/>
                  </a:cubicBezTo>
                  <a:lnTo>
                    <a:pt x="3686" y="8947"/>
                  </a:lnTo>
                  <a:lnTo>
                    <a:pt x="3151" y="8443"/>
                  </a:lnTo>
                  <a:lnTo>
                    <a:pt x="4064" y="7530"/>
                  </a:lnTo>
                  <a:close/>
                  <a:moveTo>
                    <a:pt x="2647" y="8916"/>
                  </a:moveTo>
                  <a:lnTo>
                    <a:pt x="3151" y="9420"/>
                  </a:lnTo>
                  <a:lnTo>
                    <a:pt x="1386" y="11184"/>
                  </a:lnTo>
                  <a:cubicBezTo>
                    <a:pt x="1323" y="11247"/>
                    <a:pt x="1237" y="11279"/>
                    <a:pt x="1146" y="11279"/>
                  </a:cubicBezTo>
                  <a:cubicBezTo>
                    <a:pt x="1056" y="11279"/>
                    <a:pt x="961" y="11247"/>
                    <a:pt x="882" y="11184"/>
                  </a:cubicBezTo>
                  <a:cubicBezTo>
                    <a:pt x="756" y="11090"/>
                    <a:pt x="756" y="10838"/>
                    <a:pt x="882" y="10680"/>
                  </a:cubicBezTo>
                  <a:lnTo>
                    <a:pt x="2647" y="8916"/>
                  </a:lnTo>
                  <a:close/>
                  <a:moveTo>
                    <a:pt x="7530" y="0"/>
                  </a:moveTo>
                  <a:cubicBezTo>
                    <a:pt x="5009" y="0"/>
                    <a:pt x="2962" y="2048"/>
                    <a:pt x="2962" y="4568"/>
                  </a:cubicBezTo>
                  <a:cubicBezTo>
                    <a:pt x="2962" y="5450"/>
                    <a:pt x="3214" y="6270"/>
                    <a:pt x="3623" y="6963"/>
                  </a:cubicBezTo>
                  <a:lnTo>
                    <a:pt x="410" y="10208"/>
                  </a:lnTo>
                  <a:cubicBezTo>
                    <a:pt x="0" y="10586"/>
                    <a:pt x="0" y="11279"/>
                    <a:pt x="410" y="11688"/>
                  </a:cubicBezTo>
                  <a:cubicBezTo>
                    <a:pt x="599" y="11893"/>
                    <a:pt x="867" y="11996"/>
                    <a:pt x="1138" y="11996"/>
                  </a:cubicBezTo>
                  <a:cubicBezTo>
                    <a:pt x="1410" y="11996"/>
                    <a:pt x="1686" y="11893"/>
                    <a:pt x="1890" y="11688"/>
                  </a:cubicBezTo>
                  <a:lnTo>
                    <a:pt x="5135" y="8475"/>
                  </a:lnTo>
                  <a:cubicBezTo>
                    <a:pt x="5829" y="8916"/>
                    <a:pt x="6679" y="9137"/>
                    <a:pt x="7530" y="9137"/>
                  </a:cubicBezTo>
                  <a:cubicBezTo>
                    <a:pt x="10050" y="9137"/>
                    <a:pt x="12098" y="7089"/>
                    <a:pt x="12098" y="4568"/>
                  </a:cubicBezTo>
                  <a:cubicBezTo>
                    <a:pt x="12098" y="2048"/>
                    <a:pt x="10050" y="0"/>
                    <a:pt x="75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Google Shape;122;p17"/>
            <p:cNvSpPr/>
            <p:nvPr/>
          </p:nvSpPr>
          <p:spPr>
            <a:xfrm>
              <a:off x="-47404475" y="2395550"/>
              <a:ext cx="124475" cy="123675"/>
            </a:xfrm>
            <a:custGeom>
              <a:avLst/>
              <a:gdLst/>
              <a:ahLst/>
              <a:cxnLst/>
              <a:rect l="l" t="t" r="r" b="b"/>
              <a:pathLst>
                <a:path w="4979" h="4947" extrusionOk="0">
                  <a:moveTo>
                    <a:pt x="2804" y="2080"/>
                  </a:moveTo>
                  <a:cubicBezTo>
                    <a:pt x="2678" y="2395"/>
                    <a:pt x="2458" y="2647"/>
                    <a:pt x="2174" y="2710"/>
                  </a:cubicBezTo>
                  <a:lnTo>
                    <a:pt x="2174" y="2080"/>
                  </a:lnTo>
                  <a:close/>
                  <a:moveTo>
                    <a:pt x="1828" y="694"/>
                  </a:moveTo>
                  <a:cubicBezTo>
                    <a:pt x="2300" y="694"/>
                    <a:pt x="2678" y="977"/>
                    <a:pt x="2804" y="1418"/>
                  </a:cubicBezTo>
                  <a:lnTo>
                    <a:pt x="1828" y="1418"/>
                  </a:lnTo>
                  <a:cubicBezTo>
                    <a:pt x="1607" y="1418"/>
                    <a:pt x="1481" y="1576"/>
                    <a:pt x="1481" y="1765"/>
                  </a:cubicBezTo>
                  <a:lnTo>
                    <a:pt x="1481" y="2741"/>
                  </a:lnTo>
                  <a:cubicBezTo>
                    <a:pt x="1072" y="2584"/>
                    <a:pt x="757" y="2206"/>
                    <a:pt x="757" y="1765"/>
                  </a:cubicBezTo>
                  <a:cubicBezTo>
                    <a:pt x="757" y="1166"/>
                    <a:pt x="1229" y="694"/>
                    <a:pt x="1828" y="694"/>
                  </a:cubicBezTo>
                  <a:close/>
                  <a:moveTo>
                    <a:pt x="4254" y="2080"/>
                  </a:moveTo>
                  <a:lnTo>
                    <a:pt x="4254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4" y="3308"/>
                    <a:pt x="3371" y="2804"/>
                    <a:pt x="3498" y="2080"/>
                  </a:cubicBezTo>
                  <a:close/>
                  <a:moveTo>
                    <a:pt x="1796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15"/>
                    <a:pt x="599" y="3340"/>
                    <a:pt x="1418" y="3497"/>
                  </a:cubicBezTo>
                  <a:lnTo>
                    <a:pt x="1418" y="4600"/>
                  </a:lnTo>
                  <a:cubicBezTo>
                    <a:pt x="1418" y="4789"/>
                    <a:pt x="1576" y="4947"/>
                    <a:pt x="1796" y="4947"/>
                  </a:cubicBezTo>
                  <a:lnTo>
                    <a:pt x="4569" y="4947"/>
                  </a:lnTo>
                  <a:cubicBezTo>
                    <a:pt x="4789" y="4947"/>
                    <a:pt x="4947" y="4789"/>
                    <a:pt x="4947" y="4600"/>
                  </a:cubicBezTo>
                  <a:lnTo>
                    <a:pt x="4947" y="1796"/>
                  </a:lnTo>
                  <a:cubicBezTo>
                    <a:pt x="4978" y="1576"/>
                    <a:pt x="4821" y="1418"/>
                    <a:pt x="4632" y="1418"/>
                  </a:cubicBezTo>
                  <a:lnTo>
                    <a:pt x="3498" y="1418"/>
                  </a:lnTo>
                  <a:cubicBezTo>
                    <a:pt x="3371" y="631"/>
                    <a:pt x="2647" y="0"/>
                    <a:pt x="17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3" name="Google Shape;123;p17"/>
          <p:cNvGrpSpPr/>
          <p:nvPr/>
        </p:nvGrpSpPr>
        <p:grpSpPr>
          <a:xfrm>
            <a:off x="1782836" y="4078351"/>
            <a:ext cx="426716" cy="426736"/>
            <a:chOff x="-49786250" y="2316650"/>
            <a:chExt cx="300900" cy="299450"/>
          </a:xfrm>
        </p:grpSpPr>
        <p:sp>
          <p:nvSpPr>
            <p:cNvPr id="124" name="Google Shape;124;p17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Google Shape;125;p17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Google Shape;126;p17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Google Shape;127;p17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1" name="Google Shape;131;p17"/>
          <p:cNvGrpSpPr/>
          <p:nvPr/>
        </p:nvGrpSpPr>
        <p:grpSpPr>
          <a:xfrm>
            <a:off x="1804878" y="5189230"/>
            <a:ext cx="382632" cy="438929"/>
            <a:chOff x="-48237000" y="2342650"/>
            <a:chExt cx="256800" cy="300225"/>
          </a:xfrm>
        </p:grpSpPr>
        <p:sp>
          <p:nvSpPr>
            <p:cNvPr id="132" name="Google Shape;132;p17"/>
            <p:cNvSpPr/>
            <p:nvPr/>
          </p:nvSpPr>
          <p:spPr>
            <a:xfrm>
              <a:off x="-48237000" y="2342650"/>
              <a:ext cx="256800" cy="300225"/>
            </a:xfrm>
            <a:custGeom>
              <a:avLst/>
              <a:gdLst/>
              <a:ahLst/>
              <a:cxnLst/>
              <a:rect l="l" t="t" r="r" b="b"/>
              <a:pathLst>
                <a:path w="10272" h="12009" extrusionOk="0">
                  <a:moveTo>
                    <a:pt x="4507" y="679"/>
                  </a:moveTo>
                  <a:cubicBezTo>
                    <a:pt x="4774" y="679"/>
                    <a:pt x="5048" y="706"/>
                    <a:pt x="5325" y="762"/>
                  </a:cubicBezTo>
                  <a:cubicBezTo>
                    <a:pt x="6774" y="1077"/>
                    <a:pt x="7940" y="2274"/>
                    <a:pt x="8255" y="3723"/>
                  </a:cubicBezTo>
                  <a:cubicBezTo>
                    <a:pt x="8381" y="4227"/>
                    <a:pt x="8381" y="4763"/>
                    <a:pt x="8318" y="5267"/>
                  </a:cubicBezTo>
                  <a:cubicBezTo>
                    <a:pt x="8318" y="5330"/>
                    <a:pt x="8318" y="5424"/>
                    <a:pt x="8350" y="5487"/>
                  </a:cubicBezTo>
                  <a:lnTo>
                    <a:pt x="9263" y="7220"/>
                  </a:lnTo>
                  <a:cubicBezTo>
                    <a:pt x="9389" y="7441"/>
                    <a:pt x="9232" y="7756"/>
                    <a:pt x="8980" y="7756"/>
                  </a:cubicBezTo>
                  <a:lnTo>
                    <a:pt x="8034" y="7756"/>
                  </a:lnTo>
                  <a:cubicBezTo>
                    <a:pt x="7845" y="7756"/>
                    <a:pt x="7688" y="7913"/>
                    <a:pt x="7688" y="8102"/>
                  </a:cubicBezTo>
                  <a:lnTo>
                    <a:pt x="7688" y="9867"/>
                  </a:lnTo>
                  <a:lnTo>
                    <a:pt x="5892" y="9867"/>
                  </a:lnTo>
                  <a:cubicBezTo>
                    <a:pt x="5703" y="9867"/>
                    <a:pt x="5546" y="10024"/>
                    <a:pt x="5546" y="10213"/>
                  </a:cubicBezTo>
                  <a:lnTo>
                    <a:pt x="5546" y="11284"/>
                  </a:lnTo>
                  <a:lnTo>
                    <a:pt x="2049" y="11284"/>
                  </a:lnTo>
                  <a:lnTo>
                    <a:pt x="2049" y="7693"/>
                  </a:lnTo>
                  <a:cubicBezTo>
                    <a:pt x="2049" y="7598"/>
                    <a:pt x="2017" y="7504"/>
                    <a:pt x="1923" y="7441"/>
                  </a:cubicBezTo>
                  <a:cubicBezTo>
                    <a:pt x="1103" y="6685"/>
                    <a:pt x="631" y="5645"/>
                    <a:pt x="631" y="4542"/>
                  </a:cubicBezTo>
                  <a:cubicBezTo>
                    <a:pt x="631" y="2387"/>
                    <a:pt x="2372" y="679"/>
                    <a:pt x="4507" y="679"/>
                  </a:cubicBezTo>
                  <a:close/>
                  <a:moveTo>
                    <a:pt x="4570" y="0"/>
                  </a:moveTo>
                  <a:cubicBezTo>
                    <a:pt x="2059" y="0"/>
                    <a:pt x="1" y="1999"/>
                    <a:pt x="1" y="4542"/>
                  </a:cubicBezTo>
                  <a:cubicBezTo>
                    <a:pt x="1" y="5802"/>
                    <a:pt x="505" y="7000"/>
                    <a:pt x="1418" y="7850"/>
                  </a:cubicBezTo>
                  <a:lnTo>
                    <a:pt x="1418" y="11631"/>
                  </a:lnTo>
                  <a:cubicBezTo>
                    <a:pt x="1418" y="11851"/>
                    <a:pt x="1576" y="12009"/>
                    <a:pt x="1765" y="12009"/>
                  </a:cubicBezTo>
                  <a:lnTo>
                    <a:pt x="5987" y="12009"/>
                  </a:lnTo>
                  <a:cubicBezTo>
                    <a:pt x="6176" y="12009"/>
                    <a:pt x="6333" y="11851"/>
                    <a:pt x="6333" y="11631"/>
                  </a:cubicBezTo>
                  <a:lnTo>
                    <a:pt x="6333" y="10591"/>
                  </a:lnTo>
                  <a:lnTo>
                    <a:pt x="8097" y="10591"/>
                  </a:lnTo>
                  <a:cubicBezTo>
                    <a:pt x="8287" y="10591"/>
                    <a:pt x="8444" y="10434"/>
                    <a:pt x="8444" y="10213"/>
                  </a:cubicBezTo>
                  <a:lnTo>
                    <a:pt x="8444" y="8449"/>
                  </a:lnTo>
                  <a:lnTo>
                    <a:pt x="9043" y="8449"/>
                  </a:lnTo>
                  <a:cubicBezTo>
                    <a:pt x="9799" y="8417"/>
                    <a:pt x="10271" y="7598"/>
                    <a:pt x="9925" y="6874"/>
                  </a:cubicBezTo>
                  <a:lnTo>
                    <a:pt x="9043" y="5267"/>
                  </a:lnTo>
                  <a:cubicBezTo>
                    <a:pt x="9137" y="4700"/>
                    <a:pt x="9137" y="4164"/>
                    <a:pt x="9011" y="3597"/>
                  </a:cubicBezTo>
                  <a:cubicBezTo>
                    <a:pt x="8665" y="1864"/>
                    <a:pt x="7247" y="510"/>
                    <a:pt x="5546" y="100"/>
                  </a:cubicBezTo>
                  <a:cubicBezTo>
                    <a:pt x="5215" y="33"/>
                    <a:pt x="4889" y="0"/>
                    <a:pt x="4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Google Shape;133;p17"/>
            <p:cNvSpPr/>
            <p:nvPr/>
          </p:nvSpPr>
          <p:spPr>
            <a:xfrm>
              <a:off x="-48195250" y="2377425"/>
              <a:ext cx="144150" cy="140225"/>
            </a:xfrm>
            <a:custGeom>
              <a:avLst/>
              <a:gdLst/>
              <a:ahLst/>
              <a:cxnLst/>
              <a:rect l="l" t="t" r="r" b="b"/>
              <a:pathLst>
                <a:path w="5766" h="5609" extrusionOk="0">
                  <a:moveTo>
                    <a:pt x="3214" y="757"/>
                  </a:moveTo>
                  <a:lnTo>
                    <a:pt x="3214" y="883"/>
                  </a:lnTo>
                  <a:cubicBezTo>
                    <a:pt x="3214" y="1040"/>
                    <a:pt x="3277" y="1135"/>
                    <a:pt x="3435" y="1198"/>
                  </a:cubicBezTo>
                  <a:cubicBezTo>
                    <a:pt x="3624" y="1261"/>
                    <a:pt x="3844" y="1387"/>
                    <a:pt x="4002" y="1513"/>
                  </a:cubicBezTo>
                  <a:cubicBezTo>
                    <a:pt x="4061" y="1553"/>
                    <a:pt x="4146" y="1593"/>
                    <a:pt x="4233" y="1593"/>
                  </a:cubicBezTo>
                  <a:cubicBezTo>
                    <a:pt x="4283" y="1593"/>
                    <a:pt x="4333" y="1579"/>
                    <a:pt x="4380" y="1545"/>
                  </a:cubicBezTo>
                  <a:lnTo>
                    <a:pt x="4506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32" y="2206"/>
                    <a:pt x="4537" y="2364"/>
                    <a:pt x="4569" y="2490"/>
                  </a:cubicBezTo>
                  <a:cubicBezTo>
                    <a:pt x="4632" y="2710"/>
                    <a:pt x="4632" y="2899"/>
                    <a:pt x="4569" y="3120"/>
                  </a:cubicBezTo>
                  <a:cubicBezTo>
                    <a:pt x="4537" y="3277"/>
                    <a:pt x="4632" y="3403"/>
                    <a:pt x="4726" y="3466"/>
                  </a:cubicBezTo>
                  <a:lnTo>
                    <a:pt x="4852" y="3561"/>
                  </a:lnTo>
                  <a:lnTo>
                    <a:pt x="4506" y="4159"/>
                  </a:lnTo>
                  <a:lnTo>
                    <a:pt x="4380" y="4065"/>
                  </a:lnTo>
                  <a:cubicBezTo>
                    <a:pt x="4323" y="4037"/>
                    <a:pt x="4260" y="4021"/>
                    <a:pt x="4199" y="4021"/>
                  </a:cubicBezTo>
                  <a:cubicBezTo>
                    <a:pt x="4125" y="4021"/>
                    <a:pt x="4054" y="4044"/>
                    <a:pt x="4002" y="4096"/>
                  </a:cubicBezTo>
                  <a:cubicBezTo>
                    <a:pt x="3844" y="4254"/>
                    <a:pt x="3624" y="4348"/>
                    <a:pt x="3435" y="4411"/>
                  </a:cubicBezTo>
                  <a:cubicBezTo>
                    <a:pt x="3277" y="4475"/>
                    <a:pt x="3214" y="4632"/>
                    <a:pt x="3214" y="4727"/>
                  </a:cubicBezTo>
                  <a:lnTo>
                    <a:pt x="3214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426" y="4475"/>
                    <a:pt x="2269" y="4411"/>
                  </a:cubicBezTo>
                  <a:cubicBezTo>
                    <a:pt x="2048" y="4348"/>
                    <a:pt x="1859" y="4222"/>
                    <a:pt x="1702" y="4096"/>
                  </a:cubicBezTo>
                  <a:cubicBezTo>
                    <a:pt x="1622" y="4057"/>
                    <a:pt x="1530" y="4017"/>
                    <a:pt x="1449" y="4017"/>
                  </a:cubicBezTo>
                  <a:cubicBezTo>
                    <a:pt x="1402" y="4017"/>
                    <a:pt x="1358" y="4030"/>
                    <a:pt x="1324" y="4065"/>
                  </a:cubicBezTo>
                  <a:lnTo>
                    <a:pt x="1198" y="4159"/>
                  </a:lnTo>
                  <a:lnTo>
                    <a:pt x="851" y="3561"/>
                  </a:lnTo>
                  <a:lnTo>
                    <a:pt x="946" y="3466"/>
                  </a:lnTo>
                  <a:cubicBezTo>
                    <a:pt x="1072" y="3403"/>
                    <a:pt x="1166" y="3246"/>
                    <a:pt x="1103" y="3120"/>
                  </a:cubicBezTo>
                  <a:cubicBezTo>
                    <a:pt x="1072" y="2899"/>
                    <a:pt x="1072" y="2710"/>
                    <a:pt x="1103" y="2490"/>
                  </a:cubicBezTo>
                  <a:cubicBezTo>
                    <a:pt x="1166" y="2332"/>
                    <a:pt x="1072" y="2206"/>
                    <a:pt x="946" y="2143"/>
                  </a:cubicBezTo>
                  <a:lnTo>
                    <a:pt x="851" y="2049"/>
                  </a:lnTo>
                  <a:lnTo>
                    <a:pt x="1198" y="1482"/>
                  </a:lnTo>
                  <a:lnTo>
                    <a:pt x="1324" y="1545"/>
                  </a:lnTo>
                  <a:cubicBezTo>
                    <a:pt x="1366" y="1573"/>
                    <a:pt x="1421" y="1588"/>
                    <a:pt x="1481" y="1588"/>
                  </a:cubicBezTo>
                  <a:cubicBezTo>
                    <a:pt x="1553" y="1588"/>
                    <a:pt x="1632" y="1565"/>
                    <a:pt x="1702" y="1513"/>
                  </a:cubicBezTo>
                  <a:cubicBezTo>
                    <a:pt x="1859" y="1356"/>
                    <a:pt x="2048" y="1261"/>
                    <a:pt x="2269" y="1198"/>
                  </a:cubicBezTo>
                  <a:cubicBezTo>
                    <a:pt x="2426" y="1135"/>
                    <a:pt x="2489" y="977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85" y="1"/>
                    <a:pt x="1828" y="158"/>
                    <a:pt x="1828" y="379"/>
                  </a:cubicBezTo>
                  <a:lnTo>
                    <a:pt x="1828" y="599"/>
                  </a:lnTo>
                  <a:cubicBezTo>
                    <a:pt x="1702" y="631"/>
                    <a:pt x="1576" y="725"/>
                    <a:pt x="1513" y="788"/>
                  </a:cubicBezTo>
                  <a:lnTo>
                    <a:pt x="1324" y="694"/>
                  </a:lnTo>
                  <a:cubicBezTo>
                    <a:pt x="1265" y="658"/>
                    <a:pt x="1192" y="641"/>
                    <a:pt x="1122" y="641"/>
                  </a:cubicBezTo>
                  <a:cubicBezTo>
                    <a:pt x="1004" y="641"/>
                    <a:pt x="890" y="690"/>
                    <a:pt x="851" y="788"/>
                  </a:cubicBezTo>
                  <a:lnTo>
                    <a:pt x="126" y="2017"/>
                  </a:lnTo>
                  <a:cubicBezTo>
                    <a:pt x="63" y="2175"/>
                    <a:pt x="95" y="2427"/>
                    <a:pt x="253" y="2490"/>
                  </a:cubicBezTo>
                  <a:lnTo>
                    <a:pt x="442" y="2616"/>
                  </a:lnTo>
                  <a:lnTo>
                    <a:pt x="442" y="2994"/>
                  </a:lnTo>
                  <a:lnTo>
                    <a:pt x="253" y="3120"/>
                  </a:lnTo>
                  <a:cubicBezTo>
                    <a:pt x="95" y="3214"/>
                    <a:pt x="0" y="3435"/>
                    <a:pt x="126" y="3592"/>
                  </a:cubicBezTo>
                  <a:lnTo>
                    <a:pt x="851" y="4821"/>
                  </a:lnTo>
                  <a:cubicBezTo>
                    <a:pt x="894" y="4928"/>
                    <a:pt x="1024" y="4991"/>
                    <a:pt x="1152" y="4991"/>
                  </a:cubicBezTo>
                  <a:cubicBezTo>
                    <a:pt x="1213" y="4991"/>
                    <a:pt x="1273" y="4977"/>
                    <a:pt x="1324" y="4947"/>
                  </a:cubicBezTo>
                  <a:lnTo>
                    <a:pt x="1513" y="4821"/>
                  </a:lnTo>
                  <a:cubicBezTo>
                    <a:pt x="1639" y="4884"/>
                    <a:pt x="1733" y="4979"/>
                    <a:pt x="1828" y="5010"/>
                  </a:cubicBezTo>
                  <a:lnTo>
                    <a:pt x="1828" y="5262"/>
                  </a:lnTo>
                  <a:cubicBezTo>
                    <a:pt x="1828" y="5451"/>
                    <a:pt x="1985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9" y="5451"/>
                    <a:pt x="3939" y="5262"/>
                  </a:cubicBezTo>
                  <a:lnTo>
                    <a:pt x="3939" y="5010"/>
                  </a:lnTo>
                  <a:cubicBezTo>
                    <a:pt x="4065" y="4979"/>
                    <a:pt x="4191" y="4884"/>
                    <a:pt x="4254" y="4821"/>
                  </a:cubicBezTo>
                  <a:lnTo>
                    <a:pt x="4474" y="4947"/>
                  </a:lnTo>
                  <a:cubicBezTo>
                    <a:pt x="4524" y="4967"/>
                    <a:pt x="4580" y="4978"/>
                    <a:pt x="4637" y="4978"/>
                  </a:cubicBezTo>
                  <a:cubicBezTo>
                    <a:pt x="4759" y="4978"/>
                    <a:pt x="4882" y="4929"/>
                    <a:pt x="4947" y="4821"/>
                  </a:cubicBezTo>
                  <a:lnTo>
                    <a:pt x="5640" y="3592"/>
                  </a:lnTo>
                  <a:cubicBezTo>
                    <a:pt x="5734" y="3435"/>
                    <a:pt x="5671" y="3214"/>
                    <a:pt x="5514" y="3120"/>
                  </a:cubicBezTo>
                  <a:lnTo>
                    <a:pt x="5325" y="2994"/>
                  </a:lnTo>
                  <a:lnTo>
                    <a:pt x="5325" y="2616"/>
                  </a:lnTo>
                  <a:lnTo>
                    <a:pt x="5514" y="2490"/>
                  </a:lnTo>
                  <a:cubicBezTo>
                    <a:pt x="5671" y="2427"/>
                    <a:pt x="5766" y="2206"/>
                    <a:pt x="5640" y="2017"/>
                  </a:cubicBezTo>
                  <a:lnTo>
                    <a:pt x="4947" y="788"/>
                  </a:lnTo>
                  <a:cubicBezTo>
                    <a:pt x="4887" y="689"/>
                    <a:pt x="4777" y="627"/>
                    <a:pt x="4664" y="627"/>
                  </a:cubicBezTo>
                  <a:cubicBezTo>
                    <a:pt x="4598" y="627"/>
                    <a:pt x="4532" y="648"/>
                    <a:pt x="4474" y="694"/>
                  </a:cubicBezTo>
                  <a:lnTo>
                    <a:pt x="4254" y="788"/>
                  </a:lnTo>
                  <a:cubicBezTo>
                    <a:pt x="4159" y="725"/>
                    <a:pt x="4033" y="631"/>
                    <a:pt x="3939" y="599"/>
                  </a:cubicBezTo>
                  <a:lnTo>
                    <a:pt x="3939" y="379"/>
                  </a:lnTo>
                  <a:cubicBezTo>
                    <a:pt x="3939" y="158"/>
                    <a:pt x="3781" y="1"/>
                    <a:pt x="35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Google Shape;134;p17"/>
            <p:cNvSpPr/>
            <p:nvPr/>
          </p:nvSpPr>
          <p:spPr>
            <a:xfrm>
              <a:off x="-48150350" y="2422325"/>
              <a:ext cx="52775" cy="52800"/>
            </a:xfrm>
            <a:custGeom>
              <a:avLst/>
              <a:gdLst/>
              <a:ahLst/>
              <a:cxnLst/>
              <a:rect l="l" t="t" r="r" b="b"/>
              <a:pathLst>
                <a:path w="2111" h="2112" extrusionOk="0">
                  <a:moveTo>
                    <a:pt x="1040" y="662"/>
                  </a:moveTo>
                  <a:cubicBezTo>
                    <a:pt x="1260" y="662"/>
                    <a:pt x="1418" y="820"/>
                    <a:pt x="1418" y="1009"/>
                  </a:cubicBezTo>
                  <a:cubicBezTo>
                    <a:pt x="1418" y="1198"/>
                    <a:pt x="1260" y="1355"/>
                    <a:pt x="1040" y="1355"/>
                  </a:cubicBezTo>
                  <a:cubicBezTo>
                    <a:pt x="851" y="1355"/>
                    <a:pt x="693" y="1198"/>
                    <a:pt x="693" y="1009"/>
                  </a:cubicBezTo>
                  <a:cubicBezTo>
                    <a:pt x="693" y="820"/>
                    <a:pt x="851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1"/>
                    <a:pt x="1040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61C0FFF-867B-414B-B009-0C5D4C9FC25B}"/>
              </a:ext>
            </a:extLst>
          </p:cNvPr>
          <p:cNvSpPr txBox="1"/>
          <p:nvPr/>
        </p:nvSpPr>
        <p:spPr>
          <a:xfrm>
            <a:off x="4847770" y="1696942"/>
            <a:ext cx="5776687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3703B0-0322-4B74-A38B-1766FE3D6112}"/>
              </a:ext>
            </a:extLst>
          </p:cNvPr>
          <p:cNvSpPr txBox="1"/>
          <p:nvPr/>
        </p:nvSpPr>
        <p:spPr>
          <a:xfrm>
            <a:off x="2703251" y="1879202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Google Shape;103;p17"/>
          <p:cNvSpPr/>
          <p:nvPr/>
        </p:nvSpPr>
        <p:spPr>
          <a:xfrm>
            <a:off x="2526593" y="2803117"/>
            <a:ext cx="1937712" cy="744804"/>
          </a:xfrm>
          <a:custGeom>
            <a:avLst/>
            <a:gdLst/>
            <a:ahLst/>
            <a:cxnLst/>
            <a:rect l="l" t="t" r="r" b="b"/>
            <a:pathLst>
              <a:path w="33315" h="9819" extrusionOk="0">
                <a:moveTo>
                  <a:pt x="4925" y="1"/>
                </a:moveTo>
                <a:cubicBezTo>
                  <a:pt x="2220" y="1"/>
                  <a:pt x="1" y="2189"/>
                  <a:pt x="1" y="4895"/>
                </a:cubicBezTo>
                <a:cubicBezTo>
                  <a:pt x="1" y="7630"/>
                  <a:pt x="2220" y="9819"/>
                  <a:pt x="4925" y="9819"/>
                </a:cubicBezTo>
                <a:lnTo>
                  <a:pt x="29089" y="9819"/>
                </a:lnTo>
                <a:lnTo>
                  <a:pt x="33314" y="4895"/>
                </a:lnTo>
                <a:lnTo>
                  <a:pt x="29089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">
            <a:extLst>
              <a:ext uri="{FF2B5EF4-FFF2-40B4-BE49-F238E27FC236}">
                <a16:creationId xmlns:a16="http://schemas.microsoft.com/office/drawing/2014/main" id="{B73703B0-0322-4B74-A38B-1766FE3D6112}"/>
              </a:ext>
            </a:extLst>
          </p:cNvPr>
          <p:cNvSpPr txBox="1"/>
          <p:nvPr/>
        </p:nvSpPr>
        <p:spPr>
          <a:xfrm>
            <a:off x="2703251" y="2996952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Google Shape;103;p17"/>
          <p:cNvSpPr/>
          <p:nvPr/>
        </p:nvSpPr>
        <p:spPr>
          <a:xfrm>
            <a:off x="2526593" y="3920520"/>
            <a:ext cx="1937712" cy="744804"/>
          </a:xfrm>
          <a:custGeom>
            <a:avLst/>
            <a:gdLst/>
            <a:ahLst/>
            <a:cxnLst/>
            <a:rect l="l" t="t" r="r" b="b"/>
            <a:pathLst>
              <a:path w="33315" h="9819" extrusionOk="0">
                <a:moveTo>
                  <a:pt x="4925" y="1"/>
                </a:moveTo>
                <a:cubicBezTo>
                  <a:pt x="2220" y="1"/>
                  <a:pt x="1" y="2189"/>
                  <a:pt x="1" y="4895"/>
                </a:cubicBezTo>
                <a:cubicBezTo>
                  <a:pt x="1" y="7630"/>
                  <a:pt x="2220" y="9819"/>
                  <a:pt x="4925" y="9819"/>
                </a:cubicBezTo>
                <a:lnTo>
                  <a:pt x="29089" y="9819"/>
                </a:lnTo>
                <a:lnTo>
                  <a:pt x="33314" y="4895"/>
                </a:lnTo>
                <a:lnTo>
                  <a:pt x="29089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3">
            <a:extLst>
              <a:ext uri="{FF2B5EF4-FFF2-40B4-BE49-F238E27FC236}">
                <a16:creationId xmlns:a16="http://schemas.microsoft.com/office/drawing/2014/main" id="{B73703B0-0322-4B74-A38B-1766FE3D6112}"/>
              </a:ext>
            </a:extLst>
          </p:cNvPr>
          <p:cNvSpPr txBox="1"/>
          <p:nvPr/>
        </p:nvSpPr>
        <p:spPr>
          <a:xfrm>
            <a:off x="2703251" y="4114355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Google Shape;103;p17"/>
          <p:cNvSpPr/>
          <p:nvPr/>
        </p:nvSpPr>
        <p:spPr>
          <a:xfrm>
            <a:off x="2526593" y="5035365"/>
            <a:ext cx="1937712" cy="744804"/>
          </a:xfrm>
          <a:custGeom>
            <a:avLst/>
            <a:gdLst/>
            <a:ahLst/>
            <a:cxnLst/>
            <a:rect l="l" t="t" r="r" b="b"/>
            <a:pathLst>
              <a:path w="33315" h="9819" extrusionOk="0">
                <a:moveTo>
                  <a:pt x="4925" y="1"/>
                </a:moveTo>
                <a:cubicBezTo>
                  <a:pt x="2220" y="1"/>
                  <a:pt x="1" y="2189"/>
                  <a:pt x="1" y="4895"/>
                </a:cubicBezTo>
                <a:cubicBezTo>
                  <a:pt x="1" y="7630"/>
                  <a:pt x="2220" y="9819"/>
                  <a:pt x="4925" y="9819"/>
                </a:cubicBezTo>
                <a:lnTo>
                  <a:pt x="29089" y="9819"/>
                </a:lnTo>
                <a:lnTo>
                  <a:pt x="33314" y="4895"/>
                </a:lnTo>
                <a:lnTo>
                  <a:pt x="29089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3">
            <a:extLst>
              <a:ext uri="{FF2B5EF4-FFF2-40B4-BE49-F238E27FC236}">
                <a16:creationId xmlns:a16="http://schemas.microsoft.com/office/drawing/2014/main" id="{B73703B0-0322-4B74-A38B-1766FE3D6112}"/>
              </a:ext>
            </a:extLst>
          </p:cNvPr>
          <p:cNvSpPr txBox="1"/>
          <p:nvPr/>
        </p:nvSpPr>
        <p:spPr>
          <a:xfrm>
            <a:off x="2703251" y="5229200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61C0FFF-867B-414B-B009-0C5D4C9FC25B}"/>
              </a:ext>
            </a:extLst>
          </p:cNvPr>
          <p:cNvSpPr txBox="1"/>
          <p:nvPr/>
        </p:nvSpPr>
        <p:spPr>
          <a:xfrm>
            <a:off x="4847770" y="2780928"/>
            <a:ext cx="5776687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61C0FFF-867B-414B-B009-0C5D4C9FC25B}"/>
              </a:ext>
            </a:extLst>
          </p:cNvPr>
          <p:cNvSpPr txBox="1"/>
          <p:nvPr/>
        </p:nvSpPr>
        <p:spPr>
          <a:xfrm>
            <a:off x="4847770" y="3933056"/>
            <a:ext cx="5776687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61C0FFF-867B-414B-B009-0C5D4C9FC25B}"/>
              </a:ext>
            </a:extLst>
          </p:cNvPr>
          <p:cNvSpPr txBox="1"/>
          <p:nvPr/>
        </p:nvSpPr>
        <p:spPr>
          <a:xfrm>
            <a:off x="4847770" y="5017042"/>
            <a:ext cx="5776687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4CD5A4-4347-42E1-83E7-7297E9730A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1868" y="4672628"/>
            <a:ext cx="2062560" cy="2086261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29262" y="-4082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254" y="1451429"/>
            <a:ext cx="4003223" cy="42929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9398" y="1466621"/>
            <a:ext cx="5428887" cy="1929722"/>
          </a:xfrm>
          <a:prstGeom prst="rect">
            <a:avLst/>
          </a:prstGeom>
        </p:spPr>
      </p:pic>
      <p:sp>
        <p:nvSpPr>
          <p:cNvPr id="5" name="îṥľïḑe">
            <a:extLst>
              <a:ext uri="{FF2B5EF4-FFF2-40B4-BE49-F238E27FC236}">
                <a16:creationId xmlns:a16="http://schemas.microsoft.com/office/drawing/2014/main" id="{53CF1C9C-3107-4FBA-B675-2550203DB1DB}"/>
              </a:ext>
            </a:extLst>
          </p:cNvPr>
          <p:cNvSpPr/>
          <p:nvPr/>
        </p:nvSpPr>
        <p:spPr>
          <a:xfrm>
            <a:off x="5529399" y="3673045"/>
            <a:ext cx="5428887" cy="2071370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îŝļide">
            <a:extLst>
              <a:ext uri="{FF2B5EF4-FFF2-40B4-BE49-F238E27FC236}">
                <a16:creationId xmlns:a16="http://schemas.microsoft.com/office/drawing/2014/main" id="{60181987-CF18-49F5-875D-39C64A74B6BA}"/>
              </a:ext>
            </a:extLst>
          </p:cNvPr>
          <p:cNvGrpSpPr/>
          <p:nvPr/>
        </p:nvGrpSpPr>
        <p:grpSpPr>
          <a:xfrm>
            <a:off x="10067093" y="3896575"/>
            <a:ext cx="470535" cy="77144"/>
            <a:chOff x="2741930" y="5372102"/>
            <a:chExt cx="470535" cy="76200"/>
          </a:xfrm>
          <a:solidFill>
            <a:schemeClr val="bg1"/>
          </a:solidFill>
        </p:grpSpPr>
        <p:sp>
          <p:nvSpPr>
            <p:cNvPr id="9" name="iṡľïďè">
              <a:extLst>
                <a:ext uri="{FF2B5EF4-FFF2-40B4-BE49-F238E27FC236}">
                  <a16:creationId xmlns:a16="http://schemas.microsoft.com/office/drawing/2014/main" id="{619EAEC5-95B7-4997-A9E6-9DEF64EB0033}"/>
                </a:ext>
              </a:extLst>
            </p:cNvPr>
            <p:cNvSpPr/>
            <p:nvPr/>
          </p:nvSpPr>
          <p:spPr>
            <a:xfrm>
              <a:off x="2741930" y="5372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ïṣḻídé">
              <a:extLst>
                <a:ext uri="{FF2B5EF4-FFF2-40B4-BE49-F238E27FC236}">
                  <a16:creationId xmlns:a16="http://schemas.microsoft.com/office/drawing/2014/main" id="{60D7E179-D84F-492B-9953-3B9F0C873812}"/>
                </a:ext>
              </a:extLst>
            </p:cNvPr>
            <p:cNvSpPr/>
            <p:nvPr/>
          </p:nvSpPr>
          <p:spPr>
            <a:xfrm>
              <a:off x="2870200" y="5372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í$ľîḍê">
              <a:extLst>
                <a:ext uri="{FF2B5EF4-FFF2-40B4-BE49-F238E27FC236}">
                  <a16:creationId xmlns:a16="http://schemas.microsoft.com/office/drawing/2014/main" id="{1AF4F084-8F40-4A61-BC33-04F90DC94128}"/>
                </a:ext>
              </a:extLst>
            </p:cNvPr>
            <p:cNvSpPr/>
            <p:nvPr/>
          </p:nvSpPr>
          <p:spPr>
            <a:xfrm>
              <a:off x="2999740" y="5372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iŝ1iďé">
              <a:extLst>
                <a:ext uri="{FF2B5EF4-FFF2-40B4-BE49-F238E27FC236}">
                  <a16:creationId xmlns:a16="http://schemas.microsoft.com/office/drawing/2014/main" id="{192C1514-51FC-4235-AF08-D23AF9E1AD3C}"/>
                </a:ext>
              </a:extLst>
            </p:cNvPr>
            <p:cNvSpPr/>
            <p:nvPr/>
          </p:nvSpPr>
          <p:spPr>
            <a:xfrm>
              <a:off x="3136265" y="5372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E25C9EC-8C62-47FE-81B0-2D18EAD879C0}"/>
              </a:ext>
            </a:extLst>
          </p:cNvPr>
          <p:cNvSpPr txBox="1"/>
          <p:nvPr/>
        </p:nvSpPr>
        <p:spPr>
          <a:xfrm>
            <a:off x="5906640" y="4197249"/>
            <a:ext cx="4674403" cy="969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9262" y="-4082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040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34"/>
          <p:cNvSpPr/>
          <p:nvPr/>
        </p:nvSpPr>
        <p:spPr>
          <a:xfrm>
            <a:off x="1416657" y="1616965"/>
            <a:ext cx="2337547" cy="586090"/>
          </a:xfrm>
          <a:prstGeom prst="roundRect">
            <a:avLst>
              <a:gd name="adj" fmla="val 9314"/>
            </a:avLst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8" name="Google Shape;748;p34"/>
          <p:cNvSpPr/>
          <p:nvPr/>
        </p:nvSpPr>
        <p:spPr>
          <a:xfrm>
            <a:off x="3843119" y="1616965"/>
            <a:ext cx="1721811" cy="586090"/>
          </a:xfrm>
          <a:prstGeom prst="roundRect">
            <a:avLst>
              <a:gd name="adj" fmla="val 9314"/>
            </a:avLst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9" name="Google Shape;749;p34"/>
          <p:cNvSpPr/>
          <p:nvPr/>
        </p:nvSpPr>
        <p:spPr>
          <a:xfrm>
            <a:off x="5627924" y="1616965"/>
            <a:ext cx="1721811" cy="586090"/>
          </a:xfrm>
          <a:prstGeom prst="roundRect">
            <a:avLst>
              <a:gd name="adj" fmla="val 9314"/>
            </a:avLst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0" name="Google Shape;750;p34"/>
          <p:cNvSpPr/>
          <p:nvPr/>
        </p:nvSpPr>
        <p:spPr>
          <a:xfrm>
            <a:off x="7412728" y="1616965"/>
            <a:ext cx="1721811" cy="586090"/>
          </a:xfrm>
          <a:prstGeom prst="roundRect">
            <a:avLst>
              <a:gd name="adj" fmla="val 9314"/>
            </a:avLst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1" name="Google Shape;751;p34"/>
          <p:cNvSpPr/>
          <p:nvPr/>
        </p:nvSpPr>
        <p:spPr>
          <a:xfrm>
            <a:off x="1416660" y="2268278"/>
            <a:ext cx="2337547" cy="599039"/>
          </a:xfrm>
          <a:prstGeom prst="roundRect">
            <a:avLst>
              <a:gd name="adj" fmla="val 9314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2" name="Google Shape;752;p34"/>
          <p:cNvSpPr/>
          <p:nvPr/>
        </p:nvSpPr>
        <p:spPr>
          <a:xfrm>
            <a:off x="1416660" y="2935005"/>
            <a:ext cx="2337547" cy="599039"/>
          </a:xfrm>
          <a:prstGeom prst="roundRect">
            <a:avLst>
              <a:gd name="adj" fmla="val 9314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3" name="Google Shape;753;p34"/>
          <p:cNvSpPr/>
          <p:nvPr/>
        </p:nvSpPr>
        <p:spPr>
          <a:xfrm>
            <a:off x="1416660" y="3601731"/>
            <a:ext cx="2337547" cy="599039"/>
          </a:xfrm>
          <a:prstGeom prst="roundRect">
            <a:avLst>
              <a:gd name="adj" fmla="val 9314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4" name="Google Shape;754;p34"/>
          <p:cNvSpPr/>
          <p:nvPr/>
        </p:nvSpPr>
        <p:spPr>
          <a:xfrm>
            <a:off x="1416660" y="4268459"/>
            <a:ext cx="2337547" cy="599039"/>
          </a:xfrm>
          <a:prstGeom prst="roundRect">
            <a:avLst>
              <a:gd name="adj" fmla="val 9314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5" name="Google Shape;755;p34"/>
          <p:cNvSpPr/>
          <p:nvPr/>
        </p:nvSpPr>
        <p:spPr>
          <a:xfrm>
            <a:off x="1416660" y="4935185"/>
            <a:ext cx="2337547" cy="599039"/>
          </a:xfrm>
          <a:prstGeom prst="roundRect">
            <a:avLst>
              <a:gd name="adj" fmla="val 9314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6" name="Google Shape;756;p34"/>
          <p:cNvSpPr/>
          <p:nvPr/>
        </p:nvSpPr>
        <p:spPr>
          <a:xfrm>
            <a:off x="3843122" y="2268278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7" name="Google Shape;757;p34"/>
          <p:cNvSpPr/>
          <p:nvPr/>
        </p:nvSpPr>
        <p:spPr>
          <a:xfrm>
            <a:off x="3843122" y="293500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8" name="Google Shape;758;p34"/>
          <p:cNvSpPr/>
          <p:nvPr/>
        </p:nvSpPr>
        <p:spPr>
          <a:xfrm>
            <a:off x="3843122" y="3601731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9" name="Google Shape;759;p34"/>
          <p:cNvSpPr/>
          <p:nvPr/>
        </p:nvSpPr>
        <p:spPr>
          <a:xfrm>
            <a:off x="3843122" y="4268459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0" name="Google Shape;760;p34"/>
          <p:cNvSpPr/>
          <p:nvPr/>
        </p:nvSpPr>
        <p:spPr>
          <a:xfrm>
            <a:off x="3843122" y="493518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1" name="Google Shape;761;p34"/>
          <p:cNvSpPr/>
          <p:nvPr/>
        </p:nvSpPr>
        <p:spPr>
          <a:xfrm>
            <a:off x="5627925" y="2268278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2" name="Google Shape;762;p34"/>
          <p:cNvSpPr/>
          <p:nvPr/>
        </p:nvSpPr>
        <p:spPr>
          <a:xfrm>
            <a:off x="5627925" y="293500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3" name="Google Shape;763;p34"/>
          <p:cNvSpPr/>
          <p:nvPr/>
        </p:nvSpPr>
        <p:spPr>
          <a:xfrm>
            <a:off x="5627925" y="3601731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4" name="Google Shape;764;p34"/>
          <p:cNvSpPr/>
          <p:nvPr/>
        </p:nvSpPr>
        <p:spPr>
          <a:xfrm>
            <a:off x="5627925" y="4268459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5" name="Google Shape;765;p34"/>
          <p:cNvSpPr/>
          <p:nvPr/>
        </p:nvSpPr>
        <p:spPr>
          <a:xfrm>
            <a:off x="5627925" y="493518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6" name="Google Shape;766;p34"/>
          <p:cNvSpPr/>
          <p:nvPr/>
        </p:nvSpPr>
        <p:spPr>
          <a:xfrm>
            <a:off x="7412728" y="2268278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7" name="Google Shape;767;p34"/>
          <p:cNvSpPr/>
          <p:nvPr/>
        </p:nvSpPr>
        <p:spPr>
          <a:xfrm>
            <a:off x="7412728" y="293500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8" name="Google Shape;768;p34"/>
          <p:cNvSpPr/>
          <p:nvPr/>
        </p:nvSpPr>
        <p:spPr>
          <a:xfrm>
            <a:off x="7412728" y="3601731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9" name="Google Shape;769;p34"/>
          <p:cNvSpPr/>
          <p:nvPr/>
        </p:nvSpPr>
        <p:spPr>
          <a:xfrm>
            <a:off x="7412728" y="4268459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0" name="Google Shape;770;p34"/>
          <p:cNvSpPr/>
          <p:nvPr/>
        </p:nvSpPr>
        <p:spPr>
          <a:xfrm>
            <a:off x="7412728" y="4935185"/>
            <a:ext cx="1721811" cy="599039"/>
          </a:xfrm>
          <a:prstGeom prst="roundRect">
            <a:avLst>
              <a:gd name="adj" fmla="val 931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5" name="Google Shape;775;p34"/>
          <p:cNvSpPr/>
          <p:nvPr/>
        </p:nvSpPr>
        <p:spPr>
          <a:xfrm>
            <a:off x="4506672" y="2394079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6" name="Google Shape;776;p34"/>
          <p:cNvSpPr/>
          <p:nvPr/>
        </p:nvSpPr>
        <p:spPr>
          <a:xfrm>
            <a:off x="4560749" y="5081082"/>
            <a:ext cx="286454" cy="318557"/>
          </a:xfrm>
          <a:custGeom>
            <a:avLst/>
            <a:gdLst/>
            <a:ahLst/>
            <a:cxnLst/>
            <a:rect l="l" t="t" r="r" b="b"/>
            <a:pathLst>
              <a:path w="672526" h="671763" extrusionOk="0">
                <a:moveTo>
                  <a:pt x="92404" y="0"/>
                </a:moveTo>
                <a:cubicBezTo>
                  <a:pt x="116117" y="0"/>
                  <a:pt x="139852" y="8993"/>
                  <a:pt x="157940" y="26977"/>
                </a:cubicBezTo>
                <a:lnTo>
                  <a:pt x="336263" y="205079"/>
                </a:lnTo>
                <a:lnTo>
                  <a:pt x="514585" y="26977"/>
                </a:lnTo>
                <a:cubicBezTo>
                  <a:pt x="550585" y="-8992"/>
                  <a:pt x="609526" y="-8992"/>
                  <a:pt x="645526" y="26977"/>
                </a:cubicBezTo>
                <a:cubicBezTo>
                  <a:pt x="681526" y="62945"/>
                  <a:pt x="681526" y="121658"/>
                  <a:pt x="645526" y="157803"/>
                </a:cubicBezTo>
                <a:lnTo>
                  <a:pt x="467227" y="335882"/>
                </a:lnTo>
                <a:lnTo>
                  <a:pt x="645526" y="513961"/>
                </a:lnTo>
                <a:cubicBezTo>
                  <a:pt x="681526" y="549930"/>
                  <a:pt x="681526" y="608819"/>
                  <a:pt x="645526" y="644787"/>
                </a:cubicBezTo>
                <a:cubicBezTo>
                  <a:pt x="609526" y="680756"/>
                  <a:pt x="550585" y="680756"/>
                  <a:pt x="514585" y="644787"/>
                </a:cubicBezTo>
                <a:lnTo>
                  <a:pt x="336263" y="466685"/>
                </a:lnTo>
                <a:lnTo>
                  <a:pt x="157940" y="644787"/>
                </a:lnTo>
                <a:cubicBezTo>
                  <a:pt x="121764" y="680756"/>
                  <a:pt x="63000" y="680756"/>
                  <a:pt x="27000" y="644787"/>
                </a:cubicBezTo>
                <a:cubicBezTo>
                  <a:pt x="-9000" y="608819"/>
                  <a:pt x="-9000" y="549930"/>
                  <a:pt x="27000" y="513961"/>
                </a:cubicBezTo>
                <a:lnTo>
                  <a:pt x="205299" y="335882"/>
                </a:lnTo>
                <a:lnTo>
                  <a:pt x="27000" y="157803"/>
                </a:lnTo>
                <a:cubicBezTo>
                  <a:pt x="-9000" y="121658"/>
                  <a:pt x="-9000" y="62945"/>
                  <a:pt x="27000" y="26977"/>
                </a:cubicBezTo>
                <a:cubicBezTo>
                  <a:pt x="45000" y="8993"/>
                  <a:pt x="68691" y="0"/>
                  <a:pt x="92404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7" name="Google Shape;777;p34"/>
          <p:cNvSpPr/>
          <p:nvPr/>
        </p:nvSpPr>
        <p:spPr>
          <a:xfrm>
            <a:off x="4506672" y="3054713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8" name="Google Shape;778;p34"/>
          <p:cNvSpPr/>
          <p:nvPr/>
        </p:nvSpPr>
        <p:spPr>
          <a:xfrm>
            <a:off x="4506672" y="3734690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9" name="Google Shape;779;p34"/>
          <p:cNvSpPr/>
          <p:nvPr/>
        </p:nvSpPr>
        <p:spPr>
          <a:xfrm>
            <a:off x="4506672" y="4401416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0" name="Google Shape;780;p34"/>
          <p:cNvSpPr/>
          <p:nvPr/>
        </p:nvSpPr>
        <p:spPr>
          <a:xfrm>
            <a:off x="6292121" y="2394079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1" name="Google Shape;781;p34"/>
          <p:cNvSpPr/>
          <p:nvPr/>
        </p:nvSpPr>
        <p:spPr>
          <a:xfrm>
            <a:off x="6292121" y="3734690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2" name="Google Shape;782;p34"/>
          <p:cNvSpPr/>
          <p:nvPr/>
        </p:nvSpPr>
        <p:spPr>
          <a:xfrm>
            <a:off x="6346198" y="4414218"/>
            <a:ext cx="286454" cy="318557"/>
          </a:xfrm>
          <a:custGeom>
            <a:avLst/>
            <a:gdLst/>
            <a:ahLst/>
            <a:cxnLst/>
            <a:rect l="l" t="t" r="r" b="b"/>
            <a:pathLst>
              <a:path w="672526" h="671763" extrusionOk="0">
                <a:moveTo>
                  <a:pt x="92404" y="0"/>
                </a:moveTo>
                <a:cubicBezTo>
                  <a:pt x="116117" y="0"/>
                  <a:pt x="139852" y="8993"/>
                  <a:pt x="157940" y="26977"/>
                </a:cubicBezTo>
                <a:lnTo>
                  <a:pt x="336263" y="205079"/>
                </a:lnTo>
                <a:lnTo>
                  <a:pt x="514585" y="26977"/>
                </a:lnTo>
                <a:cubicBezTo>
                  <a:pt x="550585" y="-8992"/>
                  <a:pt x="609526" y="-8992"/>
                  <a:pt x="645526" y="26977"/>
                </a:cubicBezTo>
                <a:cubicBezTo>
                  <a:pt x="681526" y="62945"/>
                  <a:pt x="681526" y="121658"/>
                  <a:pt x="645526" y="157803"/>
                </a:cubicBezTo>
                <a:lnTo>
                  <a:pt x="467227" y="335882"/>
                </a:lnTo>
                <a:lnTo>
                  <a:pt x="645526" y="513961"/>
                </a:lnTo>
                <a:cubicBezTo>
                  <a:pt x="681526" y="549930"/>
                  <a:pt x="681526" y="608819"/>
                  <a:pt x="645526" y="644787"/>
                </a:cubicBezTo>
                <a:cubicBezTo>
                  <a:pt x="609526" y="680756"/>
                  <a:pt x="550585" y="680756"/>
                  <a:pt x="514585" y="644787"/>
                </a:cubicBezTo>
                <a:lnTo>
                  <a:pt x="336263" y="466685"/>
                </a:lnTo>
                <a:lnTo>
                  <a:pt x="157940" y="644787"/>
                </a:lnTo>
                <a:cubicBezTo>
                  <a:pt x="121764" y="680756"/>
                  <a:pt x="63000" y="680756"/>
                  <a:pt x="27000" y="644787"/>
                </a:cubicBezTo>
                <a:cubicBezTo>
                  <a:pt x="-9000" y="608819"/>
                  <a:pt x="-9000" y="549930"/>
                  <a:pt x="27000" y="513961"/>
                </a:cubicBezTo>
                <a:lnTo>
                  <a:pt x="205299" y="335882"/>
                </a:lnTo>
                <a:lnTo>
                  <a:pt x="27000" y="157803"/>
                </a:lnTo>
                <a:cubicBezTo>
                  <a:pt x="-9000" y="121658"/>
                  <a:pt x="-9000" y="62945"/>
                  <a:pt x="27000" y="26977"/>
                </a:cubicBezTo>
                <a:cubicBezTo>
                  <a:pt x="45000" y="8993"/>
                  <a:pt x="68691" y="0"/>
                  <a:pt x="92404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3" name="Google Shape;783;p34"/>
          <p:cNvSpPr/>
          <p:nvPr/>
        </p:nvSpPr>
        <p:spPr>
          <a:xfrm>
            <a:off x="6346198" y="3095504"/>
            <a:ext cx="286454" cy="318557"/>
          </a:xfrm>
          <a:custGeom>
            <a:avLst/>
            <a:gdLst/>
            <a:ahLst/>
            <a:cxnLst/>
            <a:rect l="l" t="t" r="r" b="b"/>
            <a:pathLst>
              <a:path w="672526" h="671763" extrusionOk="0">
                <a:moveTo>
                  <a:pt x="92404" y="0"/>
                </a:moveTo>
                <a:cubicBezTo>
                  <a:pt x="116117" y="0"/>
                  <a:pt x="139852" y="8993"/>
                  <a:pt x="157940" y="26977"/>
                </a:cubicBezTo>
                <a:lnTo>
                  <a:pt x="336263" y="205079"/>
                </a:lnTo>
                <a:lnTo>
                  <a:pt x="514585" y="26977"/>
                </a:lnTo>
                <a:cubicBezTo>
                  <a:pt x="550585" y="-8992"/>
                  <a:pt x="609526" y="-8992"/>
                  <a:pt x="645526" y="26977"/>
                </a:cubicBezTo>
                <a:cubicBezTo>
                  <a:pt x="681526" y="62945"/>
                  <a:pt x="681526" y="121658"/>
                  <a:pt x="645526" y="157803"/>
                </a:cubicBezTo>
                <a:lnTo>
                  <a:pt x="467227" y="335882"/>
                </a:lnTo>
                <a:lnTo>
                  <a:pt x="645526" y="513961"/>
                </a:lnTo>
                <a:cubicBezTo>
                  <a:pt x="681526" y="549930"/>
                  <a:pt x="681526" y="608819"/>
                  <a:pt x="645526" y="644787"/>
                </a:cubicBezTo>
                <a:cubicBezTo>
                  <a:pt x="609526" y="680756"/>
                  <a:pt x="550585" y="680756"/>
                  <a:pt x="514585" y="644787"/>
                </a:cubicBezTo>
                <a:lnTo>
                  <a:pt x="336263" y="466685"/>
                </a:lnTo>
                <a:lnTo>
                  <a:pt x="157940" y="644787"/>
                </a:lnTo>
                <a:cubicBezTo>
                  <a:pt x="121764" y="680756"/>
                  <a:pt x="63000" y="680756"/>
                  <a:pt x="27000" y="644787"/>
                </a:cubicBezTo>
                <a:cubicBezTo>
                  <a:pt x="-9000" y="608819"/>
                  <a:pt x="-9000" y="549930"/>
                  <a:pt x="27000" y="513961"/>
                </a:cubicBezTo>
                <a:lnTo>
                  <a:pt x="205299" y="335882"/>
                </a:lnTo>
                <a:lnTo>
                  <a:pt x="27000" y="157803"/>
                </a:lnTo>
                <a:cubicBezTo>
                  <a:pt x="-9000" y="121658"/>
                  <a:pt x="-9000" y="62945"/>
                  <a:pt x="27000" y="26977"/>
                </a:cubicBezTo>
                <a:cubicBezTo>
                  <a:pt x="45000" y="8993"/>
                  <a:pt x="68691" y="0"/>
                  <a:pt x="92404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4" name="Google Shape;784;p34"/>
          <p:cNvSpPr/>
          <p:nvPr/>
        </p:nvSpPr>
        <p:spPr>
          <a:xfrm>
            <a:off x="6292121" y="5068281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5" name="Google Shape;785;p34"/>
          <p:cNvSpPr/>
          <p:nvPr/>
        </p:nvSpPr>
        <p:spPr>
          <a:xfrm>
            <a:off x="8128545" y="3095504"/>
            <a:ext cx="286454" cy="318557"/>
          </a:xfrm>
          <a:custGeom>
            <a:avLst/>
            <a:gdLst/>
            <a:ahLst/>
            <a:cxnLst/>
            <a:rect l="l" t="t" r="r" b="b"/>
            <a:pathLst>
              <a:path w="672526" h="671763" extrusionOk="0">
                <a:moveTo>
                  <a:pt x="92404" y="0"/>
                </a:moveTo>
                <a:cubicBezTo>
                  <a:pt x="116117" y="0"/>
                  <a:pt x="139852" y="8993"/>
                  <a:pt x="157940" y="26977"/>
                </a:cubicBezTo>
                <a:lnTo>
                  <a:pt x="336263" y="205079"/>
                </a:lnTo>
                <a:lnTo>
                  <a:pt x="514585" y="26977"/>
                </a:lnTo>
                <a:cubicBezTo>
                  <a:pt x="550585" y="-8992"/>
                  <a:pt x="609526" y="-8992"/>
                  <a:pt x="645526" y="26977"/>
                </a:cubicBezTo>
                <a:cubicBezTo>
                  <a:pt x="681526" y="62945"/>
                  <a:pt x="681526" y="121658"/>
                  <a:pt x="645526" y="157803"/>
                </a:cubicBezTo>
                <a:lnTo>
                  <a:pt x="467227" y="335882"/>
                </a:lnTo>
                <a:lnTo>
                  <a:pt x="645526" y="513961"/>
                </a:lnTo>
                <a:cubicBezTo>
                  <a:pt x="681526" y="549930"/>
                  <a:pt x="681526" y="608819"/>
                  <a:pt x="645526" y="644787"/>
                </a:cubicBezTo>
                <a:cubicBezTo>
                  <a:pt x="609526" y="680756"/>
                  <a:pt x="550585" y="680756"/>
                  <a:pt x="514585" y="644787"/>
                </a:cubicBezTo>
                <a:lnTo>
                  <a:pt x="336263" y="466685"/>
                </a:lnTo>
                <a:lnTo>
                  <a:pt x="157940" y="644787"/>
                </a:lnTo>
                <a:cubicBezTo>
                  <a:pt x="121764" y="680756"/>
                  <a:pt x="63000" y="680756"/>
                  <a:pt x="27000" y="644787"/>
                </a:cubicBezTo>
                <a:cubicBezTo>
                  <a:pt x="-9000" y="608819"/>
                  <a:pt x="-9000" y="549930"/>
                  <a:pt x="27000" y="513961"/>
                </a:cubicBezTo>
                <a:lnTo>
                  <a:pt x="205299" y="335882"/>
                </a:lnTo>
                <a:lnTo>
                  <a:pt x="27000" y="157803"/>
                </a:lnTo>
                <a:cubicBezTo>
                  <a:pt x="-9000" y="121658"/>
                  <a:pt x="-9000" y="62945"/>
                  <a:pt x="27000" y="26977"/>
                </a:cubicBezTo>
                <a:cubicBezTo>
                  <a:pt x="45000" y="8993"/>
                  <a:pt x="68691" y="0"/>
                  <a:pt x="92404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6" name="Google Shape;786;p34"/>
          <p:cNvSpPr/>
          <p:nvPr/>
        </p:nvSpPr>
        <p:spPr>
          <a:xfrm>
            <a:off x="8067982" y="3734690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7" name="Google Shape;787;p34"/>
          <p:cNvSpPr/>
          <p:nvPr/>
        </p:nvSpPr>
        <p:spPr>
          <a:xfrm>
            <a:off x="8067982" y="4372376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8" name="Google Shape;788;p34"/>
          <p:cNvSpPr/>
          <p:nvPr/>
        </p:nvSpPr>
        <p:spPr>
          <a:xfrm>
            <a:off x="8067982" y="5068281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9" name="Google Shape;789;p34"/>
          <p:cNvSpPr/>
          <p:nvPr/>
        </p:nvSpPr>
        <p:spPr>
          <a:xfrm>
            <a:off x="8067982" y="2396193"/>
            <a:ext cx="394684" cy="344455"/>
          </a:xfrm>
          <a:custGeom>
            <a:avLst/>
            <a:gdLst/>
            <a:ahLst/>
            <a:cxnLst/>
            <a:rect l="l" t="t" r="r" b="b"/>
            <a:pathLst>
              <a:path w="5250" h="4113" extrusionOk="0">
                <a:moveTo>
                  <a:pt x="1845" y="4112"/>
                </a:moveTo>
                <a:lnTo>
                  <a:pt x="205" y="2473"/>
                </a:lnTo>
                <a:lnTo>
                  <a:pt x="205" y="2473"/>
                </a:lnTo>
                <a:cubicBezTo>
                  <a:pt x="0" y="2267"/>
                  <a:pt x="0" y="1935"/>
                  <a:pt x="205" y="1730"/>
                </a:cubicBezTo>
                <a:lnTo>
                  <a:pt x="205" y="1730"/>
                </a:lnTo>
                <a:cubicBezTo>
                  <a:pt x="410" y="1524"/>
                  <a:pt x="743" y="1524"/>
                  <a:pt x="948" y="1730"/>
                </a:cubicBezTo>
                <a:lnTo>
                  <a:pt x="1849" y="2630"/>
                </a:lnTo>
                <a:lnTo>
                  <a:pt x="4302" y="205"/>
                </a:lnTo>
                <a:lnTo>
                  <a:pt x="4302" y="205"/>
                </a:lnTo>
                <a:cubicBezTo>
                  <a:pt x="4508" y="0"/>
                  <a:pt x="4841" y="2"/>
                  <a:pt x="5045" y="209"/>
                </a:cubicBezTo>
                <a:lnTo>
                  <a:pt x="5045" y="209"/>
                </a:lnTo>
                <a:cubicBezTo>
                  <a:pt x="5249" y="415"/>
                  <a:pt x="5247" y="748"/>
                  <a:pt x="5041" y="952"/>
                </a:cubicBezTo>
                <a:lnTo>
                  <a:pt x="1845" y="4112"/>
                </a:lnTo>
              </a:path>
            </a:pathLst>
          </a:custGeom>
          <a:solidFill>
            <a:srgbClr val="B7B7B7"/>
          </a:solidFill>
          <a:ln>
            <a:noFill/>
          </a:ln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56F4A4-54B5-4EFE-B54B-752B162BED7A}"/>
              </a:ext>
            </a:extLst>
          </p:cNvPr>
          <p:cNvSpPr txBox="1"/>
          <p:nvPr/>
        </p:nvSpPr>
        <p:spPr>
          <a:xfrm>
            <a:off x="1993819" y="1724110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BE8B997-B641-4EF5-B586-E7652FA3BD83}"/>
              </a:ext>
            </a:extLst>
          </p:cNvPr>
          <p:cNvSpPr txBox="1"/>
          <p:nvPr/>
        </p:nvSpPr>
        <p:spPr>
          <a:xfrm>
            <a:off x="4060832" y="1724109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B5B2AE4-8AEC-420E-AB6F-B0E2D2CD1B24}"/>
              </a:ext>
            </a:extLst>
          </p:cNvPr>
          <p:cNvSpPr txBox="1"/>
          <p:nvPr/>
        </p:nvSpPr>
        <p:spPr>
          <a:xfrm>
            <a:off x="5897218" y="1724109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C6D5FCA-FEE9-428C-BA7B-A0ED0171F548}"/>
              </a:ext>
            </a:extLst>
          </p:cNvPr>
          <p:cNvSpPr txBox="1"/>
          <p:nvPr/>
        </p:nvSpPr>
        <p:spPr>
          <a:xfrm>
            <a:off x="7619029" y="1724108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09A8E50-51D8-4DA3-9903-E123ED83A136}"/>
              </a:ext>
            </a:extLst>
          </p:cNvPr>
          <p:cNvSpPr txBox="1"/>
          <p:nvPr/>
        </p:nvSpPr>
        <p:spPr>
          <a:xfrm>
            <a:off x="2010868" y="2371555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C47CD1-2780-41E0-8860-01E260CE94AC}"/>
              </a:ext>
            </a:extLst>
          </p:cNvPr>
          <p:cNvSpPr txBox="1"/>
          <p:nvPr/>
        </p:nvSpPr>
        <p:spPr>
          <a:xfrm>
            <a:off x="2036792" y="3057308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44AA87B-BAE9-4612-8C29-40B19590B7CF}"/>
              </a:ext>
            </a:extLst>
          </p:cNvPr>
          <p:cNvSpPr txBox="1"/>
          <p:nvPr/>
        </p:nvSpPr>
        <p:spPr>
          <a:xfrm>
            <a:off x="2036792" y="3709441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58AC3E3-385C-426E-80FC-922B2620917E}"/>
              </a:ext>
            </a:extLst>
          </p:cNvPr>
          <p:cNvSpPr txBox="1"/>
          <p:nvPr/>
        </p:nvSpPr>
        <p:spPr>
          <a:xfrm>
            <a:off x="2036792" y="4370503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C13FFFF-7F6A-4E73-938A-E48B7BF5F84F}"/>
              </a:ext>
            </a:extLst>
          </p:cNvPr>
          <p:cNvSpPr txBox="1"/>
          <p:nvPr/>
        </p:nvSpPr>
        <p:spPr>
          <a:xfrm>
            <a:off x="2036792" y="4975681"/>
            <a:ext cx="11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29262" y="-4082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66620">
            <a:off x="7366122" y="1788725"/>
            <a:ext cx="5163557" cy="51635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FB1F60-A255-4A8E-BB3E-9F43DB623B06}"/>
              </a:ext>
            </a:extLst>
          </p:cNvPr>
          <p:cNvGrpSpPr/>
          <p:nvPr/>
        </p:nvGrpSpPr>
        <p:grpSpPr>
          <a:xfrm>
            <a:off x="853102" y="2031405"/>
            <a:ext cx="10471345" cy="182881"/>
            <a:chOff x="639826" y="1875854"/>
            <a:chExt cx="7853509" cy="137161"/>
          </a:xfrm>
        </p:grpSpPr>
        <p:cxnSp>
          <p:nvCxnSpPr>
            <p:cNvPr id="27" name="Straight Connector 3">
              <a:extLst>
                <a:ext uri="{FF2B5EF4-FFF2-40B4-BE49-F238E27FC236}">
                  <a16:creationId xmlns:a16="http://schemas.microsoft.com/office/drawing/2014/main" id="{D72F1CE3-05FA-4BD8-B34B-40108A940228}"/>
                </a:ext>
              </a:extLst>
            </p:cNvPr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8" name="Straight Connector 4">
              <a:extLst>
                <a:ext uri="{FF2B5EF4-FFF2-40B4-BE49-F238E27FC236}">
                  <a16:creationId xmlns:a16="http://schemas.microsoft.com/office/drawing/2014/main" id="{8D087051-0A71-429C-898E-489D0813A2A8}"/>
                </a:ext>
              </a:extLst>
            </p:cNvPr>
            <p:cNvCxnSpPr/>
            <p:nvPr/>
          </p:nvCxnSpPr>
          <p:spPr>
            <a:xfrm>
              <a:off x="639826" y="1944434"/>
              <a:ext cx="815246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29" name="Straight Connector 5">
              <a:extLst>
                <a:ext uri="{FF2B5EF4-FFF2-40B4-BE49-F238E27FC236}">
                  <a16:creationId xmlns:a16="http://schemas.microsoft.com/office/drawing/2014/main" id="{56C10FF2-7BDE-45A3-816F-5999AE4B569D}"/>
                </a:ext>
              </a:extLst>
            </p:cNvPr>
            <p:cNvCxnSpPr/>
            <p:nvPr/>
          </p:nvCxnSpPr>
          <p:spPr>
            <a:xfrm>
              <a:off x="7678089" y="1944434"/>
              <a:ext cx="815246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30" name="Oval 6">
              <a:extLst>
                <a:ext uri="{FF2B5EF4-FFF2-40B4-BE49-F238E27FC236}">
                  <a16:creationId xmlns:a16="http://schemas.microsoft.com/office/drawing/2014/main" id="{4E8552F0-DB63-4BCF-B5D0-BADDE783335C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1" name="Straight Connector 7">
              <a:extLst>
                <a:ext uri="{FF2B5EF4-FFF2-40B4-BE49-F238E27FC236}">
                  <a16:creationId xmlns:a16="http://schemas.microsoft.com/office/drawing/2014/main" id="{8D206518-3705-4AB3-84E4-B57DA7A46A17}"/>
                </a:ext>
              </a:extLst>
            </p:cNvPr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8">
              <a:extLst>
                <a:ext uri="{FF2B5EF4-FFF2-40B4-BE49-F238E27FC236}">
                  <a16:creationId xmlns:a16="http://schemas.microsoft.com/office/drawing/2014/main" id="{BC17BED4-AD2A-45B4-BAEF-F5517D2B6550}"/>
                </a:ext>
              </a:extLst>
            </p:cNvPr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A0621691-471D-4164-B95F-9BF994CACDB3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4" name="Straight Connector 10">
              <a:extLst>
                <a:ext uri="{FF2B5EF4-FFF2-40B4-BE49-F238E27FC236}">
                  <a16:creationId xmlns:a16="http://schemas.microsoft.com/office/drawing/2014/main" id="{B5BFAE64-3495-40FF-BA3E-CC65A411284E}"/>
                </a:ext>
              </a:extLst>
            </p:cNvPr>
            <p:cNvCxnSpPr/>
            <p:nvPr/>
          </p:nvCxnSpPr>
          <p:spPr>
            <a:xfrm>
              <a:off x="5232348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5" name="Oval 11">
              <a:extLst>
                <a:ext uri="{FF2B5EF4-FFF2-40B4-BE49-F238E27FC236}">
                  <a16:creationId xmlns:a16="http://schemas.microsoft.com/office/drawing/2014/main" id="{8A75D1BA-91E2-41EA-91C7-0832319334B2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6" name="Straight Connector 12">
              <a:extLst>
                <a:ext uri="{FF2B5EF4-FFF2-40B4-BE49-F238E27FC236}">
                  <a16:creationId xmlns:a16="http://schemas.microsoft.com/office/drawing/2014/main" id="{1E8A4CC3-AA5C-43F3-A7E0-E66530888942}"/>
                </a:ext>
              </a:extLst>
            </p:cNvPr>
            <p:cNvCxnSpPr/>
            <p:nvPr/>
          </p:nvCxnSpPr>
          <p:spPr>
            <a:xfrm>
              <a:off x="6455218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7" name="Oval 13">
              <a:extLst>
                <a:ext uri="{FF2B5EF4-FFF2-40B4-BE49-F238E27FC236}">
                  <a16:creationId xmlns:a16="http://schemas.microsoft.com/office/drawing/2014/main" id="{866FAEF8-8527-4F1C-9CCD-67CC68070FD7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0EE1194C-6722-492C-890C-38169B4DF8B7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Oval 15">
              <a:extLst>
                <a:ext uri="{FF2B5EF4-FFF2-40B4-BE49-F238E27FC236}">
                  <a16:creationId xmlns:a16="http://schemas.microsoft.com/office/drawing/2014/main" id="{72372E32-E88F-4861-97B8-AE65FFFAB0CB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7531893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C639E88-1AA0-49BB-97D7-A0AD460967C8}"/>
              </a:ext>
            </a:extLst>
          </p:cNvPr>
          <p:cNvGrpSpPr/>
          <p:nvPr/>
        </p:nvGrpSpPr>
        <p:grpSpPr>
          <a:xfrm>
            <a:off x="1427776" y="1488396"/>
            <a:ext cx="9253780" cy="585221"/>
            <a:chOff x="1070831" y="1468596"/>
            <a:chExt cx="6940335" cy="438915"/>
          </a:xfrm>
        </p:grpSpPr>
        <p:sp>
          <p:nvSpPr>
            <p:cNvPr id="41" name="TextBox 16">
              <a:extLst>
                <a:ext uri="{FF2B5EF4-FFF2-40B4-BE49-F238E27FC236}">
                  <a16:creationId xmlns:a16="http://schemas.microsoft.com/office/drawing/2014/main" id="{7FE29A43-84E9-48CB-938E-A853E15EEA2D}"/>
                </a:ext>
              </a:extLst>
            </p:cNvPr>
            <p:cNvSpPr txBox="1"/>
            <p:nvPr/>
          </p:nvSpPr>
          <p:spPr>
            <a:xfrm>
              <a:off x="1070831" y="1468596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8372E347-17D2-4B27-86B1-269B07315DCE}"/>
                </a:ext>
              </a:extLst>
            </p:cNvPr>
            <p:cNvSpPr txBox="1"/>
            <p:nvPr/>
          </p:nvSpPr>
          <p:spPr>
            <a:xfrm>
              <a:off x="232934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CDC19A17-AE29-4290-A02C-190B29A71CBB}"/>
                </a:ext>
              </a:extLst>
            </p:cNvPr>
            <p:cNvSpPr txBox="1"/>
            <p:nvPr/>
          </p:nvSpPr>
          <p:spPr>
            <a:xfrm>
              <a:off x="353669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19">
              <a:extLst>
                <a:ext uri="{FF2B5EF4-FFF2-40B4-BE49-F238E27FC236}">
                  <a16:creationId xmlns:a16="http://schemas.microsoft.com/office/drawing/2014/main" id="{F4B05DED-F186-4F56-9014-EE93DFDE25C9}"/>
                </a:ext>
              </a:extLst>
            </p:cNvPr>
            <p:cNvSpPr txBox="1"/>
            <p:nvPr/>
          </p:nvSpPr>
          <p:spPr>
            <a:xfrm>
              <a:off x="4759568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id="{A3CC5E3F-AC03-41BD-9856-320772D3D5ED}"/>
                </a:ext>
              </a:extLst>
            </p:cNvPr>
            <p:cNvSpPr txBox="1"/>
            <p:nvPr/>
          </p:nvSpPr>
          <p:spPr>
            <a:xfrm>
              <a:off x="5966916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5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21">
              <a:extLst>
                <a:ext uri="{FF2B5EF4-FFF2-40B4-BE49-F238E27FC236}">
                  <a16:creationId xmlns:a16="http://schemas.microsoft.com/office/drawing/2014/main" id="{38921B47-799A-4F8C-A2B6-EA199FFFABBB}"/>
                </a:ext>
              </a:extLst>
            </p:cNvPr>
            <p:cNvSpPr txBox="1"/>
            <p:nvPr/>
          </p:nvSpPr>
          <p:spPr>
            <a:xfrm>
              <a:off x="718978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第</a:t>
              </a:r>
              <a:r>
                <a:rPr lang="en-US" altLang="zh-CN" sz="2000" dirty="0">
                  <a:solidFill>
                    <a:schemeClr val="accent1"/>
                  </a:solidFill>
                  <a:cs typeface="+mn-ea"/>
                  <a:sym typeface="+mn-lt"/>
                </a:rPr>
                <a:t>6</a:t>
              </a:r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步</a:t>
              </a:r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4EE2B41-C60C-4C4A-9F3E-3F367E7AE78E}"/>
              </a:ext>
            </a:extLst>
          </p:cNvPr>
          <p:cNvGrpSpPr/>
          <p:nvPr/>
        </p:nvGrpSpPr>
        <p:grpSpPr>
          <a:xfrm>
            <a:off x="1618658" y="2226308"/>
            <a:ext cx="8929885" cy="1751643"/>
            <a:chOff x="1213993" y="2022032"/>
            <a:chExt cx="6697414" cy="1313732"/>
          </a:xfrm>
        </p:grpSpPr>
        <p:cxnSp>
          <p:nvCxnSpPr>
            <p:cNvPr id="48" name="Straight Connector 22">
              <a:extLst>
                <a:ext uri="{FF2B5EF4-FFF2-40B4-BE49-F238E27FC236}">
                  <a16:creationId xmlns:a16="http://schemas.microsoft.com/office/drawing/2014/main" id="{74F8D57E-2F20-49A0-9345-4463420EF7D2}"/>
                </a:ext>
              </a:extLst>
            </p:cNvPr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49" name="Isosceles Triangle 23">
              <a:extLst>
                <a:ext uri="{FF2B5EF4-FFF2-40B4-BE49-F238E27FC236}">
                  <a16:creationId xmlns:a16="http://schemas.microsoft.com/office/drawing/2014/main" id="{465279E2-DCE0-4BCB-930B-6E7052208893}"/>
                </a:ext>
              </a:extLst>
            </p:cNvPr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0" name="Straight Connector 24">
              <a:extLst>
                <a:ext uri="{FF2B5EF4-FFF2-40B4-BE49-F238E27FC236}">
                  <a16:creationId xmlns:a16="http://schemas.microsoft.com/office/drawing/2014/main" id="{7AF175E7-AA2A-4AB1-A537-9831B09C0C09}"/>
                </a:ext>
              </a:extLst>
            </p:cNvPr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51" name="Isosceles Triangle 25">
              <a:extLst>
                <a:ext uri="{FF2B5EF4-FFF2-40B4-BE49-F238E27FC236}">
                  <a16:creationId xmlns:a16="http://schemas.microsoft.com/office/drawing/2014/main" id="{5D3C930C-AC75-4B4B-B67E-C1F51F3EC2F9}"/>
                </a:ext>
              </a:extLst>
            </p:cNvPr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2" name="Straight Connector 26">
              <a:extLst>
                <a:ext uri="{FF2B5EF4-FFF2-40B4-BE49-F238E27FC236}">
                  <a16:creationId xmlns:a16="http://schemas.microsoft.com/office/drawing/2014/main" id="{E29522F6-E90E-4094-AB4A-D5A8C1950D78}"/>
                </a:ext>
              </a:extLst>
            </p:cNvPr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53" name="Isosceles Triangle 27">
              <a:extLst>
                <a:ext uri="{FF2B5EF4-FFF2-40B4-BE49-F238E27FC236}">
                  <a16:creationId xmlns:a16="http://schemas.microsoft.com/office/drawing/2014/main" id="{CBCB5873-9FF1-4B90-BFD3-785A16D2CE18}"/>
                </a:ext>
              </a:extLst>
            </p:cNvPr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4" name="Straight Connector 28">
              <a:extLst>
                <a:ext uri="{FF2B5EF4-FFF2-40B4-BE49-F238E27FC236}">
                  <a16:creationId xmlns:a16="http://schemas.microsoft.com/office/drawing/2014/main" id="{95979384-E6CB-49E2-9D0F-0FF7FBF79D78}"/>
                </a:ext>
              </a:extLst>
            </p:cNvPr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55" name="Isosceles Triangle 29">
              <a:extLst>
                <a:ext uri="{FF2B5EF4-FFF2-40B4-BE49-F238E27FC236}">
                  <a16:creationId xmlns:a16="http://schemas.microsoft.com/office/drawing/2014/main" id="{7B7AFEE3-3057-497F-B9A1-58CCEA8C6860}"/>
                </a:ext>
              </a:extLst>
            </p:cNvPr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6" name="Straight Connector 30">
              <a:extLst>
                <a:ext uri="{FF2B5EF4-FFF2-40B4-BE49-F238E27FC236}">
                  <a16:creationId xmlns:a16="http://schemas.microsoft.com/office/drawing/2014/main" id="{187C46E3-86F9-4080-B735-E83B93410E35}"/>
                </a:ext>
              </a:extLst>
            </p:cNvPr>
            <p:cNvCxnSpPr/>
            <p:nvPr/>
          </p:nvCxnSpPr>
          <p:spPr>
            <a:xfrm>
              <a:off x="6377604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57" name="Isosceles Triangle 31">
              <a:extLst>
                <a:ext uri="{FF2B5EF4-FFF2-40B4-BE49-F238E27FC236}">
                  <a16:creationId xmlns:a16="http://schemas.microsoft.com/office/drawing/2014/main" id="{A8B3626A-3D04-4AC8-ABE6-108BA99BD796}"/>
                </a:ext>
              </a:extLst>
            </p:cNvPr>
            <p:cNvSpPr/>
            <p:nvPr/>
          </p:nvSpPr>
          <p:spPr bwMode="auto">
            <a:xfrm>
              <a:off x="6066670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8" name="Straight Connector 32">
              <a:extLst>
                <a:ext uri="{FF2B5EF4-FFF2-40B4-BE49-F238E27FC236}">
                  <a16:creationId xmlns:a16="http://schemas.microsoft.com/office/drawing/2014/main" id="{224A352B-4D3F-456A-A9C8-C2370C00D6E0}"/>
                </a:ext>
              </a:extLst>
            </p:cNvPr>
            <p:cNvCxnSpPr/>
            <p:nvPr/>
          </p:nvCxnSpPr>
          <p:spPr>
            <a:xfrm>
              <a:off x="7600473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59" name="Isosceles Triangle 33">
              <a:extLst>
                <a:ext uri="{FF2B5EF4-FFF2-40B4-BE49-F238E27FC236}">
                  <a16:creationId xmlns:a16="http://schemas.microsoft.com/office/drawing/2014/main" id="{A3117CD3-4ECE-464C-9701-8C53AADAF2F3}"/>
                </a:ext>
              </a:extLst>
            </p:cNvPr>
            <p:cNvSpPr/>
            <p:nvPr/>
          </p:nvSpPr>
          <p:spPr bwMode="auto">
            <a:xfrm>
              <a:off x="7289541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: Shape 40">
              <a:extLst>
                <a:ext uri="{FF2B5EF4-FFF2-40B4-BE49-F238E27FC236}">
                  <a16:creationId xmlns:a16="http://schemas.microsoft.com/office/drawing/2014/main" id="{0962E9E0-F0AD-4ACB-A11A-CAF3AEA5C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: Shape 41">
              <a:extLst>
                <a:ext uri="{FF2B5EF4-FFF2-40B4-BE49-F238E27FC236}">
                  <a16:creationId xmlns:a16="http://schemas.microsoft.com/office/drawing/2014/main" id="{5445CD8F-AEBA-45B2-9564-DBDA1BCCB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: Shape 42">
              <a:extLst>
                <a:ext uri="{FF2B5EF4-FFF2-40B4-BE49-F238E27FC236}">
                  <a16:creationId xmlns:a16="http://schemas.microsoft.com/office/drawing/2014/main" id="{F7490600-A049-43D3-91CF-57978305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: Shape 43">
              <a:extLst>
                <a:ext uri="{FF2B5EF4-FFF2-40B4-BE49-F238E27FC236}">
                  <a16:creationId xmlns:a16="http://schemas.microsoft.com/office/drawing/2014/main" id="{D3C67D22-8B2F-401D-A0B5-A0363E9730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: Shape 44">
              <a:extLst>
                <a:ext uri="{FF2B5EF4-FFF2-40B4-BE49-F238E27FC236}">
                  <a16:creationId xmlns:a16="http://schemas.microsoft.com/office/drawing/2014/main" id="{449083DB-E25E-46A9-812A-80544A6356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: Shape 45">
              <a:extLst>
                <a:ext uri="{FF2B5EF4-FFF2-40B4-BE49-F238E27FC236}">
                  <a16:creationId xmlns:a16="http://schemas.microsoft.com/office/drawing/2014/main" id="{F4A344D8-EDAA-4666-8AD5-9C19EF2329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E8BE94E-3874-481F-AA69-5A44E177E931}"/>
              </a:ext>
            </a:extLst>
          </p:cNvPr>
          <p:cNvGrpSpPr/>
          <p:nvPr/>
        </p:nvGrpSpPr>
        <p:grpSpPr>
          <a:xfrm>
            <a:off x="1254212" y="4126267"/>
            <a:ext cx="1615459" cy="1329843"/>
            <a:chOff x="1424485" y="5424263"/>
            <a:chExt cx="1615459" cy="132984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E5C0816-15F2-42DB-94E4-62692E679F8E}"/>
                </a:ext>
              </a:extLst>
            </p:cNvPr>
            <p:cNvSpPr txBox="1"/>
            <p:nvPr/>
          </p:nvSpPr>
          <p:spPr>
            <a:xfrm>
              <a:off x="1424485" y="5797369"/>
              <a:ext cx="1442299" cy="956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34BFD8D-3C0D-4938-97EF-26A38B478564}"/>
                </a:ext>
              </a:extLst>
            </p:cNvPr>
            <p:cNvSpPr txBox="1"/>
            <p:nvPr/>
          </p:nvSpPr>
          <p:spPr>
            <a:xfrm>
              <a:off x="1490080" y="5424263"/>
              <a:ext cx="1549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D4295E9-BA6F-4C07-96AB-7C550AAFB498}"/>
              </a:ext>
            </a:extLst>
          </p:cNvPr>
          <p:cNvGrpSpPr/>
          <p:nvPr/>
        </p:nvGrpSpPr>
        <p:grpSpPr>
          <a:xfrm>
            <a:off x="2897793" y="4126267"/>
            <a:ext cx="1884436" cy="1316619"/>
            <a:chOff x="1434442" y="5424263"/>
            <a:chExt cx="1884436" cy="1316619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0A8858B-3478-419B-B38B-D7901309663C}"/>
                </a:ext>
              </a:extLst>
            </p:cNvPr>
            <p:cNvSpPr txBox="1"/>
            <p:nvPr/>
          </p:nvSpPr>
          <p:spPr>
            <a:xfrm>
              <a:off x="1434442" y="5784145"/>
              <a:ext cx="1474856" cy="956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F748F29-870F-4C42-A335-0AB5E9E7BE8E}"/>
                </a:ext>
              </a:extLst>
            </p:cNvPr>
            <p:cNvSpPr txBox="1"/>
            <p:nvPr/>
          </p:nvSpPr>
          <p:spPr>
            <a:xfrm>
              <a:off x="1490079" y="5424263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B3F8065-3D55-4AD6-B668-31697EF0D294}"/>
              </a:ext>
            </a:extLst>
          </p:cNvPr>
          <p:cNvGrpSpPr/>
          <p:nvPr/>
        </p:nvGrpSpPr>
        <p:grpSpPr>
          <a:xfrm>
            <a:off x="4545942" y="4126267"/>
            <a:ext cx="1869911" cy="1329843"/>
            <a:chOff x="1448967" y="5424263"/>
            <a:chExt cx="1869911" cy="132984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5DA60E3-C659-4CF8-B36C-125273BDBC2F}"/>
                </a:ext>
              </a:extLst>
            </p:cNvPr>
            <p:cNvSpPr txBox="1"/>
            <p:nvPr/>
          </p:nvSpPr>
          <p:spPr>
            <a:xfrm>
              <a:off x="1448967" y="5797369"/>
              <a:ext cx="1531844" cy="956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A94D9A1-260F-4B12-B551-D0A450847438}"/>
                </a:ext>
              </a:extLst>
            </p:cNvPr>
            <p:cNvSpPr txBox="1"/>
            <p:nvPr/>
          </p:nvSpPr>
          <p:spPr>
            <a:xfrm>
              <a:off x="1490079" y="5424263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509A02C-FC57-4F09-99DE-8D2876960377}"/>
              </a:ext>
            </a:extLst>
          </p:cNvPr>
          <p:cNvGrpSpPr/>
          <p:nvPr/>
        </p:nvGrpSpPr>
        <p:grpSpPr>
          <a:xfrm>
            <a:off x="6177784" y="4126267"/>
            <a:ext cx="1845897" cy="1351244"/>
            <a:chOff x="1472981" y="5424263"/>
            <a:chExt cx="1845897" cy="135124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47B2EAE-7CA8-42D5-9934-352270EF5AEB}"/>
                </a:ext>
              </a:extLst>
            </p:cNvPr>
            <p:cNvSpPr txBox="1"/>
            <p:nvPr/>
          </p:nvSpPr>
          <p:spPr>
            <a:xfrm>
              <a:off x="1472981" y="5784145"/>
              <a:ext cx="1531844" cy="991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800"/>
                </a:lnSpc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8F5086E-A51C-4276-849E-4058BEDF28E8}"/>
                </a:ext>
              </a:extLst>
            </p:cNvPr>
            <p:cNvSpPr txBox="1"/>
            <p:nvPr/>
          </p:nvSpPr>
          <p:spPr>
            <a:xfrm>
              <a:off x="1490079" y="5424263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5348EE1-22BC-4681-82A4-6CFD801894FD}"/>
              </a:ext>
            </a:extLst>
          </p:cNvPr>
          <p:cNvGrpSpPr/>
          <p:nvPr/>
        </p:nvGrpSpPr>
        <p:grpSpPr>
          <a:xfrm>
            <a:off x="7747067" y="4126267"/>
            <a:ext cx="1844110" cy="1329843"/>
            <a:chOff x="1474768" y="5424263"/>
            <a:chExt cx="1844110" cy="132984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33A9FBB-8EED-4F86-A2A8-FE5490E66481}"/>
                </a:ext>
              </a:extLst>
            </p:cNvPr>
            <p:cNvSpPr txBox="1"/>
            <p:nvPr/>
          </p:nvSpPr>
          <p:spPr>
            <a:xfrm>
              <a:off x="1474768" y="5797369"/>
              <a:ext cx="1527735" cy="956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45B73D5-3981-464D-A800-0D07EACC725F}"/>
                </a:ext>
              </a:extLst>
            </p:cNvPr>
            <p:cNvSpPr txBox="1"/>
            <p:nvPr/>
          </p:nvSpPr>
          <p:spPr>
            <a:xfrm>
              <a:off x="1490079" y="5424263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8895FDF-FCE1-4B30-8BC1-7A3C8544C11C}"/>
              </a:ext>
            </a:extLst>
          </p:cNvPr>
          <p:cNvGrpSpPr/>
          <p:nvPr/>
        </p:nvGrpSpPr>
        <p:grpSpPr>
          <a:xfrm>
            <a:off x="9375638" y="4126267"/>
            <a:ext cx="1911365" cy="1364468"/>
            <a:chOff x="1407513" y="5424263"/>
            <a:chExt cx="1911365" cy="1364468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3567CC0-BDDB-43CF-A1CE-80D6349ECC86}"/>
                </a:ext>
              </a:extLst>
            </p:cNvPr>
            <p:cNvSpPr txBox="1"/>
            <p:nvPr/>
          </p:nvSpPr>
          <p:spPr>
            <a:xfrm>
              <a:off x="1407513" y="5797369"/>
              <a:ext cx="1527735" cy="991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800"/>
                </a:lnSpc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8D1FEFF-8277-428E-9600-EE76C6330472}"/>
                </a:ext>
              </a:extLst>
            </p:cNvPr>
            <p:cNvSpPr txBox="1"/>
            <p:nvPr/>
          </p:nvSpPr>
          <p:spPr>
            <a:xfrm>
              <a:off x="1490079" y="5424263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84" name="矩形 83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29262" y="-4082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7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3896192" y="2946914"/>
            <a:ext cx="452276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 defTabSz="457200">
              <a:defRPr/>
            </a:pPr>
            <a:r>
              <a:rPr lang="zh-CN" altLang="en-US" sz="6000" spc="300" dirty="0">
                <a:solidFill>
                  <a:srgbClr val="000000"/>
                </a:solidFill>
                <a:cs typeface="+mn-ea"/>
                <a:sym typeface="+mn-lt"/>
              </a:rPr>
              <a:t>课后练习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4412134" y="3934824"/>
            <a:ext cx="3490878" cy="5471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4955079" y="2288681"/>
            <a:ext cx="22818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【</a:t>
            </a: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】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408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">
            <a:extLst>
              <a:ext uri="{FF2B5EF4-FFF2-40B4-BE49-F238E27FC236}">
                <a16:creationId xmlns:a16="http://schemas.microsoft.com/office/drawing/2014/main" id="{A8E6D542-048A-4701-8F0A-43B0A060950A}"/>
              </a:ext>
            </a:extLst>
          </p:cNvPr>
          <p:cNvSpPr/>
          <p:nvPr/>
        </p:nvSpPr>
        <p:spPr>
          <a:xfrm>
            <a:off x="4977729" y="2182825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51FB629-8171-4FA6-A7E5-CD40AF07DCF4}"/>
              </a:ext>
            </a:extLst>
          </p:cNvPr>
          <p:cNvGrpSpPr/>
          <p:nvPr/>
        </p:nvGrpSpPr>
        <p:grpSpPr>
          <a:xfrm>
            <a:off x="7047449" y="3048567"/>
            <a:ext cx="780930" cy="780955"/>
            <a:chOff x="7047449" y="3150167"/>
            <a:chExt cx="780930" cy="780955"/>
          </a:xfrm>
        </p:grpSpPr>
        <p:sp>
          <p:nvSpPr>
            <p:cNvPr id="34" name="Freeform: Shape 8">
              <a:extLst>
                <a:ext uri="{FF2B5EF4-FFF2-40B4-BE49-F238E27FC236}">
                  <a16:creationId xmlns:a16="http://schemas.microsoft.com/office/drawing/2014/main" id="{F120C306-2701-43AF-B275-857922FB33FF}"/>
                </a:ext>
              </a:extLst>
            </p:cNvPr>
            <p:cNvSpPr/>
            <p:nvPr/>
          </p:nvSpPr>
          <p:spPr>
            <a:xfrm>
              <a:off x="7047449" y="3150167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: Shape 8">
              <a:extLst>
                <a:ext uri="{FF2B5EF4-FFF2-40B4-BE49-F238E27FC236}">
                  <a16:creationId xmlns:a16="http://schemas.microsoft.com/office/drawing/2014/main" id="{69E7A0AB-72A3-4E74-B516-A4B510FCBD39}"/>
                </a:ext>
              </a:extLst>
            </p:cNvPr>
            <p:cNvSpPr/>
            <p:nvPr/>
          </p:nvSpPr>
          <p:spPr>
            <a:xfrm>
              <a:off x="7266198" y="3369209"/>
              <a:ext cx="343432" cy="34287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7622C50-DC68-43D5-8F8E-CAC1CE54558F}"/>
              </a:ext>
            </a:extLst>
          </p:cNvPr>
          <p:cNvGrpSpPr/>
          <p:nvPr/>
        </p:nvGrpSpPr>
        <p:grpSpPr>
          <a:xfrm>
            <a:off x="6380163" y="4195552"/>
            <a:ext cx="780959" cy="780950"/>
            <a:chOff x="6380163" y="4297152"/>
            <a:chExt cx="780959" cy="780950"/>
          </a:xfrm>
        </p:grpSpPr>
        <p:sp>
          <p:nvSpPr>
            <p:cNvPr id="37" name="Freeform: Shape 11">
              <a:extLst>
                <a:ext uri="{FF2B5EF4-FFF2-40B4-BE49-F238E27FC236}">
                  <a16:creationId xmlns:a16="http://schemas.microsoft.com/office/drawing/2014/main" id="{D307824D-6842-43EC-ADB3-B4B3D1204248}"/>
                </a:ext>
              </a:extLst>
            </p:cNvPr>
            <p:cNvSpPr/>
            <p:nvPr/>
          </p:nvSpPr>
          <p:spPr>
            <a:xfrm>
              <a:off x="6380163" y="4297152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: Shape 11">
              <a:extLst>
                <a:ext uri="{FF2B5EF4-FFF2-40B4-BE49-F238E27FC236}">
                  <a16:creationId xmlns:a16="http://schemas.microsoft.com/office/drawing/2014/main" id="{A81E75EB-9D21-40FA-BA9E-E1566365BED5}"/>
                </a:ext>
              </a:extLst>
            </p:cNvPr>
            <p:cNvSpPr/>
            <p:nvPr/>
          </p:nvSpPr>
          <p:spPr>
            <a:xfrm>
              <a:off x="6614037" y="4515909"/>
              <a:ext cx="313212" cy="343436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769E38A-C2F4-4EC0-9A63-0AB87547C64F}"/>
              </a:ext>
            </a:extLst>
          </p:cNvPr>
          <p:cNvGrpSpPr/>
          <p:nvPr/>
        </p:nvGrpSpPr>
        <p:grpSpPr>
          <a:xfrm>
            <a:off x="4366990" y="3048572"/>
            <a:ext cx="780959" cy="780944"/>
            <a:chOff x="4366990" y="3150172"/>
            <a:chExt cx="780959" cy="780944"/>
          </a:xfrm>
        </p:grpSpPr>
        <p:sp>
          <p:nvSpPr>
            <p:cNvPr id="40" name="Freeform: Shape 20">
              <a:extLst>
                <a:ext uri="{FF2B5EF4-FFF2-40B4-BE49-F238E27FC236}">
                  <a16:creationId xmlns:a16="http://schemas.microsoft.com/office/drawing/2014/main" id="{9740AA89-0987-4520-AE01-C037DC6F8E27}"/>
                </a:ext>
              </a:extLst>
            </p:cNvPr>
            <p:cNvSpPr/>
            <p:nvPr/>
          </p:nvSpPr>
          <p:spPr>
            <a:xfrm>
              <a:off x="4366990" y="3150172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: Shape 20">
              <a:extLst>
                <a:ext uri="{FF2B5EF4-FFF2-40B4-BE49-F238E27FC236}">
                  <a16:creationId xmlns:a16="http://schemas.microsoft.com/office/drawing/2014/main" id="{83B93CAF-6016-4F56-A4F1-B53A3962AFEF}"/>
                </a:ext>
              </a:extLst>
            </p:cNvPr>
            <p:cNvSpPr/>
            <p:nvPr/>
          </p:nvSpPr>
          <p:spPr>
            <a:xfrm>
              <a:off x="4591312" y="3368926"/>
              <a:ext cx="332315" cy="34343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3D8393B-C910-497E-8E3D-B18CD24731B0}"/>
              </a:ext>
            </a:extLst>
          </p:cNvPr>
          <p:cNvGrpSpPr/>
          <p:nvPr/>
        </p:nvGrpSpPr>
        <p:grpSpPr>
          <a:xfrm>
            <a:off x="6368851" y="1921326"/>
            <a:ext cx="780937" cy="780944"/>
            <a:chOff x="6368851" y="2022926"/>
            <a:chExt cx="780937" cy="780944"/>
          </a:xfrm>
        </p:grpSpPr>
        <p:sp>
          <p:nvSpPr>
            <p:cNvPr id="43" name="Freeform: Shape 5">
              <a:extLst>
                <a:ext uri="{FF2B5EF4-FFF2-40B4-BE49-F238E27FC236}">
                  <a16:creationId xmlns:a16="http://schemas.microsoft.com/office/drawing/2014/main" id="{B80E8BB6-148C-4FF7-B520-1867D810579E}"/>
                </a:ext>
              </a:extLst>
            </p:cNvPr>
            <p:cNvSpPr/>
            <p:nvPr/>
          </p:nvSpPr>
          <p:spPr>
            <a:xfrm>
              <a:off x="6368851" y="2022926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A6F68A9A-4525-40CB-897E-8288DDD1E9E3}"/>
                </a:ext>
              </a:extLst>
            </p:cNvPr>
            <p:cNvSpPr/>
            <p:nvPr/>
          </p:nvSpPr>
          <p:spPr>
            <a:xfrm>
              <a:off x="6602717" y="2241683"/>
              <a:ext cx="313206" cy="34343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F20627A-2427-49A8-A616-5A2E893AE8E7}"/>
              </a:ext>
            </a:extLst>
          </p:cNvPr>
          <p:cNvGrpSpPr/>
          <p:nvPr/>
        </p:nvGrpSpPr>
        <p:grpSpPr>
          <a:xfrm>
            <a:off x="5045587" y="4195555"/>
            <a:ext cx="780930" cy="780944"/>
            <a:chOff x="5045587" y="4297155"/>
            <a:chExt cx="780930" cy="780944"/>
          </a:xfrm>
        </p:grpSpPr>
        <p:sp>
          <p:nvSpPr>
            <p:cNvPr id="46" name="Freeform: Shape 14">
              <a:extLst>
                <a:ext uri="{FF2B5EF4-FFF2-40B4-BE49-F238E27FC236}">
                  <a16:creationId xmlns:a16="http://schemas.microsoft.com/office/drawing/2014/main" id="{BE1062BC-C8B2-4D6D-A514-525445690A17}"/>
                </a:ext>
              </a:extLst>
            </p:cNvPr>
            <p:cNvSpPr/>
            <p:nvPr/>
          </p:nvSpPr>
          <p:spPr>
            <a:xfrm>
              <a:off x="5045587" y="4297155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: Shape 14">
              <a:extLst>
                <a:ext uri="{FF2B5EF4-FFF2-40B4-BE49-F238E27FC236}">
                  <a16:creationId xmlns:a16="http://schemas.microsoft.com/office/drawing/2014/main" id="{883C613B-5177-4709-8A1D-2B763720B34B}"/>
                </a:ext>
              </a:extLst>
            </p:cNvPr>
            <p:cNvSpPr/>
            <p:nvPr/>
          </p:nvSpPr>
          <p:spPr>
            <a:xfrm>
              <a:off x="5293130" y="4515913"/>
              <a:ext cx="285844" cy="343428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8485D0B-EA73-45C0-92B9-D4A4A63A1C70}"/>
              </a:ext>
            </a:extLst>
          </p:cNvPr>
          <p:cNvGrpSpPr/>
          <p:nvPr/>
        </p:nvGrpSpPr>
        <p:grpSpPr>
          <a:xfrm>
            <a:off x="5034279" y="1921316"/>
            <a:ext cx="780942" cy="780965"/>
            <a:chOff x="5034279" y="2022916"/>
            <a:chExt cx="780942" cy="780965"/>
          </a:xfrm>
        </p:grpSpPr>
        <p:sp>
          <p:nvSpPr>
            <p:cNvPr id="49" name="Freeform: Shape 17">
              <a:extLst>
                <a:ext uri="{FF2B5EF4-FFF2-40B4-BE49-F238E27FC236}">
                  <a16:creationId xmlns:a16="http://schemas.microsoft.com/office/drawing/2014/main" id="{5704830D-2E62-4655-8E99-DF528A83F8F0}"/>
                </a:ext>
              </a:extLst>
            </p:cNvPr>
            <p:cNvSpPr/>
            <p:nvPr/>
          </p:nvSpPr>
          <p:spPr>
            <a:xfrm>
              <a:off x="5034279" y="2022916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: Shape 17">
              <a:extLst>
                <a:ext uri="{FF2B5EF4-FFF2-40B4-BE49-F238E27FC236}">
                  <a16:creationId xmlns:a16="http://schemas.microsoft.com/office/drawing/2014/main" id="{00F92579-A9F0-4ED2-AAE2-EF5EB27D439C}"/>
                </a:ext>
              </a:extLst>
            </p:cNvPr>
            <p:cNvSpPr/>
            <p:nvPr/>
          </p:nvSpPr>
          <p:spPr>
            <a:xfrm>
              <a:off x="5281451" y="2241680"/>
              <a:ext cx="286597" cy="3434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13302098-E2FB-4749-9234-C4B9B0A271AF}"/>
              </a:ext>
            </a:extLst>
          </p:cNvPr>
          <p:cNvSpPr/>
          <p:nvPr/>
        </p:nvSpPr>
        <p:spPr>
          <a:xfrm>
            <a:off x="7990296" y="1579340"/>
            <a:ext cx="2501951" cy="391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144D249C-34EC-446F-9C09-8F86D0CDC8E5}"/>
              </a:ext>
            </a:extLst>
          </p:cNvPr>
          <p:cNvSpPr/>
          <p:nvPr/>
        </p:nvSpPr>
        <p:spPr>
          <a:xfrm>
            <a:off x="7990296" y="4672549"/>
            <a:ext cx="2501951" cy="391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96EBED6-2093-4B55-8E75-07B391D18C2C}"/>
              </a:ext>
            </a:extLst>
          </p:cNvPr>
          <p:cNvGrpSpPr/>
          <p:nvPr/>
        </p:nvGrpSpPr>
        <p:grpSpPr>
          <a:xfrm>
            <a:off x="1235671" y="1579340"/>
            <a:ext cx="2965476" cy="1012265"/>
            <a:chOff x="8386922" y="2192795"/>
            <a:chExt cx="2965476" cy="1012265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CBA1E4F-3DD0-4A05-86D4-7A13B51C29B0}"/>
                </a:ext>
              </a:extLst>
            </p:cNvPr>
            <p:cNvSpPr/>
            <p:nvPr/>
          </p:nvSpPr>
          <p:spPr>
            <a:xfrm>
              <a:off x="8850447" y="2192795"/>
              <a:ext cx="2501951" cy="391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6BC8600-EEC1-417C-8D12-A69BCA180FBA}"/>
                </a:ext>
              </a:extLst>
            </p:cNvPr>
            <p:cNvSpPr txBox="1"/>
            <p:nvPr/>
          </p:nvSpPr>
          <p:spPr>
            <a:xfrm>
              <a:off x="8386922" y="2594572"/>
              <a:ext cx="2965476" cy="6104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id="{BE1F9730-5AD7-4D8D-9954-606A94607030}"/>
              </a:ext>
            </a:extLst>
          </p:cNvPr>
          <p:cNvSpPr/>
          <p:nvPr/>
        </p:nvSpPr>
        <p:spPr>
          <a:xfrm>
            <a:off x="1699196" y="4672549"/>
            <a:ext cx="2501951" cy="391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A75F939-8044-4809-9AA2-2429CF069C60}"/>
              </a:ext>
            </a:extLst>
          </p:cNvPr>
          <p:cNvSpPr/>
          <p:nvPr/>
        </p:nvSpPr>
        <p:spPr>
          <a:xfrm>
            <a:off x="7990296" y="3125945"/>
            <a:ext cx="2501951" cy="391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04445E5-248F-4764-88E0-55C195B4D6E2}"/>
              </a:ext>
            </a:extLst>
          </p:cNvPr>
          <p:cNvSpPr/>
          <p:nvPr/>
        </p:nvSpPr>
        <p:spPr>
          <a:xfrm>
            <a:off x="1699196" y="3125945"/>
            <a:ext cx="2501951" cy="3917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0" name="zoom-tool_72585">
            <a:extLst>
              <a:ext uri="{FF2B5EF4-FFF2-40B4-BE49-F238E27FC236}">
                <a16:creationId xmlns:a16="http://schemas.microsoft.com/office/drawing/2014/main" id="{34A5A8EF-191E-4C15-A1BF-515FD4FEE4CA}"/>
              </a:ext>
            </a:extLst>
          </p:cNvPr>
          <p:cNvSpPr>
            <a:spLocks noChangeAspect="1"/>
          </p:cNvSpPr>
          <p:nvPr/>
        </p:nvSpPr>
        <p:spPr bwMode="auto">
          <a:xfrm>
            <a:off x="5767224" y="3137947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8BC55F9-1E6E-4055-99B0-B32C470686A1}"/>
              </a:ext>
            </a:extLst>
          </p:cNvPr>
          <p:cNvSpPr txBox="1"/>
          <p:nvPr/>
        </p:nvSpPr>
        <p:spPr>
          <a:xfrm>
            <a:off x="1188717" y="3531032"/>
            <a:ext cx="2965476" cy="6104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25D9A0D-D5E7-456C-9473-7491D9D65A8F}"/>
              </a:ext>
            </a:extLst>
          </p:cNvPr>
          <p:cNvSpPr txBox="1"/>
          <p:nvPr/>
        </p:nvSpPr>
        <p:spPr>
          <a:xfrm>
            <a:off x="1235671" y="5074187"/>
            <a:ext cx="2965476" cy="6104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F411EF2-5458-415F-B0BC-210608C1D21C}"/>
              </a:ext>
            </a:extLst>
          </p:cNvPr>
          <p:cNvSpPr txBox="1"/>
          <p:nvPr/>
        </p:nvSpPr>
        <p:spPr>
          <a:xfrm>
            <a:off x="7983203" y="1963285"/>
            <a:ext cx="2965476" cy="6104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0EDA6EB-8BBE-48CA-BC72-6E6E93905BDF}"/>
              </a:ext>
            </a:extLst>
          </p:cNvPr>
          <p:cNvSpPr txBox="1"/>
          <p:nvPr/>
        </p:nvSpPr>
        <p:spPr>
          <a:xfrm>
            <a:off x="7943719" y="3499430"/>
            <a:ext cx="2965476" cy="6104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5E3728E-04A8-461B-B0ED-AA3CB4FF3D18}"/>
              </a:ext>
            </a:extLst>
          </p:cNvPr>
          <p:cNvSpPr txBox="1"/>
          <p:nvPr/>
        </p:nvSpPr>
        <p:spPr>
          <a:xfrm>
            <a:off x="8039753" y="5074187"/>
            <a:ext cx="2965476" cy="6104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6" name="矩形 55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29262" y="-40828"/>
            <a:ext cx="814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04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66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29689" y="2080682"/>
            <a:ext cx="8932621" cy="2811347"/>
            <a:chOff x="1814286" y="1839979"/>
            <a:chExt cx="8932621" cy="2811347"/>
          </a:xfrm>
        </p:grpSpPr>
        <p:sp>
          <p:nvSpPr>
            <p:cNvPr id="40" name="矩形 39"/>
            <p:cNvSpPr/>
            <p:nvPr/>
          </p:nvSpPr>
          <p:spPr>
            <a:xfrm>
              <a:off x="6566793" y="1839979"/>
              <a:ext cx="4180114" cy="1146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prstDash val="solid"/>
            </a:ln>
            <a:effectLst>
              <a:outerShdw blurRad="508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814286" y="3504698"/>
              <a:ext cx="4180114" cy="1146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prstDash val="solid"/>
            </a:ln>
            <a:effectLst>
              <a:outerShdw blurRad="508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566793" y="3504698"/>
              <a:ext cx="4180114" cy="1146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prstDash val="solid"/>
            </a:ln>
            <a:effectLst>
              <a:outerShdw blurRad="508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814286" y="1839979"/>
              <a:ext cx="4180114" cy="1146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prstDash val="solid"/>
            </a:ln>
            <a:effectLst>
              <a:outerShdw blurRad="508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21F52740-7036-4E87-B24D-8006D89C7E34}"/>
                </a:ext>
              </a:extLst>
            </p:cNvPr>
            <p:cNvSpPr txBox="1"/>
            <p:nvPr/>
          </p:nvSpPr>
          <p:spPr>
            <a:xfrm>
              <a:off x="2324399" y="3754846"/>
              <a:ext cx="3159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三、课程总结</a:t>
              </a:r>
            </a:p>
          </p:txBody>
        </p:sp>
        <p:sp>
          <p:nvSpPr>
            <p:cNvPr id="23" name="TextBox 48">
              <a:extLst>
                <a:ext uri="{FF2B5EF4-FFF2-40B4-BE49-F238E27FC236}">
                  <a16:creationId xmlns:a16="http://schemas.microsoft.com/office/drawing/2014/main" id="{DE5692B5-6877-494F-A9E9-CD3FF4DE1D37}"/>
                </a:ext>
              </a:extLst>
            </p:cNvPr>
            <p:cNvSpPr txBox="1"/>
            <p:nvPr/>
          </p:nvSpPr>
          <p:spPr>
            <a:xfrm>
              <a:off x="2324399" y="2090127"/>
              <a:ext cx="3159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一、课程背景</a:t>
              </a:r>
            </a:p>
          </p:txBody>
        </p:sp>
        <p:sp>
          <p:nvSpPr>
            <p:cNvPr id="29" name="TextBox 66">
              <a:extLst>
                <a:ext uri="{FF2B5EF4-FFF2-40B4-BE49-F238E27FC236}">
                  <a16:creationId xmlns:a16="http://schemas.microsoft.com/office/drawing/2014/main" id="{D0C366A2-D9CE-4170-8C01-93A8AFAC94AE}"/>
                </a:ext>
              </a:extLst>
            </p:cNvPr>
            <p:cNvSpPr txBox="1"/>
            <p:nvPr/>
          </p:nvSpPr>
          <p:spPr>
            <a:xfrm>
              <a:off x="7076906" y="3750311"/>
              <a:ext cx="3159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四、课后练习</a:t>
              </a:r>
            </a:p>
          </p:txBody>
        </p:sp>
        <p:sp>
          <p:nvSpPr>
            <p:cNvPr id="36" name="TextBox 59">
              <a:extLst>
                <a:ext uri="{FF2B5EF4-FFF2-40B4-BE49-F238E27FC236}">
                  <a16:creationId xmlns:a16="http://schemas.microsoft.com/office/drawing/2014/main" id="{4B481D83-2C34-480C-9F5A-92CECFB1462B}"/>
                </a:ext>
              </a:extLst>
            </p:cNvPr>
            <p:cNvSpPr txBox="1"/>
            <p:nvPr/>
          </p:nvSpPr>
          <p:spPr>
            <a:xfrm>
              <a:off x="7076906" y="2051551"/>
              <a:ext cx="3159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二、具体内容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sp>
        <p:nvSpPr>
          <p:cNvPr id="31" name="文本框 2">
            <a:extLst>
              <a:ext uri="{FF2B5EF4-FFF2-40B4-BE49-F238E27FC236}">
                <a16:creationId xmlns:a16="http://schemas.microsoft.com/office/drawing/2014/main" id="{4B9C8337-CE78-4EC6-B655-8050533BA820}"/>
              </a:ext>
            </a:extLst>
          </p:cNvPr>
          <p:cNvSpPr txBox="1"/>
          <p:nvPr/>
        </p:nvSpPr>
        <p:spPr>
          <a:xfrm>
            <a:off x="4319917" y="298142"/>
            <a:ext cx="30678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目录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8819" y="1242615"/>
            <a:ext cx="1350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CONTENTS</a:t>
            </a:r>
            <a:endParaRPr lang="zh-CN" altLang="en-US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7AAB0CE-70BD-47AD-93E1-2F478D512202}"/>
              </a:ext>
            </a:extLst>
          </p:cNvPr>
          <p:cNvSpPr txBox="1"/>
          <p:nvPr/>
        </p:nvSpPr>
        <p:spPr>
          <a:xfrm>
            <a:off x="-56997600" y="-36557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4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FF169A5C-0811-42E2-B63E-0EFAA5D7E6BC}"/>
              </a:ext>
            </a:extLst>
          </p:cNvPr>
          <p:cNvSpPr txBox="1"/>
          <p:nvPr/>
        </p:nvSpPr>
        <p:spPr>
          <a:xfrm>
            <a:off x="5992156" y="2335466"/>
            <a:ext cx="4806473" cy="969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171450" lvl="0" indent="-171450" defTabSz="412750" hangingPunct="0">
              <a:lnSpc>
                <a:spcPct val="150000"/>
              </a:lnSpc>
              <a:buFont typeface="Wingdings" panose="05000000000000000000" pitchFamily="2" charset="2"/>
              <a:buChar char="u"/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9262" y="-40828"/>
            <a:ext cx="814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04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21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FF169A5C-0811-42E2-B63E-0EFAA5D7E6BC}"/>
              </a:ext>
            </a:extLst>
          </p:cNvPr>
          <p:cNvSpPr txBox="1"/>
          <p:nvPr/>
        </p:nvSpPr>
        <p:spPr>
          <a:xfrm>
            <a:off x="5992156" y="3629385"/>
            <a:ext cx="4806473" cy="969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171450" lvl="0" indent="-171450" defTabSz="412750" hangingPunct="0">
              <a:lnSpc>
                <a:spcPct val="150000"/>
              </a:lnSpc>
              <a:buFont typeface="Wingdings" panose="05000000000000000000" pitchFamily="2" charset="2"/>
              <a:buChar char="u"/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785" y="1256544"/>
            <a:ext cx="4433056" cy="44330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2315" y="2801267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添加</a:t>
            </a:r>
            <a:endParaRPr lang="en-US" altLang="zh-CN" sz="3600" dirty="0"/>
          </a:p>
          <a:p>
            <a:r>
              <a:rPr lang="zh-CN" altLang="en-US" sz="3600" dirty="0"/>
              <a:t>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558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33">
            <a:extLst>
              <a:ext uri="{FF2B5EF4-FFF2-40B4-BE49-F238E27FC236}">
                <a16:creationId xmlns:a16="http://schemas.microsoft.com/office/drawing/2014/main" id="{4C7E7706-CAA0-4891-9BAD-8DB05F9BDA4A}"/>
              </a:ext>
            </a:extLst>
          </p:cNvPr>
          <p:cNvGrpSpPr/>
          <p:nvPr/>
        </p:nvGrpSpPr>
        <p:grpSpPr>
          <a:xfrm>
            <a:off x="4371681" y="1331691"/>
            <a:ext cx="6382910" cy="3982723"/>
            <a:chOff x="4280204" y="1234493"/>
            <a:chExt cx="7161658" cy="4468637"/>
          </a:xfrm>
        </p:grpSpPr>
        <p:sp>
          <p:nvSpPr>
            <p:cNvPr id="43" name="等腰三角形 33">
              <a:extLst>
                <a:ext uri="{FF2B5EF4-FFF2-40B4-BE49-F238E27FC236}">
                  <a16:creationId xmlns:a16="http://schemas.microsoft.com/office/drawing/2014/main" id="{4C64669B-C670-4923-BEF4-4426D3D65081}"/>
                </a:ext>
              </a:extLst>
            </p:cNvPr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34">
              <a:extLst>
                <a:ext uri="{FF2B5EF4-FFF2-40B4-BE49-F238E27FC236}">
                  <a16:creationId xmlns:a16="http://schemas.microsoft.com/office/drawing/2014/main" id="{A00D10A0-5694-4920-8348-EAB6F4DD17D1}"/>
                </a:ext>
              </a:extLst>
            </p:cNvPr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35">
              <a:extLst>
                <a:ext uri="{FF2B5EF4-FFF2-40B4-BE49-F238E27FC236}">
                  <a16:creationId xmlns:a16="http://schemas.microsoft.com/office/drawing/2014/main" id="{64FE81A3-840E-4313-A983-EB41A5F5B5A3}"/>
                </a:ext>
              </a:extLst>
            </p:cNvPr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36">
              <a:extLst>
                <a:ext uri="{FF2B5EF4-FFF2-40B4-BE49-F238E27FC236}">
                  <a16:creationId xmlns:a16="http://schemas.microsoft.com/office/drawing/2014/main" id="{82FDC2A8-423F-4131-B0E2-45ECDCB8D55A}"/>
                </a:ext>
              </a:extLst>
            </p:cNvPr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37">
              <a:extLst>
                <a:ext uri="{FF2B5EF4-FFF2-40B4-BE49-F238E27FC236}">
                  <a16:creationId xmlns:a16="http://schemas.microsoft.com/office/drawing/2014/main" id="{ECA5F56C-CA8F-4796-8897-D6EA4653662E}"/>
                </a:ext>
              </a:extLst>
            </p:cNvPr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7">
              <a:extLst>
                <a:ext uri="{FF2B5EF4-FFF2-40B4-BE49-F238E27FC236}">
                  <a16:creationId xmlns:a16="http://schemas.microsoft.com/office/drawing/2014/main" id="{D1BB8E28-A83F-4FF5-9942-FEB538AABD94}"/>
                </a:ext>
              </a:extLst>
            </p:cNvPr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39">
              <a:extLst>
                <a:ext uri="{FF2B5EF4-FFF2-40B4-BE49-F238E27FC236}">
                  <a16:creationId xmlns:a16="http://schemas.microsoft.com/office/drawing/2014/main" id="{0F996718-BCC0-4ABA-92B6-6B2B44516BAB}"/>
                </a:ext>
              </a:extLst>
            </p:cNvPr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0">
              <a:extLst>
                <a:ext uri="{FF2B5EF4-FFF2-40B4-BE49-F238E27FC236}">
                  <a16:creationId xmlns:a16="http://schemas.microsoft.com/office/drawing/2014/main" id="{44EF5C48-DCF7-4F58-B2BF-028054984DEB}"/>
                </a:ext>
              </a:extLst>
            </p:cNvPr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41">
              <a:extLst>
                <a:ext uri="{FF2B5EF4-FFF2-40B4-BE49-F238E27FC236}">
                  <a16:creationId xmlns:a16="http://schemas.microsoft.com/office/drawing/2014/main" id="{B6561885-1E14-405B-B4FB-3781E723F442}"/>
                </a:ext>
              </a:extLst>
            </p:cNvPr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42">
              <a:extLst>
                <a:ext uri="{FF2B5EF4-FFF2-40B4-BE49-F238E27FC236}">
                  <a16:creationId xmlns:a16="http://schemas.microsoft.com/office/drawing/2014/main" id="{651FC84A-5F01-4FCF-A888-EFDF223C7DB9}"/>
                </a:ext>
              </a:extLst>
            </p:cNvPr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43">
              <a:extLst>
                <a:ext uri="{FF2B5EF4-FFF2-40B4-BE49-F238E27FC236}">
                  <a16:creationId xmlns:a16="http://schemas.microsoft.com/office/drawing/2014/main" id="{7E4D3ACE-C906-4ACF-8B6A-47A38D4386B5}"/>
                </a:ext>
              </a:extLst>
            </p:cNvPr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44">
              <a:extLst>
                <a:ext uri="{FF2B5EF4-FFF2-40B4-BE49-F238E27FC236}">
                  <a16:creationId xmlns:a16="http://schemas.microsoft.com/office/drawing/2014/main" id="{7A017E35-DEC3-41ED-9796-57D925612D3A}"/>
                </a:ext>
              </a:extLst>
            </p:cNvPr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45">
              <a:extLst>
                <a:ext uri="{FF2B5EF4-FFF2-40B4-BE49-F238E27FC236}">
                  <a16:creationId xmlns:a16="http://schemas.microsoft.com/office/drawing/2014/main" id="{6E5C2A30-9509-49E6-B91E-21280D4A6100}"/>
                </a:ext>
              </a:extLst>
            </p:cNvPr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46">
              <a:extLst>
                <a:ext uri="{FF2B5EF4-FFF2-40B4-BE49-F238E27FC236}">
                  <a16:creationId xmlns:a16="http://schemas.microsoft.com/office/drawing/2014/main" id="{61DD4071-B170-4477-947C-F65D16178E8C}"/>
                </a:ext>
              </a:extLst>
            </p:cNvPr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任意多边形 47">
              <a:extLst>
                <a:ext uri="{FF2B5EF4-FFF2-40B4-BE49-F238E27FC236}">
                  <a16:creationId xmlns:a16="http://schemas.microsoft.com/office/drawing/2014/main" id="{3FA7ACE5-CACB-40C2-A1DA-4953C30CAAF8}"/>
                </a:ext>
              </a:extLst>
            </p:cNvPr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18">
              <a:extLst>
                <a:ext uri="{FF2B5EF4-FFF2-40B4-BE49-F238E27FC236}">
                  <a16:creationId xmlns:a16="http://schemas.microsoft.com/office/drawing/2014/main" id="{4976272B-86D2-4264-8EBB-036C5C964163}"/>
                </a:ext>
              </a:extLst>
            </p:cNvPr>
            <p:cNvSpPr txBox="1"/>
            <p:nvPr/>
          </p:nvSpPr>
          <p:spPr>
            <a:xfrm flipH="1">
              <a:off x="6474455" y="2608835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327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TextBox 19">
              <a:extLst>
                <a:ext uri="{FF2B5EF4-FFF2-40B4-BE49-F238E27FC236}">
                  <a16:creationId xmlns:a16="http://schemas.microsoft.com/office/drawing/2014/main" id="{342837DC-275E-4FEE-9968-A156C6F7ED4A}"/>
                </a:ext>
              </a:extLst>
            </p:cNvPr>
            <p:cNvSpPr txBox="1"/>
            <p:nvPr/>
          </p:nvSpPr>
          <p:spPr>
            <a:xfrm flipH="1">
              <a:off x="7393553" y="2104780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zh-CN" altLang="en-US" sz="1327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id="{01D5E6F6-E409-4EE0-94F3-59A24543292D}"/>
                </a:ext>
              </a:extLst>
            </p:cNvPr>
            <p:cNvSpPr txBox="1"/>
            <p:nvPr/>
          </p:nvSpPr>
          <p:spPr>
            <a:xfrm flipH="1">
              <a:off x="8374783" y="1678631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327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TextBox 21">
              <a:extLst>
                <a:ext uri="{FF2B5EF4-FFF2-40B4-BE49-F238E27FC236}">
                  <a16:creationId xmlns:a16="http://schemas.microsoft.com/office/drawing/2014/main" id="{AFFCAEC7-1548-473D-A766-5B21CC350A11}"/>
                </a:ext>
              </a:extLst>
            </p:cNvPr>
            <p:cNvSpPr txBox="1"/>
            <p:nvPr/>
          </p:nvSpPr>
          <p:spPr>
            <a:xfrm flipH="1">
              <a:off x="9367561" y="1234493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zh-CN" altLang="en-US" sz="1327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Box 22">
              <a:extLst>
                <a:ext uri="{FF2B5EF4-FFF2-40B4-BE49-F238E27FC236}">
                  <a16:creationId xmlns:a16="http://schemas.microsoft.com/office/drawing/2014/main" id="{3C51A83B-077E-4922-BBC9-3F70B59A5645}"/>
                </a:ext>
              </a:extLst>
            </p:cNvPr>
            <p:cNvSpPr txBox="1"/>
            <p:nvPr/>
          </p:nvSpPr>
          <p:spPr>
            <a:xfrm rot="2514057" flipH="1">
              <a:off x="6847638" y="5351831"/>
              <a:ext cx="1657783" cy="35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63" name="任意多边形 54">
              <a:extLst>
                <a:ext uri="{FF2B5EF4-FFF2-40B4-BE49-F238E27FC236}">
                  <a16:creationId xmlns:a16="http://schemas.microsoft.com/office/drawing/2014/main" id="{44D9D453-374C-4ECF-8026-60F55828327C}"/>
                </a:ext>
              </a:extLst>
            </p:cNvPr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25">
              <a:extLst>
                <a:ext uri="{FF2B5EF4-FFF2-40B4-BE49-F238E27FC236}">
                  <a16:creationId xmlns:a16="http://schemas.microsoft.com/office/drawing/2014/main" id="{93DA86BA-D430-4C20-A091-7934BC5E76F1}"/>
                </a:ext>
              </a:extLst>
            </p:cNvPr>
            <p:cNvSpPr txBox="1"/>
            <p:nvPr/>
          </p:nvSpPr>
          <p:spPr>
            <a:xfrm rot="2514057" flipH="1">
              <a:off x="7776769" y="5351831"/>
              <a:ext cx="1657783" cy="35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65" name="任意多边形 57">
              <a:extLst>
                <a:ext uri="{FF2B5EF4-FFF2-40B4-BE49-F238E27FC236}">
                  <a16:creationId xmlns:a16="http://schemas.microsoft.com/office/drawing/2014/main" id="{588B9FC5-7D7B-481F-9E1A-B29F5DF6E70D}"/>
                </a:ext>
              </a:extLst>
            </p:cNvPr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28">
              <a:extLst>
                <a:ext uri="{FF2B5EF4-FFF2-40B4-BE49-F238E27FC236}">
                  <a16:creationId xmlns:a16="http://schemas.microsoft.com/office/drawing/2014/main" id="{830A4BCB-5E95-42A7-B2A3-474564C3668C}"/>
                </a:ext>
              </a:extLst>
            </p:cNvPr>
            <p:cNvSpPr txBox="1"/>
            <p:nvPr/>
          </p:nvSpPr>
          <p:spPr>
            <a:xfrm rot="2514057" flipH="1">
              <a:off x="8705900" y="5351831"/>
              <a:ext cx="1657783" cy="35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67" name="任意多边形 60">
              <a:extLst>
                <a:ext uri="{FF2B5EF4-FFF2-40B4-BE49-F238E27FC236}">
                  <a16:creationId xmlns:a16="http://schemas.microsoft.com/office/drawing/2014/main" id="{EFB3AF23-2BD1-4E19-B762-B797447ED94E}"/>
                </a:ext>
              </a:extLst>
            </p:cNvPr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id="{8830F6D2-BC89-4C62-A847-A5A0E038C016}"/>
                </a:ext>
              </a:extLst>
            </p:cNvPr>
            <p:cNvSpPr txBox="1"/>
            <p:nvPr/>
          </p:nvSpPr>
          <p:spPr>
            <a:xfrm rot="2514057" flipH="1">
              <a:off x="9635031" y="5351831"/>
              <a:ext cx="1657783" cy="35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69" name="椭圆 62">
              <a:extLst>
                <a:ext uri="{FF2B5EF4-FFF2-40B4-BE49-F238E27FC236}">
                  <a16:creationId xmlns:a16="http://schemas.microsoft.com/office/drawing/2014/main" id="{B22AF18C-73FB-45CF-B8C3-0F3692C8BF62}"/>
                </a:ext>
              </a:extLst>
            </p:cNvPr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07AE07A-B06A-46FF-8B9B-DE3FC6E5F0A8}"/>
              </a:ext>
            </a:extLst>
          </p:cNvPr>
          <p:cNvGrpSpPr/>
          <p:nvPr/>
        </p:nvGrpSpPr>
        <p:grpSpPr>
          <a:xfrm>
            <a:off x="1457985" y="1960637"/>
            <a:ext cx="2620529" cy="3432628"/>
            <a:chOff x="4820810" y="1030213"/>
            <a:chExt cx="2620529" cy="34326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1705CC2-FF16-424F-B64B-136540809291}"/>
                </a:ext>
              </a:extLst>
            </p:cNvPr>
            <p:cNvSpPr txBox="1"/>
            <p:nvPr/>
          </p:nvSpPr>
          <p:spPr>
            <a:xfrm>
              <a:off x="4820810" y="1462020"/>
              <a:ext cx="2620529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5493CC5-5B30-4B26-8EB1-607308D9E635}"/>
                </a:ext>
              </a:extLst>
            </p:cNvPr>
            <p:cNvSpPr txBox="1"/>
            <p:nvPr/>
          </p:nvSpPr>
          <p:spPr>
            <a:xfrm>
              <a:off x="4820810" y="1030213"/>
              <a:ext cx="1828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29262" y="-40828"/>
            <a:ext cx="814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04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42"/>
          <p:cNvSpPr/>
          <p:nvPr/>
        </p:nvSpPr>
        <p:spPr>
          <a:xfrm flipH="1">
            <a:off x="7793102" y="2186670"/>
            <a:ext cx="55511" cy="56479"/>
          </a:xfrm>
          <a:custGeom>
            <a:avLst/>
            <a:gdLst/>
            <a:ahLst/>
            <a:cxnLst/>
            <a:rect l="l" t="t" r="r" b="b"/>
            <a:pathLst>
              <a:path w="1769" h="1769" extrusionOk="0">
                <a:moveTo>
                  <a:pt x="901" y="1768"/>
                </a:moveTo>
                <a:cubicBezTo>
                  <a:pt x="401" y="1768"/>
                  <a:pt x="0" y="1368"/>
                  <a:pt x="0" y="868"/>
                </a:cubicBezTo>
                <a:cubicBezTo>
                  <a:pt x="0" y="401"/>
                  <a:pt x="401" y="0"/>
                  <a:pt x="901" y="0"/>
                </a:cubicBezTo>
                <a:cubicBezTo>
                  <a:pt x="1401" y="0"/>
                  <a:pt x="1768" y="401"/>
                  <a:pt x="1768" y="868"/>
                </a:cubicBezTo>
                <a:cubicBezTo>
                  <a:pt x="1768" y="1368"/>
                  <a:pt x="1401" y="1768"/>
                  <a:pt x="901" y="176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6" name="Google Shape;1076;p42"/>
          <p:cNvSpPr/>
          <p:nvPr/>
        </p:nvSpPr>
        <p:spPr>
          <a:xfrm>
            <a:off x="4857085" y="1804766"/>
            <a:ext cx="3923462" cy="494021"/>
          </a:xfrm>
          <a:prstGeom prst="roundRect">
            <a:avLst>
              <a:gd name="adj" fmla="val 50000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7" name="Google Shape;1077;p42"/>
          <p:cNvSpPr/>
          <p:nvPr/>
        </p:nvSpPr>
        <p:spPr>
          <a:xfrm>
            <a:off x="4857085" y="1804766"/>
            <a:ext cx="2022384" cy="494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8" name="Google Shape;1078;p42"/>
          <p:cNvSpPr txBox="1"/>
          <p:nvPr/>
        </p:nvSpPr>
        <p:spPr>
          <a:xfrm>
            <a:off x="3735236" y="1720268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4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r>
              <a:rPr kumimoji="0" lang="en" sz="26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667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79" name="Google Shape;1079;p42"/>
          <p:cNvCxnSpPr>
            <a:stCxn id="1078" idx="1"/>
          </p:cNvCxnSpPr>
          <p:nvPr/>
        </p:nvCxnSpPr>
        <p:spPr>
          <a:xfrm rot="10800000">
            <a:off x="2424020" y="2051776"/>
            <a:ext cx="1311216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82" name="Google Shape;1082;p42"/>
          <p:cNvSpPr/>
          <p:nvPr/>
        </p:nvSpPr>
        <p:spPr>
          <a:xfrm>
            <a:off x="4857085" y="3371837"/>
            <a:ext cx="3923462" cy="494021"/>
          </a:xfrm>
          <a:prstGeom prst="roundRect">
            <a:avLst>
              <a:gd name="adj" fmla="val 50000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3" name="Google Shape;1083;p42"/>
          <p:cNvSpPr/>
          <p:nvPr/>
        </p:nvSpPr>
        <p:spPr>
          <a:xfrm>
            <a:off x="4857085" y="3371846"/>
            <a:ext cx="2744664" cy="494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4" name="Google Shape;1084;p42"/>
          <p:cNvSpPr txBox="1"/>
          <p:nvPr/>
        </p:nvSpPr>
        <p:spPr>
          <a:xfrm>
            <a:off x="3735236" y="3287330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4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  <a:r>
              <a:rPr kumimoji="0" lang="en" sz="26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267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85" name="Google Shape;1085;p42"/>
          <p:cNvCxnSpPr/>
          <p:nvPr/>
        </p:nvCxnSpPr>
        <p:spPr>
          <a:xfrm rot="10800000">
            <a:off x="2424020" y="3618857"/>
            <a:ext cx="1311216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88" name="Google Shape;1088;p42"/>
          <p:cNvSpPr/>
          <p:nvPr/>
        </p:nvSpPr>
        <p:spPr>
          <a:xfrm>
            <a:off x="4857085" y="4938888"/>
            <a:ext cx="3923462" cy="494021"/>
          </a:xfrm>
          <a:prstGeom prst="roundRect">
            <a:avLst>
              <a:gd name="adj" fmla="val 50000"/>
            </a:avLst>
          </a:prstGeom>
          <a:solidFill>
            <a:schemeClr val="accent5">
              <a:lumMod val="10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9" name="Google Shape;1089;p42"/>
          <p:cNvSpPr/>
          <p:nvPr/>
        </p:nvSpPr>
        <p:spPr>
          <a:xfrm>
            <a:off x="4857085" y="4938869"/>
            <a:ext cx="3452128" cy="494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0" name="Google Shape;1090;p42"/>
          <p:cNvSpPr txBox="1"/>
          <p:nvPr/>
        </p:nvSpPr>
        <p:spPr>
          <a:xfrm>
            <a:off x="3735236" y="4854392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4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" sz="2667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267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91" name="Google Shape;1091;p42"/>
          <p:cNvCxnSpPr/>
          <p:nvPr/>
        </p:nvCxnSpPr>
        <p:spPr>
          <a:xfrm rot="10800000">
            <a:off x="2424020" y="5185880"/>
            <a:ext cx="1311216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93" name="Google Shape;1093;p42"/>
          <p:cNvSpPr/>
          <p:nvPr/>
        </p:nvSpPr>
        <p:spPr>
          <a:xfrm>
            <a:off x="1287357" y="1579263"/>
            <a:ext cx="945549" cy="945621"/>
          </a:xfrm>
          <a:custGeom>
            <a:avLst/>
            <a:gdLst/>
            <a:ahLst/>
            <a:cxnLst/>
            <a:rect l="l" t="t" r="r" b="b"/>
            <a:pathLst>
              <a:path w="15578" h="15612" extrusionOk="0">
                <a:moveTo>
                  <a:pt x="7806" y="0"/>
                </a:moveTo>
                <a:cubicBezTo>
                  <a:pt x="3503" y="0"/>
                  <a:pt x="0" y="3503"/>
                  <a:pt x="0" y="7806"/>
                </a:cubicBezTo>
                <a:cubicBezTo>
                  <a:pt x="0" y="12109"/>
                  <a:pt x="3503" y="15611"/>
                  <a:pt x="7806" y="15611"/>
                </a:cubicBezTo>
                <a:cubicBezTo>
                  <a:pt x="12109" y="15611"/>
                  <a:pt x="15578" y="12109"/>
                  <a:pt x="15578" y="7806"/>
                </a:cubicBezTo>
                <a:cubicBezTo>
                  <a:pt x="15578" y="3503"/>
                  <a:pt x="12109" y="0"/>
                  <a:pt x="78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4" name="Google Shape;1094;p42"/>
          <p:cNvSpPr/>
          <p:nvPr/>
        </p:nvSpPr>
        <p:spPr>
          <a:xfrm>
            <a:off x="1534343" y="1767582"/>
            <a:ext cx="463124" cy="571419"/>
          </a:xfrm>
          <a:custGeom>
            <a:avLst/>
            <a:gdLst/>
            <a:ahLst/>
            <a:cxnLst/>
            <a:rect l="l" t="t" r="r" b="b"/>
            <a:pathLst>
              <a:path w="7630" h="9434" extrusionOk="0">
                <a:moveTo>
                  <a:pt x="3765" y="0"/>
                </a:moveTo>
                <a:cubicBezTo>
                  <a:pt x="3591" y="0"/>
                  <a:pt x="3414" y="9"/>
                  <a:pt x="3236" y="27"/>
                </a:cubicBezTo>
                <a:cubicBezTo>
                  <a:pt x="1669" y="227"/>
                  <a:pt x="134" y="1495"/>
                  <a:pt x="67" y="3296"/>
                </a:cubicBezTo>
                <a:cubicBezTo>
                  <a:pt x="1" y="4397"/>
                  <a:pt x="334" y="5231"/>
                  <a:pt x="1368" y="5464"/>
                </a:cubicBezTo>
                <a:cubicBezTo>
                  <a:pt x="1835" y="4663"/>
                  <a:pt x="1235" y="4463"/>
                  <a:pt x="1135" y="3896"/>
                </a:cubicBezTo>
                <a:cubicBezTo>
                  <a:pt x="873" y="2181"/>
                  <a:pt x="2397" y="875"/>
                  <a:pt x="3884" y="875"/>
                </a:cubicBezTo>
                <a:cubicBezTo>
                  <a:pt x="4480" y="875"/>
                  <a:pt x="5071" y="1084"/>
                  <a:pt x="5538" y="1561"/>
                </a:cubicBezTo>
                <a:cubicBezTo>
                  <a:pt x="6617" y="2640"/>
                  <a:pt x="6005" y="5924"/>
                  <a:pt x="4363" y="5924"/>
                </a:cubicBezTo>
                <a:cubicBezTo>
                  <a:pt x="4279" y="5924"/>
                  <a:pt x="4193" y="5915"/>
                  <a:pt x="4104" y="5898"/>
                </a:cubicBezTo>
                <a:cubicBezTo>
                  <a:pt x="2336" y="5531"/>
                  <a:pt x="4938" y="2695"/>
                  <a:pt x="3537" y="2162"/>
                </a:cubicBezTo>
                <a:cubicBezTo>
                  <a:pt x="3412" y="2110"/>
                  <a:pt x="3294" y="2087"/>
                  <a:pt x="3183" y="2087"/>
                </a:cubicBezTo>
                <a:cubicBezTo>
                  <a:pt x="2284" y="2087"/>
                  <a:pt x="1861" y="3628"/>
                  <a:pt x="2336" y="4430"/>
                </a:cubicBezTo>
                <a:cubicBezTo>
                  <a:pt x="2036" y="5998"/>
                  <a:pt x="1335" y="7465"/>
                  <a:pt x="1635" y="9434"/>
                </a:cubicBezTo>
                <a:cubicBezTo>
                  <a:pt x="2536" y="8800"/>
                  <a:pt x="2836" y="7532"/>
                  <a:pt x="3070" y="6231"/>
                </a:cubicBezTo>
                <a:cubicBezTo>
                  <a:pt x="3537" y="6498"/>
                  <a:pt x="3770" y="6798"/>
                  <a:pt x="4337" y="6832"/>
                </a:cubicBezTo>
                <a:cubicBezTo>
                  <a:pt x="4412" y="6838"/>
                  <a:pt x="4485" y="6840"/>
                  <a:pt x="4557" y="6840"/>
                </a:cubicBezTo>
                <a:cubicBezTo>
                  <a:pt x="6552" y="6840"/>
                  <a:pt x="7629" y="4657"/>
                  <a:pt x="7339" y="2629"/>
                </a:cubicBezTo>
                <a:cubicBezTo>
                  <a:pt x="7096" y="927"/>
                  <a:pt x="5552" y="0"/>
                  <a:pt x="376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6" name="Google Shape;1096;p42"/>
          <p:cNvSpPr/>
          <p:nvPr/>
        </p:nvSpPr>
        <p:spPr>
          <a:xfrm>
            <a:off x="1286327" y="4633106"/>
            <a:ext cx="946479" cy="946479"/>
          </a:xfrm>
          <a:custGeom>
            <a:avLst/>
            <a:gdLst/>
            <a:ahLst/>
            <a:cxnLst/>
            <a:rect l="l" t="t" r="r" b="b"/>
            <a:pathLst>
              <a:path w="16780" h="16780" extrusionOk="0">
                <a:moveTo>
                  <a:pt x="8406" y="0"/>
                </a:moveTo>
                <a:cubicBezTo>
                  <a:pt x="3770" y="0"/>
                  <a:pt x="0" y="3770"/>
                  <a:pt x="0" y="8406"/>
                </a:cubicBezTo>
                <a:cubicBezTo>
                  <a:pt x="0" y="13010"/>
                  <a:pt x="3770" y="16779"/>
                  <a:pt x="8406" y="16779"/>
                </a:cubicBezTo>
                <a:cubicBezTo>
                  <a:pt x="13043" y="16779"/>
                  <a:pt x="16779" y="13010"/>
                  <a:pt x="16779" y="8406"/>
                </a:cubicBezTo>
                <a:cubicBezTo>
                  <a:pt x="16779" y="3770"/>
                  <a:pt x="13043" y="0"/>
                  <a:pt x="84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7" name="Google Shape;1097;p42"/>
          <p:cNvSpPr/>
          <p:nvPr/>
        </p:nvSpPr>
        <p:spPr>
          <a:xfrm>
            <a:off x="1517765" y="4862627"/>
            <a:ext cx="485480" cy="487397"/>
          </a:xfrm>
          <a:custGeom>
            <a:avLst/>
            <a:gdLst/>
            <a:ahLst/>
            <a:cxnLst/>
            <a:rect l="l" t="t" r="r" b="b"/>
            <a:pathLst>
              <a:path w="8607" h="8641" extrusionOk="0">
                <a:moveTo>
                  <a:pt x="7506" y="935"/>
                </a:moveTo>
                <a:cubicBezTo>
                  <a:pt x="7639" y="935"/>
                  <a:pt x="7673" y="1002"/>
                  <a:pt x="7673" y="1102"/>
                </a:cubicBezTo>
                <a:lnTo>
                  <a:pt x="7673" y="1969"/>
                </a:lnTo>
                <a:cubicBezTo>
                  <a:pt x="7673" y="2102"/>
                  <a:pt x="7639" y="2169"/>
                  <a:pt x="7506" y="2169"/>
                </a:cubicBezTo>
                <a:lnTo>
                  <a:pt x="6638" y="2169"/>
                </a:lnTo>
                <a:cubicBezTo>
                  <a:pt x="6505" y="2169"/>
                  <a:pt x="6438" y="2102"/>
                  <a:pt x="6438" y="1969"/>
                </a:cubicBezTo>
                <a:lnTo>
                  <a:pt x="6438" y="1102"/>
                </a:lnTo>
                <a:cubicBezTo>
                  <a:pt x="6438" y="1002"/>
                  <a:pt x="6505" y="935"/>
                  <a:pt x="6638" y="935"/>
                </a:cubicBezTo>
                <a:close/>
                <a:moveTo>
                  <a:pt x="4303" y="2603"/>
                </a:moveTo>
                <a:cubicBezTo>
                  <a:pt x="5237" y="2603"/>
                  <a:pt x="6005" y="3370"/>
                  <a:pt x="6005" y="4337"/>
                </a:cubicBezTo>
                <a:cubicBezTo>
                  <a:pt x="6005" y="5271"/>
                  <a:pt x="5237" y="6039"/>
                  <a:pt x="4303" y="6039"/>
                </a:cubicBezTo>
                <a:cubicBezTo>
                  <a:pt x="3336" y="6039"/>
                  <a:pt x="2569" y="5271"/>
                  <a:pt x="2569" y="4337"/>
                </a:cubicBezTo>
                <a:cubicBezTo>
                  <a:pt x="2569" y="3370"/>
                  <a:pt x="3336" y="2603"/>
                  <a:pt x="4303" y="2603"/>
                </a:cubicBezTo>
                <a:close/>
                <a:moveTo>
                  <a:pt x="7673" y="3870"/>
                </a:moveTo>
                <a:lnTo>
                  <a:pt x="7673" y="7540"/>
                </a:lnTo>
                <a:cubicBezTo>
                  <a:pt x="7673" y="7673"/>
                  <a:pt x="7639" y="7706"/>
                  <a:pt x="7506" y="7706"/>
                </a:cubicBezTo>
                <a:lnTo>
                  <a:pt x="1068" y="7706"/>
                </a:lnTo>
                <a:cubicBezTo>
                  <a:pt x="968" y="7706"/>
                  <a:pt x="901" y="7673"/>
                  <a:pt x="901" y="7540"/>
                </a:cubicBezTo>
                <a:lnTo>
                  <a:pt x="901" y="3870"/>
                </a:lnTo>
                <a:lnTo>
                  <a:pt x="1768" y="3870"/>
                </a:lnTo>
                <a:cubicBezTo>
                  <a:pt x="1735" y="4004"/>
                  <a:pt x="1735" y="4171"/>
                  <a:pt x="1735" y="4304"/>
                </a:cubicBezTo>
                <a:cubicBezTo>
                  <a:pt x="1735" y="5705"/>
                  <a:pt x="2869" y="6873"/>
                  <a:pt x="4303" y="6873"/>
                </a:cubicBezTo>
                <a:cubicBezTo>
                  <a:pt x="5704" y="6873"/>
                  <a:pt x="6872" y="5705"/>
                  <a:pt x="6872" y="4304"/>
                </a:cubicBezTo>
                <a:cubicBezTo>
                  <a:pt x="6872" y="4171"/>
                  <a:pt x="6872" y="4004"/>
                  <a:pt x="6805" y="3870"/>
                </a:cubicBezTo>
                <a:close/>
                <a:moveTo>
                  <a:pt x="868" y="1"/>
                </a:moveTo>
                <a:cubicBezTo>
                  <a:pt x="401" y="1"/>
                  <a:pt x="0" y="435"/>
                  <a:pt x="0" y="902"/>
                </a:cubicBezTo>
                <a:lnTo>
                  <a:pt x="0" y="7740"/>
                </a:lnTo>
                <a:cubicBezTo>
                  <a:pt x="0" y="8207"/>
                  <a:pt x="401" y="8640"/>
                  <a:pt x="868" y="8640"/>
                </a:cubicBezTo>
                <a:lnTo>
                  <a:pt x="7706" y="8640"/>
                </a:lnTo>
                <a:cubicBezTo>
                  <a:pt x="8173" y="8640"/>
                  <a:pt x="8607" y="8207"/>
                  <a:pt x="8607" y="7740"/>
                </a:cubicBezTo>
                <a:lnTo>
                  <a:pt x="8607" y="902"/>
                </a:lnTo>
                <a:cubicBezTo>
                  <a:pt x="8607" y="435"/>
                  <a:pt x="8173" y="1"/>
                  <a:pt x="770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9" name="Google Shape;1099;p42"/>
          <p:cNvSpPr/>
          <p:nvPr/>
        </p:nvSpPr>
        <p:spPr>
          <a:xfrm>
            <a:off x="1286184" y="3145613"/>
            <a:ext cx="946487" cy="946441"/>
          </a:xfrm>
          <a:custGeom>
            <a:avLst/>
            <a:gdLst/>
            <a:ahLst/>
            <a:cxnLst/>
            <a:rect l="l" t="t" r="r" b="b"/>
            <a:pathLst>
              <a:path w="20516" h="20515" extrusionOk="0">
                <a:moveTo>
                  <a:pt x="10275" y="0"/>
                </a:moveTo>
                <a:cubicBezTo>
                  <a:pt x="4604" y="0"/>
                  <a:pt x="1" y="4570"/>
                  <a:pt x="1" y="10241"/>
                </a:cubicBezTo>
                <a:cubicBezTo>
                  <a:pt x="1" y="15912"/>
                  <a:pt x="4604" y="20515"/>
                  <a:pt x="10275" y="20515"/>
                </a:cubicBezTo>
                <a:cubicBezTo>
                  <a:pt x="15946" y="20515"/>
                  <a:pt x="20515" y="15912"/>
                  <a:pt x="20515" y="10241"/>
                </a:cubicBezTo>
                <a:cubicBezTo>
                  <a:pt x="20515" y="4570"/>
                  <a:pt x="15946" y="0"/>
                  <a:pt x="102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0" name="Google Shape;1100;p42"/>
          <p:cNvSpPr/>
          <p:nvPr/>
        </p:nvSpPr>
        <p:spPr>
          <a:xfrm>
            <a:off x="1627862" y="3341044"/>
            <a:ext cx="261626" cy="563296"/>
          </a:xfrm>
          <a:custGeom>
            <a:avLst/>
            <a:gdLst/>
            <a:ahLst/>
            <a:cxnLst/>
            <a:rect l="l" t="t" r="r" b="b"/>
            <a:pathLst>
              <a:path w="5671" h="12210" extrusionOk="0">
                <a:moveTo>
                  <a:pt x="3769" y="1"/>
                </a:moveTo>
                <a:cubicBezTo>
                  <a:pt x="1668" y="1"/>
                  <a:pt x="1201" y="1568"/>
                  <a:pt x="1201" y="2569"/>
                </a:cubicBezTo>
                <a:lnTo>
                  <a:pt x="1201" y="3970"/>
                </a:lnTo>
                <a:lnTo>
                  <a:pt x="0" y="3970"/>
                </a:lnTo>
                <a:lnTo>
                  <a:pt x="0" y="6105"/>
                </a:lnTo>
                <a:lnTo>
                  <a:pt x="1201" y="6105"/>
                </a:lnTo>
                <a:lnTo>
                  <a:pt x="1201" y="12209"/>
                </a:lnTo>
                <a:lnTo>
                  <a:pt x="3736" y="12209"/>
                </a:lnTo>
                <a:lnTo>
                  <a:pt x="3736" y="6105"/>
                </a:lnTo>
                <a:lnTo>
                  <a:pt x="5471" y="6105"/>
                </a:lnTo>
                <a:lnTo>
                  <a:pt x="5671" y="3970"/>
                </a:lnTo>
                <a:lnTo>
                  <a:pt x="3736" y="3970"/>
                </a:lnTo>
                <a:lnTo>
                  <a:pt x="3736" y="2703"/>
                </a:lnTo>
                <a:cubicBezTo>
                  <a:pt x="3736" y="2202"/>
                  <a:pt x="4070" y="2102"/>
                  <a:pt x="4270" y="2102"/>
                </a:cubicBezTo>
                <a:lnTo>
                  <a:pt x="5637" y="2102"/>
                </a:lnTo>
                <a:lnTo>
                  <a:pt x="5637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C8193E-027C-40B7-BBF0-6FFA9687578A}"/>
              </a:ext>
            </a:extLst>
          </p:cNvPr>
          <p:cNvSpPr txBox="1"/>
          <p:nvPr/>
        </p:nvSpPr>
        <p:spPr>
          <a:xfrm>
            <a:off x="2304122" y="2187056"/>
            <a:ext cx="1516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CDD0225-E2E5-417A-BDE2-FDF37FF8B10C}"/>
              </a:ext>
            </a:extLst>
          </p:cNvPr>
          <p:cNvSpPr txBox="1"/>
          <p:nvPr/>
        </p:nvSpPr>
        <p:spPr>
          <a:xfrm>
            <a:off x="2317390" y="3723354"/>
            <a:ext cx="1502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744F074-38AC-464D-8959-436EF9DD366C}"/>
              </a:ext>
            </a:extLst>
          </p:cNvPr>
          <p:cNvSpPr txBox="1"/>
          <p:nvPr/>
        </p:nvSpPr>
        <p:spPr>
          <a:xfrm>
            <a:off x="2342993" y="5292149"/>
            <a:ext cx="1502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A7CFB37F-520D-4003-86E2-AFFC213F976D}"/>
              </a:ext>
            </a:extLst>
          </p:cNvPr>
          <p:cNvSpPr txBox="1"/>
          <p:nvPr/>
        </p:nvSpPr>
        <p:spPr>
          <a:xfrm>
            <a:off x="9026282" y="1694056"/>
            <a:ext cx="2049040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5FB70BD6-020D-4240-9C5D-B1B6598F3D9C}"/>
              </a:ext>
            </a:extLst>
          </p:cNvPr>
          <p:cNvSpPr txBox="1"/>
          <p:nvPr/>
        </p:nvSpPr>
        <p:spPr>
          <a:xfrm>
            <a:off x="8996332" y="3287330"/>
            <a:ext cx="2049040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9BC19256-FAE7-4EFB-A582-7C553C9217F8}"/>
              </a:ext>
            </a:extLst>
          </p:cNvPr>
          <p:cNvSpPr txBox="1"/>
          <p:nvPr/>
        </p:nvSpPr>
        <p:spPr>
          <a:xfrm>
            <a:off x="8996332" y="4841266"/>
            <a:ext cx="2049040" cy="727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9E40C71-C274-405B-8B8D-A287B0E30A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885" y="1557618"/>
            <a:ext cx="2042781" cy="448309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9262" y="-40828"/>
            <a:ext cx="814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04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270" y="0"/>
            <a:ext cx="6970545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3192244" y="3753686"/>
            <a:ext cx="5894596" cy="49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2022.06</a:t>
            </a:r>
          </a:p>
        </p:txBody>
      </p:sp>
      <p:sp>
        <p:nvSpPr>
          <p:cNvPr id="31" name="文本框 2">
            <a:extLst>
              <a:ext uri="{FF2B5EF4-FFF2-40B4-BE49-F238E27FC236}">
                <a16:creationId xmlns:a16="http://schemas.microsoft.com/office/drawing/2014/main" id="{4B9C8337-CE78-4EC6-B655-8050533BA820}"/>
              </a:ext>
            </a:extLst>
          </p:cNvPr>
          <p:cNvSpPr txBox="1"/>
          <p:nvPr/>
        </p:nvSpPr>
        <p:spPr>
          <a:xfrm>
            <a:off x="3046388" y="2402968"/>
            <a:ext cx="618631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800" dirty="0">
                <a:solidFill>
                  <a:schemeClr val="tx1">
                    <a:lumMod val="95000"/>
                    <a:lumOff val="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感谢您的观看</a:t>
            </a:r>
            <a:endParaRPr kumimoji="0" lang="zh-CN" altLang="en-US" sz="7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840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49A9ED-49CF-45BC-AECA-090A2D9087F9}"/>
              </a:ext>
            </a:extLst>
          </p:cNvPr>
          <p:cNvSpPr txBox="1"/>
          <p:nvPr/>
        </p:nvSpPr>
        <p:spPr>
          <a:xfrm>
            <a:off x="522514" y="4934857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2152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3896192" y="2946914"/>
            <a:ext cx="452276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课程背景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4412134" y="3934824"/>
            <a:ext cx="3490878" cy="5471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4955079" y="2288681"/>
            <a:ext cx="22818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【</a:t>
            </a: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】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41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6B6D1DFB-6FBC-440E-9135-2DFB2D37812D}"/>
              </a:ext>
            </a:extLst>
          </p:cNvPr>
          <p:cNvGrpSpPr/>
          <p:nvPr/>
        </p:nvGrpSpPr>
        <p:grpSpPr>
          <a:xfrm>
            <a:off x="1807376" y="1682170"/>
            <a:ext cx="2405392" cy="3615327"/>
            <a:chOff x="6390945" y="2347033"/>
            <a:chExt cx="2405392" cy="361532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7BBCD65-48C7-420C-AEB6-C8A14C6EF500}"/>
                </a:ext>
              </a:extLst>
            </p:cNvPr>
            <p:cNvGrpSpPr/>
            <p:nvPr/>
          </p:nvGrpSpPr>
          <p:grpSpPr>
            <a:xfrm>
              <a:off x="6390945" y="2347033"/>
              <a:ext cx="2405392" cy="3615327"/>
              <a:chOff x="6390945" y="2693397"/>
              <a:chExt cx="2405392" cy="3615327"/>
            </a:xfrm>
            <a:solidFill>
              <a:srgbClr val="D19F62"/>
            </a:solidFill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2CAB370-DB9D-48F8-80EB-831F12611899}"/>
                  </a:ext>
                </a:extLst>
              </p:cNvPr>
              <p:cNvSpPr/>
              <p:nvPr/>
            </p:nvSpPr>
            <p:spPr>
              <a:xfrm>
                <a:off x="6390945" y="2693397"/>
                <a:ext cx="2405392" cy="3615327"/>
              </a:xfrm>
              <a:prstGeom prst="rect">
                <a:avLst/>
              </a:prstGeom>
              <a:solidFill>
                <a:schemeClr val="bg1"/>
              </a:solidFill>
              <a:ln w="254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1FD3A3C2-8EC8-4E65-A941-3884FF6927AC}"/>
                  </a:ext>
                </a:extLst>
              </p:cNvPr>
              <p:cNvGrpSpPr/>
              <p:nvPr/>
            </p:nvGrpSpPr>
            <p:grpSpPr>
              <a:xfrm>
                <a:off x="6575188" y="3545560"/>
                <a:ext cx="2036906" cy="2448216"/>
                <a:chOff x="6575188" y="3685782"/>
                <a:chExt cx="2036906" cy="2448216"/>
              </a:xfrm>
              <a:grpFill/>
            </p:grpSpPr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81892B1-A310-4B4A-89D1-971DFFCC1BB0}"/>
                    </a:ext>
                  </a:extLst>
                </p:cNvPr>
                <p:cNvSpPr txBox="1"/>
                <p:nvPr/>
              </p:nvSpPr>
              <p:spPr>
                <a:xfrm>
                  <a:off x="6575188" y="4102673"/>
                  <a:ext cx="2036906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在这里添加你的详细小段落文本内容，与标题相关并符合整体语言风格内容请简洁，将你需要表达的意思表述清楚完整，保持美观大方。在这里添加你的详细小段落文本内容。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31C5C9BC-8E07-4EBA-9617-974BAE56C642}"/>
                    </a:ext>
                  </a:extLst>
                </p:cNvPr>
                <p:cNvSpPr txBox="1"/>
                <p:nvPr/>
              </p:nvSpPr>
              <p:spPr>
                <a:xfrm>
                  <a:off x="6910221" y="3685782"/>
                  <a:ext cx="136684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</p:grpSp>
        <p:sp>
          <p:nvSpPr>
            <p:cNvPr id="32" name="Oval 9">
              <a:extLst>
                <a:ext uri="{FF2B5EF4-FFF2-40B4-BE49-F238E27FC236}">
                  <a16:creationId xmlns:a16="http://schemas.microsoft.com/office/drawing/2014/main" id="{A49C509F-3066-4F7F-89F5-C7D1741A78D9}"/>
                </a:ext>
              </a:extLst>
            </p:cNvPr>
            <p:cNvSpPr/>
            <p:nvPr/>
          </p:nvSpPr>
          <p:spPr>
            <a:xfrm>
              <a:off x="7279488" y="2617680"/>
              <a:ext cx="628306" cy="627210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rgbClr val="5482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DF62A7F-3394-4B08-A9C7-8D8AE9DEC0B6}"/>
              </a:ext>
            </a:extLst>
          </p:cNvPr>
          <p:cNvGrpSpPr/>
          <p:nvPr/>
        </p:nvGrpSpPr>
        <p:grpSpPr>
          <a:xfrm>
            <a:off x="4914114" y="1682170"/>
            <a:ext cx="2405392" cy="3615327"/>
            <a:chOff x="9091283" y="2347033"/>
            <a:chExt cx="2405392" cy="361532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2F1B2A9-C5E4-4D43-AE51-341DD8904E65}"/>
                </a:ext>
              </a:extLst>
            </p:cNvPr>
            <p:cNvGrpSpPr/>
            <p:nvPr/>
          </p:nvGrpSpPr>
          <p:grpSpPr>
            <a:xfrm>
              <a:off x="9091283" y="2347033"/>
              <a:ext cx="2405392" cy="3615327"/>
              <a:chOff x="9091283" y="2693397"/>
              <a:chExt cx="2405392" cy="3615327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91115F19-86E0-4D5F-BBE1-3F428B4C5B61}"/>
                  </a:ext>
                </a:extLst>
              </p:cNvPr>
              <p:cNvSpPr/>
              <p:nvPr/>
            </p:nvSpPr>
            <p:spPr>
              <a:xfrm>
                <a:off x="9091283" y="2693397"/>
                <a:ext cx="2405392" cy="3615327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C1387C65-65C4-490D-9B2B-4AEEF7EB1560}"/>
                  </a:ext>
                </a:extLst>
              </p:cNvPr>
              <p:cNvGrpSpPr/>
              <p:nvPr/>
            </p:nvGrpSpPr>
            <p:grpSpPr>
              <a:xfrm>
                <a:off x="9315613" y="3588277"/>
                <a:ext cx="2036906" cy="2405499"/>
                <a:chOff x="6615275" y="3728499"/>
                <a:chExt cx="2036906" cy="2405499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D2B75629-82DE-4F1C-B42C-114D7093E4FD}"/>
                    </a:ext>
                  </a:extLst>
                </p:cNvPr>
                <p:cNvSpPr txBox="1"/>
                <p:nvPr/>
              </p:nvSpPr>
              <p:spPr>
                <a:xfrm>
                  <a:off x="6615275" y="4102673"/>
                  <a:ext cx="2036906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在这里添加你的详细小段落文本内容，与标题相关并符合整体语言风格内容请简洁，将你需要表达的意思表述清楚完整，保持美观大方。在这里添加你的详细小段落文本内容。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ED48CBFC-C2B7-4BF4-9055-39A77370B0B7}"/>
                    </a:ext>
                  </a:extLst>
                </p:cNvPr>
                <p:cNvSpPr txBox="1"/>
                <p:nvPr/>
              </p:nvSpPr>
              <p:spPr>
                <a:xfrm>
                  <a:off x="6780047" y="3728499"/>
                  <a:ext cx="1554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</p:grpSp>
        <p:sp>
          <p:nvSpPr>
            <p:cNvPr id="39" name="Oval 12">
              <a:extLst>
                <a:ext uri="{FF2B5EF4-FFF2-40B4-BE49-F238E27FC236}">
                  <a16:creationId xmlns:a16="http://schemas.microsoft.com/office/drawing/2014/main" id="{6719A935-C47C-4FE3-ADC9-94D7ECB54FA4}"/>
                </a:ext>
              </a:extLst>
            </p:cNvPr>
            <p:cNvSpPr/>
            <p:nvPr/>
          </p:nvSpPr>
          <p:spPr>
            <a:xfrm>
              <a:off x="10196271" y="2759148"/>
              <a:ext cx="297895" cy="297442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7" h="2757">
                  <a:moveTo>
                    <a:pt x="1063" y="2589"/>
                  </a:moveTo>
                  <a:lnTo>
                    <a:pt x="0" y="2757"/>
                  </a:lnTo>
                  <a:lnTo>
                    <a:pt x="168" y="1694"/>
                  </a:lnTo>
                  <a:lnTo>
                    <a:pt x="1226" y="883"/>
                  </a:lnTo>
                  <a:lnTo>
                    <a:pt x="1503" y="1160"/>
                  </a:lnTo>
                  <a:lnTo>
                    <a:pt x="984" y="1679"/>
                  </a:lnTo>
                  <a:cubicBezTo>
                    <a:pt x="914" y="1646"/>
                    <a:pt x="827" y="1659"/>
                    <a:pt x="769" y="1717"/>
                  </a:cubicBezTo>
                  <a:cubicBezTo>
                    <a:pt x="694" y="1792"/>
                    <a:pt x="694" y="1913"/>
                    <a:pt x="769" y="1988"/>
                  </a:cubicBezTo>
                  <a:cubicBezTo>
                    <a:pt x="844" y="2063"/>
                    <a:pt x="965" y="2063"/>
                    <a:pt x="1040" y="1988"/>
                  </a:cubicBezTo>
                  <a:cubicBezTo>
                    <a:pt x="1098" y="1930"/>
                    <a:pt x="1111" y="1844"/>
                    <a:pt x="1079" y="1773"/>
                  </a:cubicBezTo>
                  <a:lnTo>
                    <a:pt x="1597" y="1254"/>
                  </a:lnTo>
                  <a:lnTo>
                    <a:pt x="1875" y="1531"/>
                  </a:lnTo>
                  <a:lnTo>
                    <a:pt x="1063" y="2589"/>
                  </a:lnTo>
                  <a:close/>
                  <a:moveTo>
                    <a:pt x="1763" y="291"/>
                  </a:moveTo>
                  <a:lnTo>
                    <a:pt x="1695" y="223"/>
                  </a:lnTo>
                  <a:lnTo>
                    <a:pt x="1266" y="652"/>
                  </a:lnTo>
                  <a:lnTo>
                    <a:pt x="2105" y="1491"/>
                  </a:lnTo>
                  <a:lnTo>
                    <a:pt x="2534" y="1062"/>
                  </a:lnTo>
                  <a:lnTo>
                    <a:pt x="2466" y="994"/>
                  </a:lnTo>
                  <a:lnTo>
                    <a:pt x="2757" y="755"/>
                  </a:lnTo>
                  <a:lnTo>
                    <a:pt x="2002" y="0"/>
                  </a:lnTo>
                  <a:lnTo>
                    <a:pt x="1763" y="291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9262" y="-40828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2F1B2A9-C5E4-4D43-AE51-341DD8904E65}"/>
              </a:ext>
            </a:extLst>
          </p:cNvPr>
          <p:cNvGrpSpPr/>
          <p:nvPr/>
        </p:nvGrpSpPr>
        <p:grpSpPr>
          <a:xfrm>
            <a:off x="8020171" y="1682170"/>
            <a:ext cx="2405392" cy="3615327"/>
            <a:chOff x="9091283" y="2693397"/>
            <a:chExt cx="2405392" cy="361532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1115F19-86E0-4D5F-BBE1-3F428B4C5B61}"/>
                </a:ext>
              </a:extLst>
            </p:cNvPr>
            <p:cNvSpPr/>
            <p:nvPr/>
          </p:nvSpPr>
          <p:spPr>
            <a:xfrm>
              <a:off x="9091283" y="2693397"/>
              <a:ext cx="2405392" cy="3615327"/>
            </a:xfrm>
            <a:prstGeom prst="rect">
              <a:avLst/>
            </a:prstGeom>
            <a:noFill/>
            <a:ln w="285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C1387C65-65C4-490D-9B2B-4AEEF7EB1560}"/>
                </a:ext>
              </a:extLst>
            </p:cNvPr>
            <p:cNvGrpSpPr/>
            <p:nvPr/>
          </p:nvGrpSpPr>
          <p:grpSpPr>
            <a:xfrm>
              <a:off x="9315613" y="3588277"/>
              <a:ext cx="2036906" cy="2405499"/>
              <a:chOff x="6615275" y="3728499"/>
              <a:chExt cx="2036906" cy="2405499"/>
            </a:xfrm>
          </p:grpSpPr>
          <p:sp>
            <p:nvSpPr>
              <p:cNvPr id="46" name="文本框 23">
                <a:extLst>
                  <a:ext uri="{FF2B5EF4-FFF2-40B4-BE49-F238E27FC236}">
                    <a16:creationId xmlns:a16="http://schemas.microsoft.com/office/drawing/2014/main" id="{D2B75629-82DE-4F1C-B42C-114D7093E4FD}"/>
                  </a:ext>
                </a:extLst>
              </p:cNvPr>
              <p:cNvSpPr txBox="1"/>
              <p:nvPr/>
            </p:nvSpPr>
            <p:spPr>
              <a:xfrm>
                <a:off x="6615275" y="4102673"/>
                <a:ext cx="203690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在这里添加你的详细小段落文本内容，与标题相关并符合整体语言风格内容请简洁，将你需要表达的意思表述清楚完整，保持美观大方。在这里添加你的详细小段落文本内容。</a:t>
                </a:r>
              </a:p>
            </p:txBody>
          </p:sp>
          <p:sp>
            <p:nvSpPr>
              <p:cNvPr id="47" name="文本框 24">
                <a:extLst>
                  <a:ext uri="{FF2B5EF4-FFF2-40B4-BE49-F238E27FC236}">
                    <a16:creationId xmlns:a16="http://schemas.microsoft.com/office/drawing/2014/main" id="{ED48CBFC-C2B7-4BF4-9055-39A77370B0B7}"/>
                  </a:ext>
                </a:extLst>
              </p:cNvPr>
              <p:cNvSpPr txBox="1"/>
              <p:nvPr/>
            </p:nvSpPr>
            <p:spPr>
              <a:xfrm>
                <a:off x="6780047" y="3728499"/>
                <a:ext cx="155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48" name="AutoShape 59">
            <a:extLst>
              <a:ext uri="{FF2B5EF4-FFF2-40B4-BE49-F238E27FC236}">
                <a16:creationId xmlns:a16="http://schemas.microsoft.com/office/drawing/2014/main" id="{DFB76FD0-530F-4960-9BB8-B07A321E8D5A}"/>
              </a:ext>
            </a:extLst>
          </p:cNvPr>
          <p:cNvSpPr/>
          <p:nvPr/>
        </p:nvSpPr>
        <p:spPr bwMode="auto">
          <a:xfrm>
            <a:off x="8900233" y="1904363"/>
            <a:ext cx="645268" cy="64242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548280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19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p45"/>
          <p:cNvSpPr/>
          <p:nvPr/>
        </p:nvSpPr>
        <p:spPr>
          <a:xfrm rot="-5400000" flipH="1">
            <a:off x="7842370" y="2624057"/>
            <a:ext cx="373309" cy="3758080"/>
          </a:xfrm>
          <a:custGeom>
            <a:avLst/>
            <a:gdLst/>
            <a:ahLst/>
            <a:cxnLst/>
            <a:rect l="l" t="t" r="r" b="b"/>
            <a:pathLst>
              <a:path w="6145" h="45490" extrusionOk="0">
                <a:moveTo>
                  <a:pt x="3072" y="0"/>
                </a:moveTo>
                <a:lnTo>
                  <a:pt x="2760" y="9"/>
                </a:lnTo>
                <a:lnTo>
                  <a:pt x="2161" y="134"/>
                </a:lnTo>
                <a:lnTo>
                  <a:pt x="1608" y="366"/>
                </a:lnTo>
                <a:lnTo>
                  <a:pt x="1117" y="697"/>
                </a:lnTo>
                <a:lnTo>
                  <a:pt x="697" y="1117"/>
                </a:lnTo>
                <a:lnTo>
                  <a:pt x="366" y="1608"/>
                </a:lnTo>
                <a:lnTo>
                  <a:pt x="134" y="2161"/>
                </a:lnTo>
                <a:lnTo>
                  <a:pt x="9" y="2760"/>
                </a:lnTo>
                <a:lnTo>
                  <a:pt x="0" y="3072"/>
                </a:lnTo>
                <a:lnTo>
                  <a:pt x="0" y="42418"/>
                </a:lnTo>
                <a:lnTo>
                  <a:pt x="9" y="42730"/>
                </a:lnTo>
                <a:lnTo>
                  <a:pt x="134" y="43337"/>
                </a:lnTo>
                <a:lnTo>
                  <a:pt x="366" y="43882"/>
                </a:lnTo>
                <a:lnTo>
                  <a:pt x="697" y="44373"/>
                </a:lnTo>
                <a:lnTo>
                  <a:pt x="1117" y="44793"/>
                </a:lnTo>
                <a:lnTo>
                  <a:pt x="1608" y="45123"/>
                </a:lnTo>
                <a:lnTo>
                  <a:pt x="2161" y="45355"/>
                </a:lnTo>
                <a:lnTo>
                  <a:pt x="2760" y="45481"/>
                </a:lnTo>
                <a:lnTo>
                  <a:pt x="3072" y="45489"/>
                </a:lnTo>
                <a:lnTo>
                  <a:pt x="3394" y="45481"/>
                </a:lnTo>
                <a:lnTo>
                  <a:pt x="3992" y="45355"/>
                </a:lnTo>
                <a:lnTo>
                  <a:pt x="4546" y="45123"/>
                </a:lnTo>
                <a:lnTo>
                  <a:pt x="5028" y="44793"/>
                </a:lnTo>
                <a:lnTo>
                  <a:pt x="5448" y="44373"/>
                </a:lnTo>
                <a:lnTo>
                  <a:pt x="5778" y="43882"/>
                </a:lnTo>
                <a:lnTo>
                  <a:pt x="6010" y="43337"/>
                </a:lnTo>
                <a:lnTo>
                  <a:pt x="6135" y="42730"/>
                </a:lnTo>
                <a:lnTo>
                  <a:pt x="6144" y="42418"/>
                </a:lnTo>
                <a:lnTo>
                  <a:pt x="6144" y="3072"/>
                </a:lnTo>
                <a:lnTo>
                  <a:pt x="6135" y="2760"/>
                </a:lnTo>
                <a:lnTo>
                  <a:pt x="6010" y="2161"/>
                </a:lnTo>
                <a:lnTo>
                  <a:pt x="5778" y="1608"/>
                </a:lnTo>
                <a:lnTo>
                  <a:pt x="5448" y="1117"/>
                </a:lnTo>
                <a:lnTo>
                  <a:pt x="5028" y="697"/>
                </a:lnTo>
                <a:lnTo>
                  <a:pt x="4546" y="366"/>
                </a:lnTo>
                <a:lnTo>
                  <a:pt x="3992" y="134"/>
                </a:lnTo>
                <a:lnTo>
                  <a:pt x="3394" y="9"/>
                </a:lnTo>
                <a:lnTo>
                  <a:pt x="3072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0" name="Google Shape;1170;p45"/>
          <p:cNvSpPr/>
          <p:nvPr/>
        </p:nvSpPr>
        <p:spPr>
          <a:xfrm rot="-5400000" flipH="1">
            <a:off x="8552095" y="936516"/>
            <a:ext cx="373309" cy="2338701"/>
          </a:xfrm>
          <a:custGeom>
            <a:avLst/>
            <a:gdLst/>
            <a:ahLst/>
            <a:cxnLst/>
            <a:rect l="l" t="t" r="r" b="b"/>
            <a:pathLst>
              <a:path w="6145" h="28309" extrusionOk="0">
                <a:moveTo>
                  <a:pt x="3073" y="1"/>
                </a:moveTo>
                <a:lnTo>
                  <a:pt x="2760" y="9"/>
                </a:lnTo>
                <a:lnTo>
                  <a:pt x="2153" y="126"/>
                </a:lnTo>
                <a:lnTo>
                  <a:pt x="1608" y="367"/>
                </a:lnTo>
                <a:lnTo>
                  <a:pt x="1117" y="697"/>
                </a:lnTo>
                <a:lnTo>
                  <a:pt x="697" y="1108"/>
                </a:lnTo>
                <a:lnTo>
                  <a:pt x="367" y="1599"/>
                </a:lnTo>
                <a:lnTo>
                  <a:pt x="135" y="2153"/>
                </a:lnTo>
                <a:lnTo>
                  <a:pt x="10" y="2751"/>
                </a:lnTo>
                <a:lnTo>
                  <a:pt x="1" y="3072"/>
                </a:lnTo>
                <a:lnTo>
                  <a:pt x="1" y="25237"/>
                </a:lnTo>
                <a:lnTo>
                  <a:pt x="10" y="25549"/>
                </a:lnTo>
                <a:lnTo>
                  <a:pt x="135" y="26156"/>
                </a:lnTo>
                <a:lnTo>
                  <a:pt x="367" y="26701"/>
                </a:lnTo>
                <a:lnTo>
                  <a:pt x="697" y="27192"/>
                </a:lnTo>
                <a:lnTo>
                  <a:pt x="1117" y="27612"/>
                </a:lnTo>
                <a:lnTo>
                  <a:pt x="1608" y="27942"/>
                </a:lnTo>
                <a:lnTo>
                  <a:pt x="2153" y="28174"/>
                </a:lnTo>
                <a:lnTo>
                  <a:pt x="2760" y="28300"/>
                </a:lnTo>
                <a:lnTo>
                  <a:pt x="3073" y="28308"/>
                </a:lnTo>
                <a:lnTo>
                  <a:pt x="3385" y="28300"/>
                </a:lnTo>
                <a:lnTo>
                  <a:pt x="3983" y="28174"/>
                </a:lnTo>
                <a:lnTo>
                  <a:pt x="4537" y="27942"/>
                </a:lnTo>
                <a:lnTo>
                  <a:pt x="5028" y="27612"/>
                </a:lnTo>
                <a:lnTo>
                  <a:pt x="5448" y="27192"/>
                </a:lnTo>
                <a:lnTo>
                  <a:pt x="5778" y="26701"/>
                </a:lnTo>
                <a:lnTo>
                  <a:pt x="6011" y="26156"/>
                </a:lnTo>
                <a:lnTo>
                  <a:pt x="6136" y="25549"/>
                </a:lnTo>
                <a:lnTo>
                  <a:pt x="6144" y="25237"/>
                </a:lnTo>
                <a:lnTo>
                  <a:pt x="6144" y="3072"/>
                </a:lnTo>
                <a:lnTo>
                  <a:pt x="6136" y="2751"/>
                </a:lnTo>
                <a:lnTo>
                  <a:pt x="6011" y="2153"/>
                </a:lnTo>
                <a:lnTo>
                  <a:pt x="5778" y="1599"/>
                </a:lnTo>
                <a:lnTo>
                  <a:pt x="5448" y="1108"/>
                </a:lnTo>
                <a:lnTo>
                  <a:pt x="5028" y="697"/>
                </a:lnTo>
                <a:lnTo>
                  <a:pt x="4537" y="367"/>
                </a:lnTo>
                <a:lnTo>
                  <a:pt x="3983" y="126"/>
                </a:lnTo>
                <a:lnTo>
                  <a:pt x="3385" y="9"/>
                </a:lnTo>
                <a:lnTo>
                  <a:pt x="3073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1" name="Google Shape;1171;p45"/>
          <p:cNvSpPr/>
          <p:nvPr/>
        </p:nvSpPr>
        <p:spPr>
          <a:xfrm rot="-5400000" flipH="1">
            <a:off x="8238191" y="1801263"/>
            <a:ext cx="373309" cy="2966480"/>
          </a:xfrm>
          <a:custGeom>
            <a:avLst/>
            <a:gdLst/>
            <a:ahLst/>
            <a:cxnLst/>
            <a:rect l="l" t="t" r="r" b="b"/>
            <a:pathLst>
              <a:path w="6145" h="35908" extrusionOk="0">
                <a:moveTo>
                  <a:pt x="3072" y="0"/>
                </a:moveTo>
                <a:lnTo>
                  <a:pt x="2751" y="9"/>
                </a:lnTo>
                <a:lnTo>
                  <a:pt x="2153" y="134"/>
                </a:lnTo>
                <a:lnTo>
                  <a:pt x="1599" y="366"/>
                </a:lnTo>
                <a:lnTo>
                  <a:pt x="1108" y="697"/>
                </a:lnTo>
                <a:lnTo>
                  <a:pt x="697" y="1116"/>
                </a:lnTo>
                <a:lnTo>
                  <a:pt x="367" y="1608"/>
                </a:lnTo>
                <a:lnTo>
                  <a:pt x="125" y="2161"/>
                </a:lnTo>
                <a:lnTo>
                  <a:pt x="9" y="2759"/>
                </a:lnTo>
                <a:lnTo>
                  <a:pt x="0" y="3072"/>
                </a:lnTo>
                <a:lnTo>
                  <a:pt x="0" y="32836"/>
                </a:lnTo>
                <a:lnTo>
                  <a:pt x="9" y="33148"/>
                </a:lnTo>
                <a:lnTo>
                  <a:pt x="125" y="33755"/>
                </a:lnTo>
                <a:lnTo>
                  <a:pt x="367" y="34300"/>
                </a:lnTo>
                <a:lnTo>
                  <a:pt x="697" y="34791"/>
                </a:lnTo>
                <a:lnTo>
                  <a:pt x="1108" y="35211"/>
                </a:lnTo>
                <a:lnTo>
                  <a:pt x="1599" y="35541"/>
                </a:lnTo>
                <a:lnTo>
                  <a:pt x="2153" y="35773"/>
                </a:lnTo>
                <a:lnTo>
                  <a:pt x="2751" y="35899"/>
                </a:lnTo>
                <a:lnTo>
                  <a:pt x="3072" y="35907"/>
                </a:lnTo>
                <a:lnTo>
                  <a:pt x="3385" y="35899"/>
                </a:lnTo>
                <a:lnTo>
                  <a:pt x="3983" y="35773"/>
                </a:lnTo>
                <a:lnTo>
                  <a:pt x="4537" y="35541"/>
                </a:lnTo>
                <a:lnTo>
                  <a:pt x="5028" y="35211"/>
                </a:lnTo>
                <a:lnTo>
                  <a:pt x="5448" y="34791"/>
                </a:lnTo>
                <a:lnTo>
                  <a:pt x="5778" y="34300"/>
                </a:lnTo>
                <a:lnTo>
                  <a:pt x="6010" y="33755"/>
                </a:lnTo>
                <a:lnTo>
                  <a:pt x="6126" y="33148"/>
                </a:lnTo>
                <a:lnTo>
                  <a:pt x="6144" y="32836"/>
                </a:lnTo>
                <a:lnTo>
                  <a:pt x="6144" y="3072"/>
                </a:lnTo>
                <a:lnTo>
                  <a:pt x="6126" y="2759"/>
                </a:lnTo>
                <a:lnTo>
                  <a:pt x="6010" y="2161"/>
                </a:lnTo>
                <a:lnTo>
                  <a:pt x="5778" y="1608"/>
                </a:lnTo>
                <a:lnTo>
                  <a:pt x="5448" y="1116"/>
                </a:lnTo>
                <a:lnTo>
                  <a:pt x="5028" y="697"/>
                </a:lnTo>
                <a:lnTo>
                  <a:pt x="4537" y="366"/>
                </a:lnTo>
                <a:lnTo>
                  <a:pt x="3983" y="134"/>
                </a:lnTo>
                <a:lnTo>
                  <a:pt x="3385" y="9"/>
                </a:lnTo>
                <a:lnTo>
                  <a:pt x="3072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2" name="Google Shape;1172;p45"/>
          <p:cNvSpPr/>
          <p:nvPr/>
        </p:nvSpPr>
        <p:spPr>
          <a:xfrm rot="-5400000" flipH="1">
            <a:off x="7424400" y="3443629"/>
            <a:ext cx="373309" cy="4593868"/>
          </a:xfrm>
          <a:custGeom>
            <a:avLst/>
            <a:gdLst/>
            <a:ahLst/>
            <a:cxnLst/>
            <a:rect l="l" t="t" r="r" b="b"/>
            <a:pathLst>
              <a:path w="6145" h="64931" extrusionOk="0">
                <a:moveTo>
                  <a:pt x="3072" y="1"/>
                </a:moveTo>
                <a:lnTo>
                  <a:pt x="2760" y="19"/>
                </a:lnTo>
                <a:lnTo>
                  <a:pt x="2153" y="135"/>
                </a:lnTo>
                <a:lnTo>
                  <a:pt x="1608" y="376"/>
                </a:lnTo>
                <a:lnTo>
                  <a:pt x="1117" y="706"/>
                </a:lnTo>
                <a:lnTo>
                  <a:pt x="697" y="1117"/>
                </a:lnTo>
                <a:lnTo>
                  <a:pt x="367" y="1608"/>
                </a:lnTo>
                <a:lnTo>
                  <a:pt x="134" y="2162"/>
                </a:lnTo>
                <a:lnTo>
                  <a:pt x="9" y="2760"/>
                </a:lnTo>
                <a:lnTo>
                  <a:pt x="1" y="3082"/>
                </a:lnTo>
                <a:lnTo>
                  <a:pt x="1" y="61859"/>
                </a:lnTo>
                <a:lnTo>
                  <a:pt x="9" y="62171"/>
                </a:lnTo>
                <a:lnTo>
                  <a:pt x="134" y="62778"/>
                </a:lnTo>
                <a:lnTo>
                  <a:pt x="367" y="63323"/>
                </a:lnTo>
                <a:lnTo>
                  <a:pt x="697" y="63814"/>
                </a:lnTo>
                <a:lnTo>
                  <a:pt x="1117" y="64234"/>
                </a:lnTo>
                <a:lnTo>
                  <a:pt x="1608" y="64564"/>
                </a:lnTo>
                <a:lnTo>
                  <a:pt x="2153" y="64796"/>
                </a:lnTo>
                <a:lnTo>
                  <a:pt x="2760" y="64922"/>
                </a:lnTo>
                <a:lnTo>
                  <a:pt x="3072" y="64930"/>
                </a:lnTo>
                <a:lnTo>
                  <a:pt x="3385" y="64922"/>
                </a:lnTo>
                <a:lnTo>
                  <a:pt x="3992" y="64796"/>
                </a:lnTo>
                <a:lnTo>
                  <a:pt x="4537" y="64564"/>
                </a:lnTo>
                <a:lnTo>
                  <a:pt x="5028" y="64234"/>
                </a:lnTo>
                <a:lnTo>
                  <a:pt x="5448" y="63814"/>
                </a:lnTo>
                <a:lnTo>
                  <a:pt x="5778" y="63323"/>
                </a:lnTo>
                <a:lnTo>
                  <a:pt x="6010" y="62778"/>
                </a:lnTo>
                <a:lnTo>
                  <a:pt x="6135" y="62171"/>
                </a:lnTo>
                <a:lnTo>
                  <a:pt x="6144" y="61859"/>
                </a:lnTo>
                <a:lnTo>
                  <a:pt x="6144" y="3082"/>
                </a:lnTo>
                <a:lnTo>
                  <a:pt x="6135" y="2760"/>
                </a:lnTo>
                <a:lnTo>
                  <a:pt x="6010" y="2162"/>
                </a:lnTo>
                <a:lnTo>
                  <a:pt x="5778" y="1608"/>
                </a:lnTo>
                <a:lnTo>
                  <a:pt x="5448" y="1117"/>
                </a:lnTo>
                <a:lnTo>
                  <a:pt x="5028" y="706"/>
                </a:lnTo>
                <a:lnTo>
                  <a:pt x="4537" y="376"/>
                </a:lnTo>
                <a:lnTo>
                  <a:pt x="3992" y="135"/>
                </a:lnTo>
                <a:lnTo>
                  <a:pt x="3385" y="19"/>
                </a:lnTo>
                <a:lnTo>
                  <a:pt x="3072" y="1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3" name="Google Shape;1173;p45"/>
          <p:cNvSpPr txBox="1"/>
          <p:nvPr/>
        </p:nvSpPr>
        <p:spPr>
          <a:xfrm flipH="1">
            <a:off x="9907795" y="1712467"/>
            <a:ext cx="1197600" cy="7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200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4" name="Google Shape;1174;p45"/>
          <p:cNvSpPr txBox="1"/>
          <p:nvPr/>
        </p:nvSpPr>
        <p:spPr>
          <a:xfrm flipH="1">
            <a:off x="9907795" y="2891103"/>
            <a:ext cx="1197600" cy="7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200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5" name="Google Shape;1175;p45"/>
          <p:cNvSpPr txBox="1"/>
          <p:nvPr/>
        </p:nvSpPr>
        <p:spPr>
          <a:xfrm flipH="1">
            <a:off x="9907795" y="4109697"/>
            <a:ext cx="1197600" cy="7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200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6" name="Google Shape;1176;p45"/>
          <p:cNvSpPr txBox="1"/>
          <p:nvPr/>
        </p:nvSpPr>
        <p:spPr>
          <a:xfrm flipH="1">
            <a:off x="9907795" y="5347161"/>
            <a:ext cx="1197600" cy="7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200" b="0" i="0" u="none" strike="noStrike" kern="0" cap="none" spc="0" normalizeH="0" baseline="0" noProof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81" name="Google Shape;1181;p45"/>
          <p:cNvGrpSpPr/>
          <p:nvPr/>
        </p:nvGrpSpPr>
        <p:grpSpPr>
          <a:xfrm flipH="1">
            <a:off x="4897138" y="1866969"/>
            <a:ext cx="408688" cy="477799"/>
            <a:chOff x="-48237000" y="2342650"/>
            <a:chExt cx="256800" cy="300225"/>
          </a:xfrm>
        </p:grpSpPr>
        <p:sp>
          <p:nvSpPr>
            <p:cNvPr id="1182" name="Google Shape;1182;p45"/>
            <p:cNvSpPr/>
            <p:nvPr/>
          </p:nvSpPr>
          <p:spPr>
            <a:xfrm>
              <a:off x="-48237000" y="2342650"/>
              <a:ext cx="256800" cy="300225"/>
            </a:xfrm>
            <a:custGeom>
              <a:avLst/>
              <a:gdLst/>
              <a:ahLst/>
              <a:cxnLst/>
              <a:rect l="l" t="t" r="r" b="b"/>
              <a:pathLst>
                <a:path w="10272" h="12009" extrusionOk="0">
                  <a:moveTo>
                    <a:pt x="4507" y="679"/>
                  </a:moveTo>
                  <a:cubicBezTo>
                    <a:pt x="4774" y="679"/>
                    <a:pt x="5048" y="706"/>
                    <a:pt x="5325" y="762"/>
                  </a:cubicBezTo>
                  <a:cubicBezTo>
                    <a:pt x="6774" y="1077"/>
                    <a:pt x="7940" y="2274"/>
                    <a:pt x="8255" y="3723"/>
                  </a:cubicBezTo>
                  <a:cubicBezTo>
                    <a:pt x="8381" y="4227"/>
                    <a:pt x="8381" y="4763"/>
                    <a:pt x="8318" y="5267"/>
                  </a:cubicBezTo>
                  <a:cubicBezTo>
                    <a:pt x="8318" y="5330"/>
                    <a:pt x="8318" y="5424"/>
                    <a:pt x="8350" y="5487"/>
                  </a:cubicBezTo>
                  <a:lnTo>
                    <a:pt x="9263" y="7220"/>
                  </a:lnTo>
                  <a:cubicBezTo>
                    <a:pt x="9389" y="7441"/>
                    <a:pt x="9232" y="7756"/>
                    <a:pt x="8980" y="7756"/>
                  </a:cubicBezTo>
                  <a:lnTo>
                    <a:pt x="8034" y="7756"/>
                  </a:lnTo>
                  <a:cubicBezTo>
                    <a:pt x="7845" y="7756"/>
                    <a:pt x="7688" y="7913"/>
                    <a:pt x="7688" y="8102"/>
                  </a:cubicBezTo>
                  <a:lnTo>
                    <a:pt x="7688" y="9867"/>
                  </a:lnTo>
                  <a:lnTo>
                    <a:pt x="5892" y="9867"/>
                  </a:lnTo>
                  <a:cubicBezTo>
                    <a:pt x="5703" y="9867"/>
                    <a:pt x="5546" y="10024"/>
                    <a:pt x="5546" y="10213"/>
                  </a:cubicBezTo>
                  <a:lnTo>
                    <a:pt x="5546" y="11284"/>
                  </a:lnTo>
                  <a:lnTo>
                    <a:pt x="2049" y="11284"/>
                  </a:lnTo>
                  <a:lnTo>
                    <a:pt x="2049" y="7693"/>
                  </a:lnTo>
                  <a:cubicBezTo>
                    <a:pt x="2049" y="7598"/>
                    <a:pt x="2017" y="7504"/>
                    <a:pt x="1923" y="7441"/>
                  </a:cubicBezTo>
                  <a:cubicBezTo>
                    <a:pt x="1103" y="6685"/>
                    <a:pt x="631" y="5645"/>
                    <a:pt x="631" y="4542"/>
                  </a:cubicBezTo>
                  <a:cubicBezTo>
                    <a:pt x="631" y="2387"/>
                    <a:pt x="2372" y="679"/>
                    <a:pt x="4507" y="679"/>
                  </a:cubicBezTo>
                  <a:close/>
                  <a:moveTo>
                    <a:pt x="4570" y="0"/>
                  </a:moveTo>
                  <a:cubicBezTo>
                    <a:pt x="2059" y="0"/>
                    <a:pt x="1" y="1999"/>
                    <a:pt x="1" y="4542"/>
                  </a:cubicBezTo>
                  <a:cubicBezTo>
                    <a:pt x="1" y="5802"/>
                    <a:pt x="505" y="7000"/>
                    <a:pt x="1418" y="7850"/>
                  </a:cubicBezTo>
                  <a:lnTo>
                    <a:pt x="1418" y="11631"/>
                  </a:lnTo>
                  <a:cubicBezTo>
                    <a:pt x="1418" y="11851"/>
                    <a:pt x="1576" y="12009"/>
                    <a:pt x="1765" y="12009"/>
                  </a:cubicBezTo>
                  <a:lnTo>
                    <a:pt x="5987" y="12009"/>
                  </a:lnTo>
                  <a:cubicBezTo>
                    <a:pt x="6176" y="12009"/>
                    <a:pt x="6333" y="11851"/>
                    <a:pt x="6333" y="11631"/>
                  </a:cubicBezTo>
                  <a:lnTo>
                    <a:pt x="6333" y="10591"/>
                  </a:lnTo>
                  <a:lnTo>
                    <a:pt x="8097" y="10591"/>
                  </a:lnTo>
                  <a:cubicBezTo>
                    <a:pt x="8287" y="10591"/>
                    <a:pt x="8444" y="10434"/>
                    <a:pt x="8444" y="10213"/>
                  </a:cubicBezTo>
                  <a:lnTo>
                    <a:pt x="8444" y="8449"/>
                  </a:lnTo>
                  <a:lnTo>
                    <a:pt x="9043" y="8449"/>
                  </a:lnTo>
                  <a:cubicBezTo>
                    <a:pt x="9799" y="8417"/>
                    <a:pt x="10271" y="7598"/>
                    <a:pt x="9925" y="6874"/>
                  </a:cubicBezTo>
                  <a:lnTo>
                    <a:pt x="9043" y="5267"/>
                  </a:lnTo>
                  <a:cubicBezTo>
                    <a:pt x="9137" y="4700"/>
                    <a:pt x="9137" y="4164"/>
                    <a:pt x="9011" y="3597"/>
                  </a:cubicBezTo>
                  <a:cubicBezTo>
                    <a:pt x="8665" y="1864"/>
                    <a:pt x="7247" y="510"/>
                    <a:pt x="5546" y="100"/>
                  </a:cubicBezTo>
                  <a:cubicBezTo>
                    <a:pt x="5215" y="33"/>
                    <a:pt x="4889" y="0"/>
                    <a:pt x="457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3" name="Google Shape;1183;p45"/>
            <p:cNvSpPr/>
            <p:nvPr/>
          </p:nvSpPr>
          <p:spPr>
            <a:xfrm>
              <a:off x="-48195250" y="2377425"/>
              <a:ext cx="144150" cy="140225"/>
            </a:xfrm>
            <a:custGeom>
              <a:avLst/>
              <a:gdLst/>
              <a:ahLst/>
              <a:cxnLst/>
              <a:rect l="l" t="t" r="r" b="b"/>
              <a:pathLst>
                <a:path w="5766" h="5609" extrusionOk="0">
                  <a:moveTo>
                    <a:pt x="3214" y="757"/>
                  </a:moveTo>
                  <a:lnTo>
                    <a:pt x="3214" y="883"/>
                  </a:lnTo>
                  <a:cubicBezTo>
                    <a:pt x="3214" y="1040"/>
                    <a:pt x="3277" y="1135"/>
                    <a:pt x="3435" y="1198"/>
                  </a:cubicBezTo>
                  <a:cubicBezTo>
                    <a:pt x="3624" y="1261"/>
                    <a:pt x="3844" y="1387"/>
                    <a:pt x="4002" y="1513"/>
                  </a:cubicBezTo>
                  <a:cubicBezTo>
                    <a:pt x="4061" y="1553"/>
                    <a:pt x="4146" y="1593"/>
                    <a:pt x="4233" y="1593"/>
                  </a:cubicBezTo>
                  <a:cubicBezTo>
                    <a:pt x="4283" y="1593"/>
                    <a:pt x="4333" y="1579"/>
                    <a:pt x="4380" y="1545"/>
                  </a:cubicBezTo>
                  <a:lnTo>
                    <a:pt x="4506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32" y="2206"/>
                    <a:pt x="4537" y="2364"/>
                    <a:pt x="4569" y="2490"/>
                  </a:cubicBezTo>
                  <a:cubicBezTo>
                    <a:pt x="4632" y="2710"/>
                    <a:pt x="4632" y="2899"/>
                    <a:pt x="4569" y="3120"/>
                  </a:cubicBezTo>
                  <a:cubicBezTo>
                    <a:pt x="4537" y="3277"/>
                    <a:pt x="4632" y="3403"/>
                    <a:pt x="4726" y="3466"/>
                  </a:cubicBezTo>
                  <a:lnTo>
                    <a:pt x="4852" y="3561"/>
                  </a:lnTo>
                  <a:lnTo>
                    <a:pt x="4506" y="4159"/>
                  </a:lnTo>
                  <a:lnTo>
                    <a:pt x="4380" y="4065"/>
                  </a:lnTo>
                  <a:cubicBezTo>
                    <a:pt x="4323" y="4037"/>
                    <a:pt x="4260" y="4021"/>
                    <a:pt x="4199" y="4021"/>
                  </a:cubicBezTo>
                  <a:cubicBezTo>
                    <a:pt x="4125" y="4021"/>
                    <a:pt x="4054" y="4044"/>
                    <a:pt x="4002" y="4096"/>
                  </a:cubicBezTo>
                  <a:cubicBezTo>
                    <a:pt x="3844" y="4254"/>
                    <a:pt x="3624" y="4348"/>
                    <a:pt x="3435" y="4411"/>
                  </a:cubicBezTo>
                  <a:cubicBezTo>
                    <a:pt x="3277" y="4475"/>
                    <a:pt x="3214" y="4632"/>
                    <a:pt x="3214" y="4727"/>
                  </a:cubicBezTo>
                  <a:lnTo>
                    <a:pt x="3214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426" y="4475"/>
                    <a:pt x="2269" y="4411"/>
                  </a:cubicBezTo>
                  <a:cubicBezTo>
                    <a:pt x="2048" y="4348"/>
                    <a:pt x="1859" y="4222"/>
                    <a:pt x="1702" y="4096"/>
                  </a:cubicBezTo>
                  <a:cubicBezTo>
                    <a:pt x="1622" y="4057"/>
                    <a:pt x="1530" y="4017"/>
                    <a:pt x="1449" y="4017"/>
                  </a:cubicBezTo>
                  <a:cubicBezTo>
                    <a:pt x="1402" y="4017"/>
                    <a:pt x="1358" y="4030"/>
                    <a:pt x="1324" y="4065"/>
                  </a:cubicBezTo>
                  <a:lnTo>
                    <a:pt x="1198" y="4159"/>
                  </a:lnTo>
                  <a:lnTo>
                    <a:pt x="851" y="3561"/>
                  </a:lnTo>
                  <a:lnTo>
                    <a:pt x="946" y="3466"/>
                  </a:lnTo>
                  <a:cubicBezTo>
                    <a:pt x="1072" y="3403"/>
                    <a:pt x="1166" y="3246"/>
                    <a:pt x="1103" y="3120"/>
                  </a:cubicBezTo>
                  <a:cubicBezTo>
                    <a:pt x="1072" y="2899"/>
                    <a:pt x="1072" y="2710"/>
                    <a:pt x="1103" y="2490"/>
                  </a:cubicBezTo>
                  <a:cubicBezTo>
                    <a:pt x="1166" y="2332"/>
                    <a:pt x="1072" y="2206"/>
                    <a:pt x="946" y="2143"/>
                  </a:cubicBezTo>
                  <a:lnTo>
                    <a:pt x="851" y="2049"/>
                  </a:lnTo>
                  <a:lnTo>
                    <a:pt x="1198" y="1482"/>
                  </a:lnTo>
                  <a:lnTo>
                    <a:pt x="1324" y="1545"/>
                  </a:lnTo>
                  <a:cubicBezTo>
                    <a:pt x="1366" y="1573"/>
                    <a:pt x="1421" y="1588"/>
                    <a:pt x="1481" y="1588"/>
                  </a:cubicBezTo>
                  <a:cubicBezTo>
                    <a:pt x="1553" y="1588"/>
                    <a:pt x="1632" y="1565"/>
                    <a:pt x="1702" y="1513"/>
                  </a:cubicBezTo>
                  <a:cubicBezTo>
                    <a:pt x="1859" y="1356"/>
                    <a:pt x="2048" y="1261"/>
                    <a:pt x="2269" y="1198"/>
                  </a:cubicBezTo>
                  <a:cubicBezTo>
                    <a:pt x="2426" y="1135"/>
                    <a:pt x="2489" y="977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85" y="1"/>
                    <a:pt x="1828" y="158"/>
                    <a:pt x="1828" y="379"/>
                  </a:cubicBezTo>
                  <a:lnTo>
                    <a:pt x="1828" y="599"/>
                  </a:lnTo>
                  <a:cubicBezTo>
                    <a:pt x="1702" y="631"/>
                    <a:pt x="1576" y="725"/>
                    <a:pt x="1513" y="788"/>
                  </a:cubicBezTo>
                  <a:lnTo>
                    <a:pt x="1324" y="694"/>
                  </a:lnTo>
                  <a:cubicBezTo>
                    <a:pt x="1265" y="658"/>
                    <a:pt x="1192" y="641"/>
                    <a:pt x="1122" y="641"/>
                  </a:cubicBezTo>
                  <a:cubicBezTo>
                    <a:pt x="1004" y="641"/>
                    <a:pt x="890" y="690"/>
                    <a:pt x="851" y="788"/>
                  </a:cubicBezTo>
                  <a:lnTo>
                    <a:pt x="126" y="2017"/>
                  </a:lnTo>
                  <a:cubicBezTo>
                    <a:pt x="63" y="2175"/>
                    <a:pt x="95" y="2427"/>
                    <a:pt x="253" y="2490"/>
                  </a:cubicBezTo>
                  <a:lnTo>
                    <a:pt x="442" y="2616"/>
                  </a:lnTo>
                  <a:lnTo>
                    <a:pt x="442" y="2994"/>
                  </a:lnTo>
                  <a:lnTo>
                    <a:pt x="253" y="3120"/>
                  </a:lnTo>
                  <a:cubicBezTo>
                    <a:pt x="95" y="3214"/>
                    <a:pt x="0" y="3435"/>
                    <a:pt x="126" y="3592"/>
                  </a:cubicBezTo>
                  <a:lnTo>
                    <a:pt x="851" y="4821"/>
                  </a:lnTo>
                  <a:cubicBezTo>
                    <a:pt x="894" y="4928"/>
                    <a:pt x="1024" y="4991"/>
                    <a:pt x="1152" y="4991"/>
                  </a:cubicBezTo>
                  <a:cubicBezTo>
                    <a:pt x="1213" y="4991"/>
                    <a:pt x="1273" y="4977"/>
                    <a:pt x="1324" y="4947"/>
                  </a:cubicBezTo>
                  <a:lnTo>
                    <a:pt x="1513" y="4821"/>
                  </a:lnTo>
                  <a:cubicBezTo>
                    <a:pt x="1639" y="4884"/>
                    <a:pt x="1733" y="4979"/>
                    <a:pt x="1828" y="5010"/>
                  </a:cubicBezTo>
                  <a:lnTo>
                    <a:pt x="1828" y="5262"/>
                  </a:lnTo>
                  <a:cubicBezTo>
                    <a:pt x="1828" y="5451"/>
                    <a:pt x="1985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9" y="5451"/>
                    <a:pt x="3939" y="5262"/>
                  </a:cubicBezTo>
                  <a:lnTo>
                    <a:pt x="3939" y="5010"/>
                  </a:lnTo>
                  <a:cubicBezTo>
                    <a:pt x="4065" y="4979"/>
                    <a:pt x="4191" y="4884"/>
                    <a:pt x="4254" y="4821"/>
                  </a:cubicBezTo>
                  <a:lnTo>
                    <a:pt x="4474" y="4947"/>
                  </a:lnTo>
                  <a:cubicBezTo>
                    <a:pt x="4524" y="4967"/>
                    <a:pt x="4580" y="4978"/>
                    <a:pt x="4637" y="4978"/>
                  </a:cubicBezTo>
                  <a:cubicBezTo>
                    <a:pt x="4759" y="4978"/>
                    <a:pt x="4882" y="4929"/>
                    <a:pt x="4947" y="4821"/>
                  </a:cubicBezTo>
                  <a:lnTo>
                    <a:pt x="5640" y="3592"/>
                  </a:lnTo>
                  <a:cubicBezTo>
                    <a:pt x="5734" y="3435"/>
                    <a:pt x="5671" y="3214"/>
                    <a:pt x="5514" y="3120"/>
                  </a:cubicBezTo>
                  <a:lnTo>
                    <a:pt x="5325" y="2994"/>
                  </a:lnTo>
                  <a:lnTo>
                    <a:pt x="5325" y="2616"/>
                  </a:lnTo>
                  <a:lnTo>
                    <a:pt x="5514" y="2490"/>
                  </a:lnTo>
                  <a:cubicBezTo>
                    <a:pt x="5671" y="2427"/>
                    <a:pt x="5766" y="2206"/>
                    <a:pt x="5640" y="2017"/>
                  </a:cubicBezTo>
                  <a:lnTo>
                    <a:pt x="4947" y="788"/>
                  </a:lnTo>
                  <a:cubicBezTo>
                    <a:pt x="4887" y="689"/>
                    <a:pt x="4777" y="627"/>
                    <a:pt x="4664" y="627"/>
                  </a:cubicBezTo>
                  <a:cubicBezTo>
                    <a:pt x="4598" y="627"/>
                    <a:pt x="4532" y="648"/>
                    <a:pt x="4474" y="694"/>
                  </a:cubicBezTo>
                  <a:lnTo>
                    <a:pt x="4254" y="788"/>
                  </a:lnTo>
                  <a:cubicBezTo>
                    <a:pt x="4159" y="725"/>
                    <a:pt x="4033" y="631"/>
                    <a:pt x="3939" y="599"/>
                  </a:cubicBezTo>
                  <a:lnTo>
                    <a:pt x="3939" y="379"/>
                  </a:lnTo>
                  <a:cubicBezTo>
                    <a:pt x="3939" y="158"/>
                    <a:pt x="3781" y="1"/>
                    <a:pt x="3592" y="1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4" name="Google Shape;1184;p45"/>
            <p:cNvSpPr/>
            <p:nvPr/>
          </p:nvSpPr>
          <p:spPr>
            <a:xfrm>
              <a:off x="-48150350" y="2422325"/>
              <a:ext cx="52775" cy="52800"/>
            </a:xfrm>
            <a:custGeom>
              <a:avLst/>
              <a:gdLst/>
              <a:ahLst/>
              <a:cxnLst/>
              <a:rect l="l" t="t" r="r" b="b"/>
              <a:pathLst>
                <a:path w="2111" h="2112" extrusionOk="0">
                  <a:moveTo>
                    <a:pt x="1040" y="662"/>
                  </a:moveTo>
                  <a:cubicBezTo>
                    <a:pt x="1260" y="662"/>
                    <a:pt x="1418" y="820"/>
                    <a:pt x="1418" y="1009"/>
                  </a:cubicBezTo>
                  <a:cubicBezTo>
                    <a:pt x="1418" y="1198"/>
                    <a:pt x="1260" y="1355"/>
                    <a:pt x="1040" y="1355"/>
                  </a:cubicBezTo>
                  <a:cubicBezTo>
                    <a:pt x="851" y="1355"/>
                    <a:pt x="693" y="1198"/>
                    <a:pt x="693" y="1009"/>
                  </a:cubicBezTo>
                  <a:cubicBezTo>
                    <a:pt x="693" y="820"/>
                    <a:pt x="851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1"/>
                    <a:pt x="1040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85" name="Google Shape;1185;p45"/>
          <p:cNvSpPr/>
          <p:nvPr/>
        </p:nvSpPr>
        <p:spPr>
          <a:xfrm flipH="1">
            <a:off x="4342426" y="3046640"/>
            <a:ext cx="476365" cy="475729"/>
          </a:xfrm>
          <a:custGeom>
            <a:avLst/>
            <a:gdLst/>
            <a:ahLst/>
            <a:cxnLst/>
            <a:rect l="l" t="t" r="r" b="b"/>
            <a:pathLst>
              <a:path w="11973" h="11957" extrusionOk="0">
                <a:moveTo>
                  <a:pt x="5986" y="748"/>
                </a:moveTo>
                <a:lnTo>
                  <a:pt x="8003" y="1756"/>
                </a:lnTo>
                <a:lnTo>
                  <a:pt x="5986" y="2796"/>
                </a:lnTo>
                <a:lnTo>
                  <a:pt x="4002" y="1756"/>
                </a:lnTo>
                <a:lnTo>
                  <a:pt x="5986" y="748"/>
                </a:lnTo>
                <a:close/>
                <a:moveTo>
                  <a:pt x="3561" y="2324"/>
                </a:moveTo>
                <a:lnTo>
                  <a:pt x="5671" y="3395"/>
                </a:lnTo>
                <a:lnTo>
                  <a:pt x="5671" y="6136"/>
                </a:lnTo>
                <a:lnTo>
                  <a:pt x="3561" y="5064"/>
                </a:lnTo>
                <a:lnTo>
                  <a:pt x="3561" y="2324"/>
                </a:lnTo>
                <a:close/>
                <a:moveTo>
                  <a:pt x="8475" y="2324"/>
                </a:moveTo>
                <a:lnTo>
                  <a:pt x="8475" y="5064"/>
                </a:lnTo>
                <a:lnTo>
                  <a:pt x="6364" y="6136"/>
                </a:lnTo>
                <a:lnTo>
                  <a:pt x="6364" y="3395"/>
                </a:lnTo>
                <a:lnTo>
                  <a:pt x="8475" y="2324"/>
                </a:lnTo>
                <a:close/>
                <a:moveTo>
                  <a:pt x="3214" y="5663"/>
                </a:moveTo>
                <a:lnTo>
                  <a:pt x="5230" y="6703"/>
                </a:lnTo>
                <a:lnTo>
                  <a:pt x="3214" y="7711"/>
                </a:lnTo>
                <a:lnTo>
                  <a:pt x="1166" y="6703"/>
                </a:lnTo>
                <a:lnTo>
                  <a:pt x="3214" y="5663"/>
                </a:lnTo>
                <a:close/>
                <a:moveTo>
                  <a:pt x="8822" y="5663"/>
                </a:moveTo>
                <a:lnTo>
                  <a:pt x="10870" y="6703"/>
                </a:lnTo>
                <a:lnTo>
                  <a:pt x="8822" y="7711"/>
                </a:lnTo>
                <a:lnTo>
                  <a:pt x="6837" y="6703"/>
                </a:lnTo>
                <a:lnTo>
                  <a:pt x="8822" y="5663"/>
                </a:lnTo>
                <a:close/>
                <a:moveTo>
                  <a:pt x="5671" y="7238"/>
                </a:moveTo>
                <a:lnTo>
                  <a:pt x="5671" y="9948"/>
                </a:lnTo>
                <a:lnTo>
                  <a:pt x="3561" y="11019"/>
                </a:lnTo>
                <a:lnTo>
                  <a:pt x="3561" y="8309"/>
                </a:lnTo>
                <a:lnTo>
                  <a:pt x="5671" y="7238"/>
                </a:lnTo>
                <a:close/>
                <a:moveTo>
                  <a:pt x="11311" y="7238"/>
                </a:moveTo>
                <a:lnTo>
                  <a:pt x="11311" y="10011"/>
                </a:lnTo>
                <a:lnTo>
                  <a:pt x="9200" y="11050"/>
                </a:lnTo>
                <a:lnTo>
                  <a:pt x="9200" y="8309"/>
                </a:lnTo>
                <a:lnTo>
                  <a:pt x="11311" y="7238"/>
                </a:lnTo>
                <a:close/>
                <a:moveTo>
                  <a:pt x="725" y="7270"/>
                </a:moveTo>
                <a:lnTo>
                  <a:pt x="2836" y="8341"/>
                </a:lnTo>
                <a:lnTo>
                  <a:pt x="2836" y="11082"/>
                </a:lnTo>
                <a:lnTo>
                  <a:pt x="725" y="10042"/>
                </a:lnTo>
                <a:lnTo>
                  <a:pt x="725" y="7270"/>
                </a:lnTo>
                <a:close/>
                <a:moveTo>
                  <a:pt x="6364" y="7270"/>
                </a:moveTo>
                <a:lnTo>
                  <a:pt x="8475" y="8341"/>
                </a:lnTo>
                <a:lnTo>
                  <a:pt x="8475" y="11082"/>
                </a:lnTo>
                <a:lnTo>
                  <a:pt x="6364" y="10042"/>
                </a:lnTo>
                <a:lnTo>
                  <a:pt x="6364" y="7270"/>
                </a:lnTo>
                <a:close/>
                <a:moveTo>
                  <a:pt x="5998" y="0"/>
                </a:moveTo>
                <a:cubicBezTo>
                  <a:pt x="5947" y="0"/>
                  <a:pt x="5892" y="8"/>
                  <a:pt x="5829" y="24"/>
                </a:cubicBezTo>
                <a:lnTo>
                  <a:pt x="3056" y="1441"/>
                </a:lnTo>
                <a:cubicBezTo>
                  <a:pt x="2930" y="1536"/>
                  <a:pt x="2836" y="1662"/>
                  <a:pt x="2836" y="1756"/>
                </a:cubicBezTo>
                <a:lnTo>
                  <a:pt x="2836" y="5064"/>
                </a:lnTo>
                <a:lnTo>
                  <a:pt x="221" y="6388"/>
                </a:lnTo>
                <a:cubicBezTo>
                  <a:pt x="95" y="6451"/>
                  <a:pt x="0" y="6577"/>
                  <a:pt x="0" y="6703"/>
                </a:cubicBezTo>
                <a:lnTo>
                  <a:pt x="0" y="10200"/>
                </a:lnTo>
                <a:cubicBezTo>
                  <a:pt x="0" y="10326"/>
                  <a:pt x="95" y="10420"/>
                  <a:pt x="221" y="10515"/>
                </a:cubicBezTo>
                <a:lnTo>
                  <a:pt x="3056" y="11933"/>
                </a:lnTo>
                <a:cubicBezTo>
                  <a:pt x="3088" y="11948"/>
                  <a:pt x="3135" y="11956"/>
                  <a:pt x="3190" y="11956"/>
                </a:cubicBezTo>
                <a:cubicBezTo>
                  <a:pt x="3245" y="11956"/>
                  <a:pt x="3308" y="11948"/>
                  <a:pt x="3371" y="11933"/>
                </a:cubicBezTo>
                <a:lnTo>
                  <a:pt x="5986" y="10578"/>
                </a:lnTo>
                <a:lnTo>
                  <a:pt x="8633" y="11933"/>
                </a:lnTo>
                <a:cubicBezTo>
                  <a:pt x="8680" y="11948"/>
                  <a:pt x="8727" y="11956"/>
                  <a:pt x="8779" y="11956"/>
                </a:cubicBezTo>
                <a:cubicBezTo>
                  <a:pt x="8830" y="11956"/>
                  <a:pt x="8885" y="11948"/>
                  <a:pt x="8948" y="11933"/>
                </a:cubicBezTo>
                <a:lnTo>
                  <a:pt x="11783" y="10515"/>
                </a:lnTo>
                <a:cubicBezTo>
                  <a:pt x="11909" y="10420"/>
                  <a:pt x="11972" y="10326"/>
                  <a:pt x="11972" y="10200"/>
                </a:cubicBezTo>
                <a:lnTo>
                  <a:pt x="11972" y="6703"/>
                </a:lnTo>
                <a:cubicBezTo>
                  <a:pt x="11972" y="6577"/>
                  <a:pt x="11941" y="6451"/>
                  <a:pt x="11783" y="6388"/>
                </a:cubicBezTo>
                <a:lnTo>
                  <a:pt x="9137" y="5064"/>
                </a:lnTo>
                <a:lnTo>
                  <a:pt x="9137" y="1756"/>
                </a:lnTo>
                <a:cubicBezTo>
                  <a:pt x="9137" y="1662"/>
                  <a:pt x="9074" y="1536"/>
                  <a:pt x="8948" y="1441"/>
                </a:cubicBezTo>
                <a:lnTo>
                  <a:pt x="6144" y="24"/>
                </a:lnTo>
                <a:cubicBezTo>
                  <a:pt x="6097" y="8"/>
                  <a:pt x="6049" y="0"/>
                  <a:pt x="5998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86" name="Google Shape;1186;p45"/>
          <p:cNvGrpSpPr/>
          <p:nvPr/>
        </p:nvGrpSpPr>
        <p:grpSpPr>
          <a:xfrm flipH="1">
            <a:off x="3684675" y="4316442"/>
            <a:ext cx="454144" cy="453557"/>
            <a:chOff x="5053900" y="2021500"/>
            <a:chExt cx="483750" cy="483125"/>
          </a:xfrm>
        </p:grpSpPr>
        <p:sp>
          <p:nvSpPr>
            <p:cNvPr id="1187" name="Google Shape;1187;p45"/>
            <p:cNvSpPr/>
            <p:nvPr/>
          </p:nvSpPr>
          <p:spPr>
            <a:xfrm>
              <a:off x="5281350" y="2078100"/>
              <a:ext cx="127375" cy="127350"/>
            </a:xfrm>
            <a:custGeom>
              <a:avLst/>
              <a:gdLst/>
              <a:ahLst/>
              <a:cxnLst/>
              <a:rect l="l" t="t" r="r" b="b"/>
              <a:pathLst>
                <a:path w="5095" h="5094" extrusionOk="0"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cubicBezTo>
                    <a:pt x="1" y="879"/>
                    <a:pt x="251" y="1132"/>
                    <a:pt x="565" y="1132"/>
                  </a:cubicBezTo>
                  <a:cubicBezTo>
                    <a:pt x="2440" y="1135"/>
                    <a:pt x="3959" y="2654"/>
                    <a:pt x="3962" y="4529"/>
                  </a:cubicBezTo>
                  <a:cubicBezTo>
                    <a:pt x="3962" y="4843"/>
                    <a:pt x="4216" y="5094"/>
                    <a:pt x="4530" y="5094"/>
                  </a:cubicBezTo>
                  <a:cubicBezTo>
                    <a:pt x="4841" y="5094"/>
                    <a:pt x="5094" y="4843"/>
                    <a:pt x="5094" y="4529"/>
                  </a:cubicBezTo>
                  <a:cubicBezTo>
                    <a:pt x="5091" y="2029"/>
                    <a:pt x="3065" y="3"/>
                    <a:pt x="5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8" name="Google Shape;1188;p45"/>
            <p:cNvSpPr/>
            <p:nvPr/>
          </p:nvSpPr>
          <p:spPr>
            <a:xfrm>
              <a:off x="5118000" y="2021500"/>
              <a:ext cx="368700" cy="483125"/>
            </a:xfrm>
            <a:custGeom>
              <a:avLst/>
              <a:gdLst/>
              <a:ahLst/>
              <a:cxnLst/>
              <a:rect l="l" t="t" r="r" b="b"/>
              <a:pathLst>
                <a:path w="14748" h="19325" extrusionOk="0">
                  <a:moveTo>
                    <a:pt x="7088" y="1135"/>
                  </a:moveTo>
                  <a:cubicBezTo>
                    <a:pt x="8391" y="1135"/>
                    <a:pt x="9651" y="1571"/>
                    <a:pt x="10668" y="2397"/>
                  </a:cubicBezTo>
                  <a:cubicBezTo>
                    <a:pt x="13159" y="4417"/>
                    <a:pt x="13473" y="8104"/>
                    <a:pt x="11360" y="10516"/>
                  </a:cubicBezTo>
                  <a:cubicBezTo>
                    <a:pt x="10572" y="11419"/>
                    <a:pt x="10085" y="12503"/>
                    <a:pt x="9962" y="13626"/>
                  </a:cubicBezTo>
                  <a:lnTo>
                    <a:pt x="4237" y="13626"/>
                  </a:lnTo>
                  <a:cubicBezTo>
                    <a:pt x="4107" y="12482"/>
                    <a:pt x="3630" y="11407"/>
                    <a:pt x="2866" y="10550"/>
                  </a:cubicBezTo>
                  <a:cubicBezTo>
                    <a:pt x="1658" y="9191"/>
                    <a:pt x="1184" y="7367"/>
                    <a:pt x="1571" y="5549"/>
                  </a:cubicBezTo>
                  <a:cubicBezTo>
                    <a:pt x="2020" y="3427"/>
                    <a:pt x="3748" y="1706"/>
                    <a:pt x="5873" y="1262"/>
                  </a:cubicBezTo>
                  <a:cubicBezTo>
                    <a:pt x="6278" y="1177"/>
                    <a:pt x="6685" y="1135"/>
                    <a:pt x="7088" y="1135"/>
                  </a:cubicBezTo>
                  <a:close/>
                  <a:moveTo>
                    <a:pt x="9931" y="14759"/>
                  </a:moveTo>
                  <a:lnTo>
                    <a:pt x="9931" y="15323"/>
                  </a:lnTo>
                  <a:cubicBezTo>
                    <a:pt x="9931" y="15637"/>
                    <a:pt x="9678" y="15891"/>
                    <a:pt x="9364" y="15891"/>
                  </a:cubicBezTo>
                  <a:lnTo>
                    <a:pt x="4835" y="15891"/>
                  </a:lnTo>
                  <a:cubicBezTo>
                    <a:pt x="4521" y="15891"/>
                    <a:pt x="4270" y="15637"/>
                    <a:pt x="4270" y="15323"/>
                  </a:cubicBezTo>
                  <a:lnTo>
                    <a:pt x="4270" y="14759"/>
                  </a:lnTo>
                  <a:close/>
                  <a:moveTo>
                    <a:pt x="8699" y="17023"/>
                  </a:moveTo>
                  <a:cubicBezTo>
                    <a:pt x="8464" y="17694"/>
                    <a:pt x="7827" y="18192"/>
                    <a:pt x="7099" y="18192"/>
                  </a:cubicBezTo>
                  <a:cubicBezTo>
                    <a:pt x="6371" y="18192"/>
                    <a:pt x="5734" y="17694"/>
                    <a:pt x="5499" y="17023"/>
                  </a:cubicBezTo>
                  <a:close/>
                  <a:moveTo>
                    <a:pt x="7087" y="0"/>
                  </a:moveTo>
                  <a:cubicBezTo>
                    <a:pt x="6607" y="0"/>
                    <a:pt x="6123" y="50"/>
                    <a:pt x="5641" y="151"/>
                  </a:cubicBezTo>
                  <a:cubicBezTo>
                    <a:pt x="3053" y="712"/>
                    <a:pt x="1027" y="2729"/>
                    <a:pt x="462" y="5314"/>
                  </a:cubicBezTo>
                  <a:cubicBezTo>
                    <a:pt x="0" y="7488"/>
                    <a:pt x="568" y="9671"/>
                    <a:pt x="2020" y="11301"/>
                  </a:cubicBezTo>
                  <a:cubicBezTo>
                    <a:pt x="2730" y="12099"/>
                    <a:pt x="3135" y="13149"/>
                    <a:pt x="3135" y="14191"/>
                  </a:cubicBezTo>
                  <a:lnTo>
                    <a:pt x="3135" y="15323"/>
                  </a:lnTo>
                  <a:cubicBezTo>
                    <a:pt x="3138" y="16060"/>
                    <a:pt x="3612" y="16709"/>
                    <a:pt x="4309" y="16939"/>
                  </a:cubicBezTo>
                  <a:cubicBezTo>
                    <a:pt x="4409" y="17518"/>
                    <a:pt x="4681" y="18053"/>
                    <a:pt x="5094" y="18473"/>
                  </a:cubicBezTo>
                  <a:cubicBezTo>
                    <a:pt x="5642" y="19040"/>
                    <a:pt x="6371" y="19324"/>
                    <a:pt x="7099" y="19324"/>
                  </a:cubicBezTo>
                  <a:cubicBezTo>
                    <a:pt x="7828" y="19324"/>
                    <a:pt x="8556" y="19040"/>
                    <a:pt x="9104" y="18473"/>
                  </a:cubicBezTo>
                  <a:cubicBezTo>
                    <a:pt x="9518" y="18053"/>
                    <a:pt x="9790" y="17518"/>
                    <a:pt x="9889" y="16939"/>
                  </a:cubicBezTo>
                  <a:cubicBezTo>
                    <a:pt x="10587" y="16709"/>
                    <a:pt x="11061" y="16060"/>
                    <a:pt x="11064" y="15323"/>
                  </a:cubicBezTo>
                  <a:lnTo>
                    <a:pt x="11064" y="14191"/>
                  </a:lnTo>
                  <a:cubicBezTo>
                    <a:pt x="11064" y="13149"/>
                    <a:pt x="11471" y="12108"/>
                    <a:pt x="12211" y="11262"/>
                  </a:cubicBezTo>
                  <a:cubicBezTo>
                    <a:pt x="14747" y="8366"/>
                    <a:pt x="14370" y="3943"/>
                    <a:pt x="11381" y="1518"/>
                  </a:cubicBezTo>
                  <a:cubicBezTo>
                    <a:pt x="10159" y="525"/>
                    <a:pt x="8647" y="0"/>
                    <a:pt x="708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9" name="Google Shape;1189;p45"/>
            <p:cNvSpPr/>
            <p:nvPr/>
          </p:nvSpPr>
          <p:spPr>
            <a:xfrm>
              <a:off x="50539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0"/>
                  </a:moveTo>
                  <a:cubicBezTo>
                    <a:pt x="255" y="0"/>
                    <a:pt x="1" y="254"/>
                    <a:pt x="1" y="568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6" y="879"/>
                    <a:pt x="2266" y="568"/>
                  </a:cubicBezTo>
                  <a:cubicBezTo>
                    <a:pt x="2266" y="254"/>
                    <a:pt x="2012" y="0"/>
                    <a:pt x="170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0" name="Google Shape;1190;p45"/>
            <p:cNvSpPr/>
            <p:nvPr/>
          </p:nvSpPr>
          <p:spPr>
            <a:xfrm>
              <a:off x="5056850" y="2096550"/>
              <a:ext cx="50750" cy="48025"/>
            </a:xfrm>
            <a:custGeom>
              <a:avLst/>
              <a:gdLst/>
              <a:ahLst/>
              <a:cxnLst/>
              <a:rect l="l" t="t" r="r" b="b"/>
              <a:pathLst>
                <a:path w="2030" h="1921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9"/>
                    <a:pt x="215" y="962"/>
                  </a:cubicBezTo>
                  <a:lnTo>
                    <a:pt x="1015" y="1762"/>
                  </a:lnTo>
                  <a:cubicBezTo>
                    <a:pt x="1125" y="1868"/>
                    <a:pt x="1267" y="1921"/>
                    <a:pt x="1409" y="1921"/>
                  </a:cubicBezTo>
                  <a:cubicBezTo>
                    <a:pt x="1554" y="1921"/>
                    <a:pt x="1699" y="1865"/>
                    <a:pt x="1809" y="1753"/>
                  </a:cubicBezTo>
                  <a:cubicBezTo>
                    <a:pt x="2027" y="1536"/>
                    <a:pt x="2030" y="1183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1" name="Google Shape;1191;p45"/>
            <p:cNvSpPr/>
            <p:nvPr/>
          </p:nvSpPr>
          <p:spPr>
            <a:xfrm>
              <a:off x="5056400" y="2266400"/>
              <a:ext cx="51200" cy="48350"/>
            </a:xfrm>
            <a:custGeom>
              <a:avLst/>
              <a:gdLst/>
              <a:ahLst/>
              <a:cxnLst/>
              <a:rect l="l" t="t" r="r" b="b"/>
              <a:pathLst>
                <a:path w="2048" h="1934" extrusionOk="0">
                  <a:moveTo>
                    <a:pt x="1427" y="0"/>
                  </a:moveTo>
                  <a:cubicBezTo>
                    <a:pt x="1285" y="0"/>
                    <a:pt x="1143" y="53"/>
                    <a:pt x="1033" y="159"/>
                  </a:cubicBezTo>
                  <a:lnTo>
                    <a:pt x="233" y="962"/>
                  </a:lnTo>
                  <a:cubicBezTo>
                    <a:pt x="4" y="1179"/>
                    <a:pt x="1" y="1545"/>
                    <a:pt x="227" y="1768"/>
                  </a:cubicBezTo>
                  <a:cubicBezTo>
                    <a:pt x="338" y="1879"/>
                    <a:pt x="482" y="1934"/>
                    <a:pt x="627" y="1934"/>
                  </a:cubicBezTo>
                  <a:cubicBezTo>
                    <a:pt x="774" y="1934"/>
                    <a:pt x="922" y="1876"/>
                    <a:pt x="1033" y="1762"/>
                  </a:cubicBezTo>
                  <a:lnTo>
                    <a:pt x="1833" y="962"/>
                  </a:lnTo>
                  <a:cubicBezTo>
                    <a:pt x="2048" y="738"/>
                    <a:pt x="2045" y="385"/>
                    <a:pt x="1827" y="168"/>
                  </a:cubicBezTo>
                  <a:cubicBezTo>
                    <a:pt x="1717" y="56"/>
                    <a:pt x="1572" y="0"/>
                    <a:pt x="142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2" name="Google Shape;1192;p45"/>
            <p:cNvSpPr/>
            <p:nvPr/>
          </p:nvSpPr>
          <p:spPr>
            <a:xfrm>
              <a:off x="54804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8"/>
                  </a:cubicBezTo>
                  <a:cubicBezTo>
                    <a:pt x="2265" y="254"/>
                    <a:pt x="2012" y="0"/>
                    <a:pt x="170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3" name="Google Shape;1193;p45"/>
            <p:cNvSpPr/>
            <p:nvPr/>
          </p:nvSpPr>
          <p:spPr>
            <a:xfrm>
              <a:off x="5479800" y="209655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1550" y="0"/>
                  </a:moveTo>
                  <a:cubicBezTo>
                    <a:pt x="1409" y="0"/>
                    <a:pt x="1267" y="53"/>
                    <a:pt x="1157" y="159"/>
                  </a:cubicBezTo>
                  <a:lnTo>
                    <a:pt x="357" y="962"/>
                  </a:lnTo>
                  <a:cubicBezTo>
                    <a:pt x="1" y="1318"/>
                    <a:pt x="251" y="1928"/>
                    <a:pt x="756" y="1928"/>
                  </a:cubicBezTo>
                  <a:cubicBezTo>
                    <a:pt x="907" y="1928"/>
                    <a:pt x="1051" y="1868"/>
                    <a:pt x="1157" y="1762"/>
                  </a:cubicBezTo>
                  <a:lnTo>
                    <a:pt x="1957" y="959"/>
                  </a:lnTo>
                  <a:cubicBezTo>
                    <a:pt x="2172" y="739"/>
                    <a:pt x="2169" y="385"/>
                    <a:pt x="1951" y="168"/>
                  </a:cubicBezTo>
                  <a:cubicBezTo>
                    <a:pt x="1841" y="56"/>
                    <a:pt x="1696" y="0"/>
                    <a:pt x="155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4" name="Google Shape;1194;p45"/>
            <p:cNvSpPr/>
            <p:nvPr/>
          </p:nvSpPr>
          <p:spPr>
            <a:xfrm>
              <a:off x="5483350" y="226640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8"/>
                    <a:pt x="215" y="962"/>
                  </a:cubicBezTo>
                  <a:lnTo>
                    <a:pt x="1015" y="1762"/>
                  </a:lnTo>
                  <a:cubicBezTo>
                    <a:pt x="1121" y="1868"/>
                    <a:pt x="1266" y="1928"/>
                    <a:pt x="1417" y="1928"/>
                  </a:cubicBezTo>
                  <a:cubicBezTo>
                    <a:pt x="1921" y="1928"/>
                    <a:pt x="2172" y="1318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95" name="Google Shape;1195;p45"/>
          <p:cNvSpPr/>
          <p:nvPr/>
        </p:nvSpPr>
        <p:spPr>
          <a:xfrm flipH="1">
            <a:off x="3109547" y="5496998"/>
            <a:ext cx="487164" cy="487125"/>
          </a:xfrm>
          <a:custGeom>
            <a:avLst/>
            <a:gdLst/>
            <a:ahLst/>
            <a:cxnLst/>
            <a:rect l="l" t="t" r="r" b="b"/>
            <a:pathLst>
              <a:path w="12635" h="12634" extrusionOk="0">
                <a:moveTo>
                  <a:pt x="6302" y="2741"/>
                </a:moveTo>
                <a:cubicBezTo>
                  <a:pt x="6774" y="2741"/>
                  <a:pt x="7152" y="3087"/>
                  <a:pt x="7152" y="3560"/>
                </a:cubicBezTo>
                <a:cubicBezTo>
                  <a:pt x="7152" y="4033"/>
                  <a:pt x="6774" y="4411"/>
                  <a:pt x="6302" y="4411"/>
                </a:cubicBezTo>
                <a:cubicBezTo>
                  <a:pt x="5861" y="4411"/>
                  <a:pt x="5483" y="4033"/>
                  <a:pt x="5483" y="3560"/>
                </a:cubicBezTo>
                <a:cubicBezTo>
                  <a:pt x="5483" y="3087"/>
                  <a:pt x="5829" y="2741"/>
                  <a:pt x="6302" y="2741"/>
                </a:cubicBezTo>
                <a:close/>
                <a:moveTo>
                  <a:pt x="11910" y="819"/>
                </a:moveTo>
                <a:lnTo>
                  <a:pt x="11910" y="5230"/>
                </a:lnTo>
                <a:lnTo>
                  <a:pt x="8161" y="5230"/>
                </a:lnTo>
                <a:cubicBezTo>
                  <a:pt x="7972" y="5041"/>
                  <a:pt x="7751" y="4820"/>
                  <a:pt x="7530" y="4726"/>
                </a:cubicBezTo>
                <a:cubicBezTo>
                  <a:pt x="7814" y="4411"/>
                  <a:pt x="8003" y="4001"/>
                  <a:pt x="8003" y="3560"/>
                </a:cubicBezTo>
                <a:cubicBezTo>
                  <a:pt x="8003" y="2678"/>
                  <a:pt x="7247" y="1922"/>
                  <a:pt x="6333" y="1922"/>
                </a:cubicBezTo>
                <a:cubicBezTo>
                  <a:pt x="5451" y="1922"/>
                  <a:pt x="4695" y="2678"/>
                  <a:pt x="4695" y="3560"/>
                </a:cubicBezTo>
                <a:cubicBezTo>
                  <a:pt x="4695" y="4001"/>
                  <a:pt x="4853" y="4411"/>
                  <a:pt x="5168" y="4726"/>
                </a:cubicBezTo>
                <a:cubicBezTo>
                  <a:pt x="4916" y="4820"/>
                  <a:pt x="4695" y="5041"/>
                  <a:pt x="4537" y="5230"/>
                </a:cubicBezTo>
                <a:lnTo>
                  <a:pt x="883" y="5230"/>
                </a:lnTo>
                <a:lnTo>
                  <a:pt x="883" y="819"/>
                </a:lnTo>
                <a:close/>
                <a:moveTo>
                  <a:pt x="6302" y="5230"/>
                </a:moveTo>
                <a:cubicBezTo>
                  <a:pt x="7215" y="5230"/>
                  <a:pt x="7972" y="5986"/>
                  <a:pt x="7972" y="6868"/>
                </a:cubicBezTo>
                <a:lnTo>
                  <a:pt x="4664" y="6868"/>
                </a:lnTo>
                <a:cubicBezTo>
                  <a:pt x="4664" y="5986"/>
                  <a:pt x="5388" y="5230"/>
                  <a:pt x="6302" y="5230"/>
                </a:cubicBezTo>
                <a:close/>
                <a:moveTo>
                  <a:pt x="8287" y="7719"/>
                </a:moveTo>
                <a:lnTo>
                  <a:pt x="7593" y="11846"/>
                </a:lnTo>
                <a:lnTo>
                  <a:pt x="5010" y="11846"/>
                </a:lnTo>
                <a:lnTo>
                  <a:pt x="4285" y="7719"/>
                </a:lnTo>
                <a:close/>
                <a:moveTo>
                  <a:pt x="410" y="0"/>
                </a:moveTo>
                <a:cubicBezTo>
                  <a:pt x="158" y="0"/>
                  <a:pt x="1" y="189"/>
                  <a:pt x="1" y="378"/>
                </a:cubicBezTo>
                <a:lnTo>
                  <a:pt x="1" y="5608"/>
                </a:lnTo>
                <a:cubicBezTo>
                  <a:pt x="1" y="5860"/>
                  <a:pt x="190" y="6017"/>
                  <a:pt x="410" y="6017"/>
                </a:cubicBezTo>
                <a:lnTo>
                  <a:pt x="3970" y="6017"/>
                </a:lnTo>
                <a:cubicBezTo>
                  <a:pt x="3907" y="6301"/>
                  <a:pt x="3813" y="6553"/>
                  <a:pt x="3813" y="6837"/>
                </a:cubicBezTo>
                <a:lnTo>
                  <a:pt x="2994" y="6837"/>
                </a:lnTo>
                <a:cubicBezTo>
                  <a:pt x="2773" y="6837"/>
                  <a:pt x="2616" y="7026"/>
                  <a:pt x="2616" y="7246"/>
                </a:cubicBezTo>
                <a:cubicBezTo>
                  <a:pt x="2616" y="7467"/>
                  <a:pt x="2805" y="7656"/>
                  <a:pt x="2994" y="7656"/>
                </a:cubicBezTo>
                <a:lnTo>
                  <a:pt x="3466" y="7656"/>
                </a:lnTo>
                <a:lnTo>
                  <a:pt x="4254" y="12255"/>
                </a:lnTo>
                <a:cubicBezTo>
                  <a:pt x="4285" y="12476"/>
                  <a:pt x="4443" y="12633"/>
                  <a:pt x="4664" y="12633"/>
                </a:cubicBezTo>
                <a:lnTo>
                  <a:pt x="7972" y="12633"/>
                </a:lnTo>
                <a:cubicBezTo>
                  <a:pt x="8161" y="12633"/>
                  <a:pt x="8350" y="12476"/>
                  <a:pt x="8350" y="12255"/>
                </a:cubicBezTo>
                <a:lnTo>
                  <a:pt x="9137" y="7656"/>
                </a:lnTo>
                <a:lnTo>
                  <a:pt x="9610" y="7656"/>
                </a:lnTo>
                <a:cubicBezTo>
                  <a:pt x="9862" y="7656"/>
                  <a:pt x="10019" y="7467"/>
                  <a:pt x="10019" y="7215"/>
                </a:cubicBezTo>
                <a:cubicBezTo>
                  <a:pt x="10019" y="6994"/>
                  <a:pt x="9799" y="6837"/>
                  <a:pt x="9610" y="6837"/>
                </a:cubicBezTo>
                <a:lnTo>
                  <a:pt x="8791" y="6837"/>
                </a:lnTo>
                <a:cubicBezTo>
                  <a:pt x="8791" y="6553"/>
                  <a:pt x="8759" y="6269"/>
                  <a:pt x="8633" y="6017"/>
                </a:cubicBezTo>
                <a:lnTo>
                  <a:pt x="12225" y="6017"/>
                </a:lnTo>
                <a:cubicBezTo>
                  <a:pt x="12445" y="6017"/>
                  <a:pt x="12603" y="5797"/>
                  <a:pt x="12603" y="5608"/>
                </a:cubicBezTo>
                <a:lnTo>
                  <a:pt x="12603" y="378"/>
                </a:lnTo>
                <a:cubicBezTo>
                  <a:pt x="12634" y="189"/>
                  <a:pt x="12445" y="0"/>
                  <a:pt x="12256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DF9F5C-6F38-4E96-A436-6DB891214D98}"/>
              </a:ext>
            </a:extLst>
          </p:cNvPr>
          <p:cNvSpPr txBox="1"/>
          <p:nvPr/>
        </p:nvSpPr>
        <p:spPr>
          <a:xfrm>
            <a:off x="5548097" y="1895825"/>
            <a:ext cx="1709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755199B-9822-4F74-A3F4-CA2E44882356}"/>
              </a:ext>
            </a:extLst>
          </p:cNvPr>
          <p:cNvSpPr txBox="1"/>
          <p:nvPr/>
        </p:nvSpPr>
        <p:spPr>
          <a:xfrm>
            <a:off x="5071048" y="3065619"/>
            <a:ext cx="1709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3258C6-2C31-4E69-A757-B9C9E4E12939}"/>
              </a:ext>
            </a:extLst>
          </p:cNvPr>
          <p:cNvSpPr txBox="1"/>
          <p:nvPr/>
        </p:nvSpPr>
        <p:spPr>
          <a:xfrm>
            <a:off x="4251127" y="4303397"/>
            <a:ext cx="1709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B51688B-2E39-4B51-BFE3-CB8296D7BAD8}"/>
              </a:ext>
            </a:extLst>
          </p:cNvPr>
          <p:cNvSpPr txBox="1"/>
          <p:nvPr/>
        </p:nvSpPr>
        <p:spPr>
          <a:xfrm>
            <a:off x="3569764" y="5517218"/>
            <a:ext cx="1709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D48248EB-A6E5-4F5A-B7C7-BD3A9349993A}"/>
              </a:ext>
            </a:extLst>
          </p:cNvPr>
          <p:cNvSpPr txBox="1"/>
          <p:nvPr/>
        </p:nvSpPr>
        <p:spPr>
          <a:xfrm>
            <a:off x="2334758" y="1818801"/>
            <a:ext cx="2257826" cy="425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640A3E57-35D3-47C4-94B6-9673BA58E314}"/>
              </a:ext>
            </a:extLst>
          </p:cNvPr>
          <p:cNvSpPr txBox="1"/>
          <p:nvPr/>
        </p:nvSpPr>
        <p:spPr>
          <a:xfrm>
            <a:off x="1542599" y="2886014"/>
            <a:ext cx="2257826" cy="425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FBFB2F6-56AF-48D2-B946-70ED2A4E2B0B}"/>
              </a:ext>
            </a:extLst>
          </p:cNvPr>
          <p:cNvSpPr txBox="1"/>
          <p:nvPr/>
        </p:nvSpPr>
        <p:spPr>
          <a:xfrm>
            <a:off x="941736" y="4078747"/>
            <a:ext cx="2257826" cy="425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56C5D29-C6A3-4CA3-A275-AC1534323999}"/>
              </a:ext>
            </a:extLst>
          </p:cNvPr>
          <p:cNvSpPr txBox="1"/>
          <p:nvPr/>
        </p:nvSpPr>
        <p:spPr>
          <a:xfrm>
            <a:off x="537837" y="5347161"/>
            <a:ext cx="2257826" cy="425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0692BE-E2A5-44CC-931F-4B206B0BDB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21702">
            <a:off x="7095671" y="1437811"/>
            <a:ext cx="2434959" cy="534377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90FC7F28-E7A1-4C2E-9829-1865FA757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89703" y="47762"/>
            <a:ext cx="1730112" cy="135070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29262" y="-40828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šlídê">
            <a:extLst>
              <a:ext uri="{FF2B5EF4-FFF2-40B4-BE49-F238E27FC236}">
                <a16:creationId xmlns:a16="http://schemas.microsoft.com/office/drawing/2014/main" id="{4093D503-47C9-4DE4-B05F-ACE1F272A7C3}"/>
              </a:ext>
            </a:extLst>
          </p:cNvPr>
          <p:cNvSpPr/>
          <p:nvPr/>
        </p:nvSpPr>
        <p:spPr>
          <a:xfrm>
            <a:off x="949820" y="3475797"/>
            <a:ext cx="2246572" cy="2372497"/>
          </a:xfrm>
          <a:prstGeom prst="rect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íS1iḋe">
            <a:extLst>
              <a:ext uri="{FF2B5EF4-FFF2-40B4-BE49-F238E27FC236}">
                <a16:creationId xmlns:a16="http://schemas.microsoft.com/office/drawing/2014/main" id="{69B2F9A2-236E-4A9F-A46E-AA0F3823F5BB}"/>
              </a:ext>
            </a:extLst>
          </p:cNvPr>
          <p:cNvSpPr/>
          <p:nvPr/>
        </p:nvSpPr>
        <p:spPr>
          <a:xfrm>
            <a:off x="3609200" y="3475798"/>
            <a:ext cx="2246572" cy="2372497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íṧḷîḍê">
            <a:extLst>
              <a:ext uri="{FF2B5EF4-FFF2-40B4-BE49-F238E27FC236}">
                <a16:creationId xmlns:a16="http://schemas.microsoft.com/office/drawing/2014/main" id="{A5E77683-A13B-48A1-ACA2-A519D854C735}"/>
              </a:ext>
            </a:extLst>
          </p:cNvPr>
          <p:cNvSpPr/>
          <p:nvPr/>
        </p:nvSpPr>
        <p:spPr>
          <a:xfrm>
            <a:off x="6274295" y="3475798"/>
            <a:ext cx="2246572" cy="2372497"/>
          </a:xfrm>
          <a:prstGeom prst="rect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íṩliḍè">
            <a:extLst>
              <a:ext uri="{FF2B5EF4-FFF2-40B4-BE49-F238E27FC236}">
                <a16:creationId xmlns:a16="http://schemas.microsoft.com/office/drawing/2014/main" id="{8989DF22-6929-4A03-85D4-A34BA36082B2}"/>
              </a:ext>
            </a:extLst>
          </p:cNvPr>
          <p:cNvSpPr/>
          <p:nvPr/>
        </p:nvSpPr>
        <p:spPr>
          <a:xfrm>
            <a:off x="8913990" y="3475797"/>
            <a:ext cx="2246572" cy="2372497"/>
          </a:xfrm>
          <a:prstGeom prst="rect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ïṡľîḍê">
            <a:extLst>
              <a:ext uri="{FF2B5EF4-FFF2-40B4-BE49-F238E27FC236}">
                <a16:creationId xmlns:a16="http://schemas.microsoft.com/office/drawing/2014/main" id="{9B63D5C7-76E1-46B5-9C49-64E03B1D13E8}"/>
              </a:ext>
            </a:extLst>
          </p:cNvPr>
          <p:cNvSpPr/>
          <p:nvPr/>
        </p:nvSpPr>
        <p:spPr>
          <a:xfrm rot="8100000">
            <a:off x="1656565" y="2111448"/>
            <a:ext cx="833082" cy="833080"/>
          </a:xfrm>
          <a:prstGeom prst="teardrop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iśļïḓe">
            <a:extLst>
              <a:ext uri="{FF2B5EF4-FFF2-40B4-BE49-F238E27FC236}">
                <a16:creationId xmlns:a16="http://schemas.microsoft.com/office/drawing/2014/main" id="{40BA463A-0C2C-4CEE-A617-C8B4C7123A47}"/>
              </a:ext>
            </a:extLst>
          </p:cNvPr>
          <p:cNvSpPr/>
          <p:nvPr/>
        </p:nvSpPr>
        <p:spPr>
          <a:xfrm rot="8100000">
            <a:off x="4315945" y="2111449"/>
            <a:ext cx="833082" cy="833080"/>
          </a:xfrm>
          <a:prstGeom prst="teardrop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$lîḑe">
            <a:extLst>
              <a:ext uri="{FF2B5EF4-FFF2-40B4-BE49-F238E27FC236}">
                <a16:creationId xmlns:a16="http://schemas.microsoft.com/office/drawing/2014/main" id="{3A0CC5F1-43FA-452A-A4D0-361A5F7F6188}"/>
              </a:ext>
            </a:extLst>
          </p:cNvPr>
          <p:cNvSpPr/>
          <p:nvPr/>
        </p:nvSpPr>
        <p:spPr>
          <a:xfrm rot="8100000">
            <a:off x="6996819" y="2111449"/>
            <a:ext cx="833082" cy="833080"/>
          </a:xfrm>
          <a:prstGeom prst="teardrop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îśḻîḓé">
            <a:extLst>
              <a:ext uri="{FF2B5EF4-FFF2-40B4-BE49-F238E27FC236}">
                <a16:creationId xmlns:a16="http://schemas.microsoft.com/office/drawing/2014/main" id="{84643E82-464F-4BD5-98B4-389E35534393}"/>
              </a:ext>
            </a:extLst>
          </p:cNvPr>
          <p:cNvSpPr/>
          <p:nvPr/>
        </p:nvSpPr>
        <p:spPr>
          <a:xfrm rot="8100000">
            <a:off x="9620735" y="2111448"/>
            <a:ext cx="833082" cy="833080"/>
          </a:xfrm>
          <a:prstGeom prst="teardrop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îṩļíďé">
            <a:extLst>
              <a:ext uri="{FF2B5EF4-FFF2-40B4-BE49-F238E27FC236}">
                <a16:creationId xmlns:a16="http://schemas.microsoft.com/office/drawing/2014/main" id="{752AACCA-AC08-4440-85A3-F58A1A8E7406}"/>
              </a:ext>
            </a:extLst>
          </p:cNvPr>
          <p:cNvSpPr/>
          <p:nvPr/>
        </p:nvSpPr>
        <p:spPr>
          <a:xfrm>
            <a:off x="1845871" y="2304356"/>
            <a:ext cx="454470" cy="447264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işlíḑe">
            <a:extLst>
              <a:ext uri="{FF2B5EF4-FFF2-40B4-BE49-F238E27FC236}">
                <a16:creationId xmlns:a16="http://schemas.microsoft.com/office/drawing/2014/main" id="{3F0C03FA-EC61-4CA6-88DD-55B862543F1C}"/>
              </a:ext>
            </a:extLst>
          </p:cNvPr>
          <p:cNvSpPr/>
          <p:nvPr/>
        </p:nvSpPr>
        <p:spPr>
          <a:xfrm>
            <a:off x="4505251" y="2304356"/>
            <a:ext cx="454470" cy="447264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iṣḻidè">
            <a:extLst>
              <a:ext uri="{FF2B5EF4-FFF2-40B4-BE49-F238E27FC236}">
                <a16:creationId xmlns:a16="http://schemas.microsoft.com/office/drawing/2014/main" id="{5AFA7916-2605-480D-8DB4-57A352366774}"/>
              </a:ext>
            </a:extLst>
          </p:cNvPr>
          <p:cNvSpPr/>
          <p:nvPr/>
        </p:nvSpPr>
        <p:spPr>
          <a:xfrm>
            <a:off x="7170346" y="2304356"/>
            <a:ext cx="454470" cy="447264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išľïḓê">
            <a:extLst>
              <a:ext uri="{FF2B5EF4-FFF2-40B4-BE49-F238E27FC236}">
                <a16:creationId xmlns:a16="http://schemas.microsoft.com/office/drawing/2014/main" id="{46EAECD7-8C8C-44CB-8983-7A65D7249390}"/>
              </a:ext>
            </a:extLst>
          </p:cNvPr>
          <p:cNvSpPr/>
          <p:nvPr/>
        </p:nvSpPr>
        <p:spPr>
          <a:xfrm>
            <a:off x="9810041" y="2304356"/>
            <a:ext cx="454470" cy="447264"/>
          </a:xfrm>
          <a:custGeom>
            <a:avLst/>
            <a:gdLst>
              <a:gd name="connsiteX0" fmla="*/ 60025 w 605236"/>
              <a:gd name="connsiteY0" fmla="*/ 344571 h 595643"/>
              <a:gd name="connsiteX1" fmla="*/ 290527 w 605236"/>
              <a:gd name="connsiteY1" fmla="*/ 344571 h 595643"/>
              <a:gd name="connsiteX2" fmla="*/ 329370 w 605236"/>
              <a:gd name="connsiteY2" fmla="*/ 376465 h 595643"/>
              <a:gd name="connsiteX3" fmla="*/ 349814 w 605236"/>
              <a:gd name="connsiteY3" fmla="*/ 479931 h 595643"/>
              <a:gd name="connsiteX4" fmla="*/ 331031 w 605236"/>
              <a:gd name="connsiteY4" fmla="*/ 528793 h 595643"/>
              <a:gd name="connsiteX5" fmla="*/ 175276 w 605236"/>
              <a:gd name="connsiteY5" fmla="*/ 595643 h 595643"/>
              <a:gd name="connsiteX6" fmla="*/ 19393 w 605236"/>
              <a:gd name="connsiteY6" fmla="*/ 528793 h 595643"/>
              <a:gd name="connsiteX7" fmla="*/ 738 w 605236"/>
              <a:gd name="connsiteY7" fmla="*/ 479931 h 595643"/>
              <a:gd name="connsiteX8" fmla="*/ 21182 w 605236"/>
              <a:gd name="connsiteY8" fmla="*/ 376465 h 595643"/>
              <a:gd name="connsiteX9" fmla="*/ 60025 w 605236"/>
              <a:gd name="connsiteY9" fmla="*/ 344571 h 595643"/>
              <a:gd name="connsiteX10" fmla="*/ 357987 w 605236"/>
              <a:gd name="connsiteY10" fmla="*/ 252695 h 595643"/>
              <a:gd name="connsiteX11" fmla="*/ 553093 w 605236"/>
              <a:gd name="connsiteY11" fmla="*/ 252695 h 595643"/>
              <a:gd name="connsiteX12" fmla="*/ 587208 w 605236"/>
              <a:gd name="connsiteY12" fmla="*/ 280762 h 595643"/>
              <a:gd name="connsiteX13" fmla="*/ 604585 w 605236"/>
              <a:gd name="connsiteY13" fmla="*/ 368409 h 595643"/>
              <a:gd name="connsiteX14" fmla="*/ 588231 w 605236"/>
              <a:gd name="connsiteY14" fmla="*/ 411020 h 595643"/>
              <a:gd name="connsiteX15" fmla="*/ 455476 w 605236"/>
              <a:gd name="connsiteY15" fmla="*/ 467920 h 595643"/>
              <a:gd name="connsiteX16" fmla="*/ 402323 w 605236"/>
              <a:gd name="connsiteY16" fmla="*/ 455928 h 595643"/>
              <a:gd name="connsiteX17" fmla="*/ 388524 w 605236"/>
              <a:gd name="connsiteY17" fmla="*/ 440618 h 595643"/>
              <a:gd name="connsiteX18" fmla="*/ 388269 w 605236"/>
              <a:gd name="connsiteY18" fmla="*/ 439725 h 595643"/>
              <a:gd name="connsiteX19" fmla="*/ 371403 w 605236"/>
              <a:gd name="connsiteY19" fmla="*/ 354503 h 595643"/>
              <a:gd name="connsiteX20" fmla="*/ 334732 w 605236"/>
              <a:gd name="connsiteY20" fmla="*/ 308064 h 595643"/>
              <a:gd name="connsiteX21" fmla="*/ 322722 w 605236"/>
              <a:gd name="connsiteY21" fmla="*/ 290458 h 595643"/>
              <a:gd name="connsiteX22" fmla="*/ 322722 w 605236"/>
              <a:gd name="connsiteY22" fmla="*/ 289693 h 595643"/>
              <a:gd name="connsiteX23" fmla="*/ 324127 w 605236"/>
              <a:gd name="connsiteY23" fmla="*/ 280762 h 595643"/>
              <a:gd name="connsiteX24" fmla="*/ 357987 w 605236"/>
              <a:gd name="connsiteY24" fmla="*/ 252695 h 595643"/>
              <a:gd name="connsiteX25" fmla="*/ 175276 w 605236"/>
              <a:gd name="connsiteY25" fmla="*/ 50313 h 595643"/>
              <a:gd name="connsiteX26" fmla="*/ 303670 w 605236"/>
              <a:gd name="connsiteY26" fmla="*/ 178531 h 595643"/>
              <a:gd name="connsiteX27" fmla="*/ 175276 w 605236"/>
              <a:gd name="connsiteY27" fmla="*/ 306749 h 595643"/>
              <a:gd name="connsiteX28" fmla="*/ 46882 w 605236"/>
              <a:gd name="connsiteY28" fmla="*/ 178531 h 595643"/>
              <a:gd name="connsiteX29" fmla="*/ 175276 w 605236"/>
              <a:gd name="connsiteY29" fmla="*/ 50313 h 595643"/>
              <a:gd name="connsiteX30" fmla="*/ 455527 w 605236"/>
              <a:gd name="connsiteY30" fmla="*/ 0 h 595643"/>
              <a:gd name="connsiteX31" fmla="*/ 562928 w 605236"/>
              <a:gd name="connsiteY31" fmla="*/ 107260 h 595643"/>
              <a:gd name="connsiteX32" fmla="*/ 455527 w 605236"/>
              <a:gd name="connsiteY32" fmla="*/ 214520 h 595643"/>
              <a:gd name="connsiteX33" fmla="*/ 348126 w 605236"/>
              <a:gd name="connsiteY33" fmla="*/ 107260 h 595643"/>
              <a:gd name="connsiteX34" fmla="*/ 455527 w 605236"/>
              <a:gd name="connsiteY34" fmla="*/ 0 h 59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236" h="595643">
                <a:moveTo>
                  <a:pt x="60025" y="344571"/>
                </a:moveTo>
                <a:lnTo>
                  <a:pt x="290527" y="344571"/>
                </a:lnTo>
                <a:cubicBezTo>
                  <a:pt x="308671" y="344571"/>
                  <a:pt x="325793" y="358605"/>
                  <a:pt x="329370" y="376465"/>
                </a:cubicBezTo>
                <a:lnTo>
                  <a:pt x="349814" y="479931"/>
                </a:lnTo>
                <a:cubicBezTo>
                  <a:pt x="353136" y="496898"/>
                  <a:pt x="344959" y="518331"/>
                  <a:pt x="331031" y="528793"/>
                </a:cubicBezTo>
                <a:cubicBezTo>
                  <a:pt x="327454" y="531472"/>
                  <a:pt x="241079" y="595643"/>
                  <a:pt x="175276" y="595643"/>
                </a:cubicBezTo>
                <a:cubicBezTo>
                  <a:pt x="109473" y="595643"/>
                  <a:pt x="23098" y="531472"/>
                  <a:pt x="19393" y="528793"/>
                </a:cubicBezTo>
                <a:cubicBezTo>
                  <a:pt x="5593" y="518331"/>
                  <a:pt x="-2584" y="496898"/>
                  <a:pt x="738" y="479931"/>
                </a:cubicBezTo>
                <a:lnTo>
                  <a:pt x="21182" y="376465"/>
                </a:lnTo>
                <a:cubicBezTo>
                  <a:pt x="24759" y="358605"/>
                  <a:pt x="41753" y="344571"/>
                  <a:pt x="60025" y="344571"/>
                </a:cubicBezTo>
                <a:close/>
                <a:moveTo>
                  <a:pt x="357987" y="252695"/>
                </a:moveTo>
                <a:lnTo>
                  <a:pt x="553093" y="252695"/>
                </a:lnTo>
                <a:cubicBezTo>
                  <a:pt x="569065" y="252695"/>
                  <a:pt x="584142" y="265070"/>
                  <a:pt x="587208" y="280762"/>
                </a:cubicBezTo>
                <a:lnTo>
                  <a:pt x="604585" y="368409"/>
                </a:lnTo>
                <a:cubicBezTo>
                  <a:pt x="607524" y="383208"/>
                  <a:pt x="600241" y="401834"/>
                  <a:pt x="588231" y="411020"/>
                </a:cubicBezTo>
                <a:cubicBezTo>
                  <a:pt x="585164" y="413316"/>
                  <a:pt x="511696" y="467920"/>
                  <a:pt x="455476" y="467920"/>
                </a:cubicBezTo>
                <a:cubicBezTo>
                  <a:pt x="440272" y="467920"/>
                  <a:pt x="422384" y="463838"/>
                  <a:pt x="402323" y="455928"/>
                </a:cubicBezTo>
                <a:cubicBezTo>
                  <a:pt x="395679" y="453249"/>
                  <a:pt x="390824" y="447890"/>
                  <a:pt x="388524" y="440618"/>
                </a:cubicBezTo>
                <a:lnTo>
                  <a:pt x="388269" y="439725"/>
                </a:lnTo>
                <a:lnTo>
                  <a:pt x="371403" y="354503"/>
                </a:lnTo>
                <a:cubicBezTo>
                  <a:pt x="367697" y="335621"/>
                  <a:pt x="354537" y="318653"/>
                  <a:pt x="334732" y="308064"/>
                </a:cubicBezTo>
                <a:cubicBezTo>
                  <a:pt x="322722" y="301685"/>
                  <a:pt x="322722" y="291607"/>
                  <a:pt x="322722" y="290458"/>
                </a:cubicBezTo>
                <a:lnTo>
                  <a:pt x="322722" y="289693"/>
                </a:lnTo>
                <a:lnTo>
                  <a:pt x="324127" y="280762"/>
                </a:lnTo>
                <a:cubicBezTo>
                  <a:pt x="327194" y="265070"/>
                  <a:pt x="341888" y="252695"/>
                  <a:pt x="357987" y="252695"/>
                </a:cubicBezTo>
                <a:close/>
                <a:moveTo>
                  <a:pt x="175276" y="50313"/>
                </a:moveTo>
                <a:cubicBezTo>
                  <a:pt x="246186" y="50313"/>
                  <a:pt x="303670" y="107718"/>
                  <a:pt x="303670" y="178531"/>
                </a:cubicBezTo>
                <a:cubicBezTo>
                  <a:pt x="303670" y="249344"/>
                  <a:pt x="246186" y="306749"/>
                  <a:pt x="175276" y="306749"/>
                </a:cubicBezTo>
                <a:cubicBezTo>
                  <a:pt x="104366" y="306749"/>
                  <a:pt x="46882" y="249344"/>
                  <a:pt x="46882" y="178531"/>
                </a:cubicBezTo>
                <a:cubicBezTo>
                  <a:pt x="46882" y="107718"/>
                  <a:pt x="104366" y="50313"/>
                  <a:pt x="175276" y="50313"/>
                </a:cubicBezTo>
                <a:close/>
                <a:moveTo>
                  <a:pt x="455527" y="0"/>
                </a:moveTo>
                <a:cubicBezTo>
                  <a:pt x="514843" y="0"/>
                  <a:pt x="562928" y="48022"/>
                  <a:pt x="562928" y="107260"/>
                </a:cubicBezTo>
                <a:cubicBezTo>
                  <a:pt x="562928" y="166498"/>
                  <a:pt x="514843" y="214520"/>
                  <a:pt x="455527" y="214520"/>
                </a:cubicBezTo>
                <a:cubicBezTo>
                  <a:pt x="396211" y="214520"/>
                  <a:pt x="348126" y="166498"/>
                  <a:pt x="348126" y="107260"/>
                </a:cubicBezTo>
                <a:cubicBezTo>
                  <a:pt x="348126" y="48022"/>
                  <a:pt x="396211" y="0"/>
                  <a:pt x="455527" y="0"/>
                </a:cubicBez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A5D152C-F375-443E-BA2D-38A313D400D5}"/>
              </a:ext>
            </a:extLst>
          </p:cNvPr>
          <p:cNvCxnSpPr/>
          <p:nvPr/>
        </p:nvCxnSpPr>
        <p:spPr>
          <a:xfrm flipH="1">
            <a:off x="-6985" y="3258490"/>
            <a:ext cx="12192635" cy="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îšľïḍê">
            <a:extLst>
              <a:ext uri="{FF2B5EF4-FFF2-40B4-BE49-F238E27FC236}">
                <a16:creationId xmlns:a16="http://schemas.microsoft.com/office/drawing/2014/main" id="{A9371D15-44FC-4C28-933D-3B4193F81224}"/>
              </a:ext>
            </a:extLst>
          </p:cNvPr>
          <p:cNvSpPr/>
          <p:nvPr/>
        </p:nvSpPr>
        <p:spPr>
          <a:xfrm>
            <a:off x="1983105" y="3148000"/>
            <a:ext cx="180001" cy="180001"/>
          </a:xfrm>
          <a:prstGeom prst="ellipse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ïṥlide">
            <a:extLst>
              <a:ext uri="{FF2B5EF4-FFF2-40B4-BE49-F238E27FC236}">
                <a16:creationId xmlns:a16="http://schemas.microsoft.com/office/drawing/2014/main" id="{352915A7-1C99-4D34-B2AD-C57554A438EC}"/>
              </a:ext>
            </a:extLst>
          </p:cNvPr>
          <p:cNvSpPr/>
          <p:nvPr/>
        </p:nvSpPr>
        <p:spPr>
          <a:xfrm>
            <a:off x="4642485" y="3148000"/>
            <a:ext cx="180001" cy="180001"/>
          </a:xfrm>
          <a:prstGeom prst="ellipse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ïṥḷiḑê">
            <a:extLst>
              <a:ext uri="{FF2B5EF4-FFF2-40B4-BE49-F238E27FC236}">
                <a16:creationId xmlns:a16="http://schemas.microsoft.com/office/drawing/2014/main" id="{BBD058A1-1B71-45AA-B0CC-424CD355FF2B}"/>
              </a:ext>
            </a:extLst>
          </p:cNvPr>
          <p:cNvSpPr/>
          <p:nvPr/>
        </p:nvSpPr>
        <p:spPr>
          <a:xfrm>
            <a:off x="7307580" y="3148000"/>
            <a:ext cx="180001" cy="180001"/>
          </a:xfrm>
          <a:prstGeom prst="ellipse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ïṩḻîḑé">
            <a:extLst>
              <a:ext uri="{FF2B5EF4-FFF2-40B4-BE49-F238E27FC236}">
                <a16:creationId xmlns:a16="http://schemas.microsoft.com/office/drawing/2014/main" id="{662E72A2-870C-437C-BB4B-E3F2E954E843}"/>
              </a:ext>
            </a:extLst>
          </p:cNvPr>
          <p:cNvSpPr/>
          <p:nvPr/>
        </p:nvSpPr>
        <p:spPr>
          <a:xfrm>
            <a:off x="9947275" y="3148000"/>
            <a:ext cx="180001" cy="180001"/>
          </a:xfrm>
          <a:prstGeom prst="ellipse">
            <a:avLst/>
          </a:prstGeom>
          <a:solidFill>
            <a:schemeClr val="accent1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56D99EC0-F3E4-417C-8DEC-8B9CD8766A56}"/>
              </a:ext>
            </a:extLst>
          </p:cNvPr>
          <p:cNvSpPr txBox="1"/>
          <p:nvPr/>
        </p:nvSpPr>
        <p:spPr>
          <a:xfrm>
            <a:off x="1183699" y="4069062"/>
            <a:ext cx="1792784" cy="931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DEEFC053-ABA7-419E-985E-C1CFC41E3C92}"/>
              </a:ext>
            </a:extLst>
          </p:cNvPr>
          <p:cNvSpPr txBox="1"/>
          <p:nvPr/>
        </p:nvSpPr>
        <p:spPr>
          <a:xfrm>
            <a:off x="3785618" y="4069062"/>
            <a:ext cx="1792784" cy="931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B0366AF6-097D-488A-ABDB-3ABCDE57F884}"/>
              </a:ext>
            </a:extLst>
          </p:cNvPr>
          <p:cNvSpPr txBox="1"/>
          <p:nvPr/>
        </p:nvSpPr>
        <p:spPr>
          <a:xfrm>
            <a:off x="6501188" y="4069062"/>
            <a:ext cx="1792784" cy="931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B4564C39-8123-431A-AB5D-1C7F4FB5157A}"/>
              </a:ext>
            </a:extLst>
          </p:cNvPr>
          <p:cNvSpPr txBox="1"/>
          <p:nvPr/>
        </p:nvSpPr>
        <p:spPr>
          <a:xfrm>
            <a:off x="9140883" y="4069062"/>
            <a:ext cx="1792784" cy="931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D142D63-6BF1-4584-9CC4-D8427CC66996}"/>
              </a:ext>
            </a:extLst>
          </p:cNvPr>
          <p:cNvSpPr txBox="1"/>
          <p:nvPr/>
        </p:nvSpPr>
        <p:spPr>
          <a:xfrm>
            <a:off x="1552310" y="1260106"/>
            <a:ext cx="9074044" cy="446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6" name="矩形 35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29262" y="-40828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01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6833914-4BE3-4DD2-880C-C0F28863EAAA}"/>
              </a:ext>
            </a:extLst>
          </p:cNvPr>
          <p:cNvCxnSpPr/>
          <p:nvPr/>
        </p:nvCxnSpPr>
        <p:spPr>
          <a:xfrm>
            <a:off x="3149992" y="4421926"/>
            <a:ext cx="0" cy="64844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522FA1BD-2A7C-4D27-B2F5-074431B286B3}"/>
              </a:ext>
            </a:extLst>
          </p:cNvPr>
          <p:cNvSpPr txBox="1"/>
          <p:nvPr/>
        </p:nvSpPr>
        <p:spPr>
          <a:xfrm>
            <a:off x="1236787" y="2542010"/>
            <a:ext cx="4492205" cy="969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63009" y="1983576"/>
            <a:ext cx="4301447" cy="640129"/>
            <a:chOff x="6463009" y="1482402"/>
            <a:chExt cx="4301447" cy="640129"/>
          </a:xfrm>
        </p:grpSpPr>
        <p:sp>
          <p:nvSpPr>
            <p:cNvPr id="32" name="ïşļîdé">
              <a:extLst>
                <a:ext uri="{FF2B5EF4-FFF2-40B4-BE49-F238E27FC236}">
                  <a16:creationId xmlns:a16="http://schemas.microsoft.com/office/drawing/2014/main" id="{F7B0806A-FFA6-4EB9-9C27-E3B8514C0CB8}"/>
                </a:ext>
              </a:extLst>
            </p:cNvPr>
            <p:cNvSpPr/>
            <p:nvPr/>
          </p:nvSpPr>
          <p:spPr>
            <a:xfrm>
              <a:off x="6463009" y="1482402"/>
              <a:ext cx="640132" cy="640129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3" name="îSlídè">
              <a:extLst>
                <a:ext uri="{FF2B5EF4-FFF2-40B4-BE49-F238E27FC236}">
                  <a16:creationId xmlns:a16="http://schemas.microsoft.com/office/drawing/2014/main" id="{40C98A1E-70F5-4934-9AD5-39255BB1B1B1}"/>
                </a:ext>
              </a:extLst>
            </p:cNvPr>
            <p:cNvSpPr/>
            <p:nvPr/>
          </p:nvSpPr>
          <p:spPr>
            <a:xfrm>
              <a:off x="6630168" y="1678641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Synergistically utilize technically sound portals with frictionless chains. Dramatically customize…">
              <a:extLst>
                <a:ext uri="{FF2B5EF4-FFF2-40B4-BE49-F238E27FC236}">
                  <a16:creationId xmlns:a16="http://schemas.microsoft.com/office/drawing/2014/main" id="{A5D1C95B-6BFD-4E38-8C93-4A8A6814F44A}"/>
                </a:ext>
              </a:extLst>
            </p:cNvPr>
            <p:cNvSpPr txBox="1"/>
            <p:nvPr/>
          </p:nvSpPr>
          <p:spPr>
            <a:xfrm>
              <a:off x="7359795" y="1574081"/>
              <a:ext cx="3404661" cy="4847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defTabSz="412750" hangingPunct="0">
                <a:lnSpc>
                  <a:spcPct val="150000"/>
                </a:lnSpc>
                <a:defRPr sz="2000" b="0">
                  <a:solidFill>
                    <a:srgbClr val="1C1F2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" name="isḷîḓé">
            <a:extLst>
              <a:ext uri="{FF2B5EF4-FFF2-40B4-BE49-F238E27FC236}">
                <a16:creationId xmlns:a16="http://schemas.microsoft.com/office/drawing/2014/main" id="{C8018CE5-2634-4553-9654-8C6DE1A9893E}"/>
              </a:ext>
            </a:extLst>
          </p:cNvPr>
          <p:cNvSpPr/>
          <p:nvPr/>
        </p:nvSpPr>
        <p:spPr>
          <a:xfrm>
            <a:off x="1211512" y="1887135"/>
            <a:ext cx="1761628" cy="4634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537479-7398-491D-A696-173C06AD4326}"/>
              </a:ext>
            </a:extLst>
          </p:cNvPr>
          <p:cNvSpPr txBox="1"/>
          <p:nvPr/>
        </p:nvSpPr>
        <p:spPr>
          <a:xfrm>
            <a:off x="1397845" y="1949466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5A83DF-AF45-43EE-AEBB-5A2EC33895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3017" y="3643139"/>
            <a:ext cx="4462483" cy="17272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6463009" y="2872119"/>
            <a:ext cx="4301447" cy="640129"/>
            <a:chOff x="6463009" y="1482402"/>
            <a:chExt cx="4301447" cy="640129"/>
          </a:xfrm>
        </p:grpSpPr>
        <p:sp>
          <p:nvSpPr>
            <p:cNvPr id="30" name="ïşļîdé">
              <a:extLst>
                <a:ext uri="{FF2B5EF4-FFF2-40B4-BE49-F238E27FC236}">
                  <a16:creationId xmlns:a16="http://schemas.microsoft.com/office/drawing/2014/main" id="{F7B0806A-FFA6-4EB9-9C27-E3B8514C0CB8}"/>
                </a:ext>
              </a:extLst>
            </p:cNvPr>
            <p:cNvSpPr/>
            <p:nvPr/>
          </p:nvSpPr>
          <p:spPr>
            <a:xfrm>
              <a:off x="6463009" y="1482402"/>
              <a:ext cx="640132" cy="640129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îSlídè">
              <a:extLst>
                <a:ext uri="{FF2B5EF4-FFF2-40B4-BE49-F238E27FC236}">
                  <a16:creationId xmlns:a16="http://schemas.microsoft.com/office/drawing/2014/main" id="{40C98A1E-70F5-4934-9AD5-39255BB1B1B1}"/>
                </a:ext>
              </a:extLst>
            </p:cNvPr>
            <p:cNvSpPr/>
            <p:nvPr/>
          </p:nvSpPr>
          <p:spPr>
            <a:xfrm>
              <a:off x="6630168" y="1678641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6" name="Synergistically utilize technically sound portals with frictionless chains. Dramatically customize…">
              <a:extLst>
                <a:ext uri="{FF2B5EF4-FFF2-40B4-BE49-F238E27FC236}">
                  <a16:creationId xmlns:a16="http://schemas.microsoft.com/office/drawing/2014/main" id="{A5D1C95B-6BFD-4E38-8C93-4A8A6814F44A}"/>
                </a:ext>
              </a:extLst>
            </p:cNvPr>
            <p:cNvSpPr txBox="1"/>
            <p:nvPr/>
          </p:nvSpPr>
          <p:spPr>
            <a:xfrm>
              <a:off x="7359795" y="1574081"/>
              <a:ext cx="3404661" cy="4847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defTabSz="412750" hangingPunct="0">
                <a:lnSpc>
                  <a:spcPct val="150000"/>
                </a:lnSpc>
                <a:defRPr sz="2000" b="0">
                  <a:solidFill>
                    <a:srgbClr val="1C1F2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63009" y="3760662"/>
            <a:ext cx="4301447" cy="640129"/>
            <a:chOff x="6463009" y="1482402"/>
            <a:chExt cx="4301447" cy="640129"/>
          </a:xfrm>
        </p:grpSpPr>
        <p:sp>
          <p:nvSpPr>
            <p:cNvPr id="38" name="ïşļîdé">
              <a:extLst>
                <a:ext uri="{FF2B5EF4-FFF2-40B4-BE49-F238E27FC236}">
                  <a16:creationId xmlns:a16="http://schemas.microsoft.com/office/drawing/2014/main" id="{F7B0806A-FFA6-4EB9-9C27-E3B8514C0CB8}"/>
                </a:ext>
              </a:extLst>
            </p:cNvPr>
            <p:cNvSpPr/>
            <p:nvPr/>
          </p:nvSpPr>
          <p:spPr>
            <a:xfrm>
              <a:off x="6463009" y="1482402"/>
              <a:ext cx="640132" cy="640129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îSlídè">
              <a:extLst>
                <a:ext uri="{FF2B5EF4-FFF2-40B4-BE49-F238E27FC236}">
                  <a16:creationId xmlns:a16="http://schemas.microsoft.com/office/drawing/2014/main" id="{40C98A1E-70F5-4934-9AD5-39255BB1B1B1}"/>
                </a:ext>
              </a:extLst>
            </p:cNvPr>
            <p:cNvSpPr/>
            <p:nvPr/>
          </p:nvSpPr>
          <p:spPr>
            <a:xfrm>
              <a:off x="6630168" y="1678641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Synergistically utilize technically sound portals with frictionless chains. Dramatically customize…">
              <a:extLst>
                <a:ext uri="{FF2B5EF4-FFF2-40B4-BE49-F238E27FC236}">
                  <a16:creationId xmlns:a16="http://schemas.microsoft.com/office/drawing/2014/main" id="{A5D1C95B-6BFD-4E38-8C93-4A8A6814F44A}"/>
                </a:ext>
              </a:extLst>
            </p:cNvPr>
            <p:cNvSpPr txBox="1"/>
            <p:nvPr/>
          </p:nvSpPr>
          <p:spPr>
            <a:xfrm>
              <a:off x="7359795" y="1574081"/>
              <a:ext cx="3404661" cy="4847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defTabSz="412750" hangingPunct="0">
                <a:lnSpc>
                  <a:spcPct val="150000"/>
                </a:lnSpc>
                <a:defRPr sz="2000" b="0">
                  <a:solidFill>
                    <a:srgbClr val="1C1F2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63009" y="4649205"/>
            <a:ext cx="4301447" cy="640129"/>
            <a:chOff x="6463009" y="1482402"/>
            <a:chExt cx="4301447" cy="640129"/>
          </a:xfrm>
        </p:grpSpPr>
        <p:sp>
          <p:nvSpPr>
            <p:cNvPr id="42" name="ïşļîdé">
              <a:extLst>
                <a:ext uri="{FF2B5EF4-FFF2-40B4-BE49-F238E27FC236}">
                  <a16:creationId xmlns:a16="http://schemas.microsoft.com/office/drawing/2014/main" id="{F7B0806A-FFA6-4EB9-9C27-E3B8514C0CB8}"/>
                </a:ext>
              </a:extLst>
            </p:cNvPr>
            <p:cNvSpPr/>
            <p:nvPr/>
          </p:nvSpPr>
          <p:spPr>
            <a:xfrm>
              <a:off x="6463009" y="1482402"/>
              <a:ext cx="640132" cy="640129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3" name="îSlídè">
              <a:extLst>
                <a:ext uri="{FF2B5EF4-FFF2-40B4-BE49-F238E27FC236}">
                  <a16:creationId xmlns:a16="http://schemas.microsoft.com/office/drawing/2014/main" id="{40C98A1E-70F5-4934-9AD5-39255BB1B1B1}"/>
                </a:ext>
              </a:extLst>
            </p:cNvPr>
            <p:cNvSpPr/>
            <p:nvPr/>
          </p:nvSpPr>
          <p:spPr>
            <a:xfrm>
              <a:off x="6630168" y="1678641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4" name="Synergistically utilize technically sound portals with frictionless chains. Dramatically customize…">
              <a:extLst>
                <a:ext uri="{FF2B5EF4-FFF2-40B4-BE49-F238E27FC236}">
                  <a16:creationId xmlns:a16="http://schemas.microsoft.com/office/drawing/2014/main" id="{A5D1C95B-6BFD-4E38-8C93-4A8A6814F44A}"/>
                </a:ext>
              </a:extLst>
            </p:cNvPr>
            <p:cNvSpPr txBox="1"/>
            <p:nvPr/>
          </p:nvSpPr>
          <p:spPr>
            <a:xfrm>
              <a:off x="7359795" y="1574081"/>
              <a:ext cx="3404661" cy="4847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defTabSz="412750" hangingPunct="0">
                <a:lnSpc>
                  <a:spcPct val="150000"/>
                </a:lnSpc>
                <a:defRPr sz="2000" b="0">
                  <a:solidFill>
                    <a:srgbClr val="1C1F2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29262" y="-40828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972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61886" y="2104571"/>
            <a:ext cx="8868228" cy="27286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328" y="0"/>
            <a:ext cx="4907672" cy="20017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07"/>
          <a:stretch/>
        </p:blipFill>
        <p:spPr>
          <a:xfrm>
            <a:off x="0" y="4728923"/>
            <a:ext cx="4907672" cy="212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3896192" y="2946914"/>
            <a:ext cx="452276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 defTabSz="457200">
              <a:defRPr/>
            </a:pPr>
            <a:r>
              <a:rPr lang="zh-CN" altLang="en-US" sz="6000" spc="300" dirty="0">
                <a:solidFill>
                  <a:srgbClr val="000000"/>
                </a:solidFill>
                <a:cs typeface="+mn-ea"/>
                <a:sym typeface="+mn-lt"/>
              </a:rPr>
              <a:t>具体内容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55AE7E-78EE-4347-B383-E09C85A907B0}"/>
              </a:ext>
            </a:extLst>
          </p:cNvPr>
          <p:cNvSpPr txBox="1"/>
          <p:nvPr/>
        </p:nvSpPr>
        <p:spPr>
          <a:xfrm>
            <a:off x="4412134" y="3934824"/>
            <a:ext cx="3490878" cy="5471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CA85D7FC-1F2E-479F-88FA-01EE72AC27F4}"/>
              </a:ext>
            </a:extLst>
          </p:cNvPr>
          <p:cNvSpPr txBox="1"/>
          <p:nvPr/>
        </p:nvSpPr>
        <p:spPr>
          <a:xfrm>
            <a:off x="4955079" y="2288681"/>
            <a:ext cx="22818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【</a:t>
            </a: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srgbClr val="548280"/>
                </a:solidFill>
                <a:effectLst/>
                <a:uLnTx/>
                <a:uFillTx/>
                <a:cs typeface="+mn-ea"/>
                <a:sym typeface="+mn-lt"/>
              </a:rPr>
              <a:t>】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srgbClr val="5482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724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2">
            <a:extLst>
              <a:ext uri="{FF2B5EF4-FFF2-40B4-BE49-F238E27FC236}">
                <a16:creationId xmlns:a16="http://schemas.microsoft.com/office/drawing/2014/main" id="{24D2486D-A9FD-46A8-9538-149FF2BBB1A2}"/>
              </a:ext>
            </a:extLst>
          </p:cNvPr>
          <p:cNvSpPr/>
          <p:nvPr/>
        </p:nvSpPr>
        <p:spPr>
          <a:xfrm>
            <a:off x="1942059" y="1785732"/>
            <a:ext cx="2448393" cy="33577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4CEFF91-75BB-438B-A2BD-E25C6DCC4685}"/>
              </a:ext>
            </a:extLst>
          </p:cNvPr>
          <p:cNvSpPr/>
          <p:nvPr/>
        </p:nvSpPr>
        <p:spPr>
          <a:xfrm>
            <a:off x="4843488" y="1785732"/>
            <a:ext cx="2448393" cy="33577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53F9018-909E-4A16-990C-42DD6F517CE3}"/>
              </a:ext>
            </a:extLst>
          </p:cNvPr>
          <p:cNvSpPr/>
          <p:nvPr/>
        </p:nvSpPr>
        <p:spPr>
          <a:xfrm>
            <a:off x="7744917" y="1785732"/>
            <a:ext cx="2448393" cy="33577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0" name="矩形 39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89ACF171-6874-42EA-80F3-E523043F2F90}"/>
              </a:ext>
            </a:extLst>
          </p:cNvPr>
          <p:cNvSpPr/>
          <p:nvPr/>
        </p:nvSpPr>
        <p:spPr>
          <a:xfrm>
            <a:off x="2285244" y="2963347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文本框 40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01CD2BE0-8A17-4272-9C3A-8D40D816472D}"/>
              </a:ext>
            </a:extLst>
          </p:cNvPr>
          <p:cNvSpPr txBox="1"/>
          <p:nvPr/>
        </p:nvSpPr>
        <p:spPr>
          <a:xfrm>
            <a:off x="2027989" y="3414752"/>
            <a:ext cx="227653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901F74B5-F56C-4AE9-B0D0-E08C33CD7112}"/>
              </a:ext>
            </a:extLst>
          </p:cNvPr>
          <p:cNvSpPr/>
          <p:nvPr/>
        </p:nvSpPr>
        <p:spPr>
          <a:xfrm>
            <a:off x="5186673" y="2963347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3" name="文本框 4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189274BE-727C-4018-8480-F0EBEB5E48E1}"/>
              </a:ext>
            </a:extLst>
          </p:cNvPr>
          <p:cNvSpPr txBox="1"/>
          <p:nvPr/>
        </p:nvSpPr>
        <p:spPr>
          <a:xfrm>
            <a:off x="4929419" y="3414752"/>
            <a:ext cx="227653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18554E27-B381-4A94-9635-7A5E63C57061}"/>
              </a:ext>
            </a:extLst>
          </p:cNvPr>
          <p:cNvSpPr/>
          <p:nvPr/>
        </p:nvSpPr>
        <p:spPr>
          <a:xfrm>
            <a:off x="8088102" y="2987774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文本框 4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FBC3835A-AFC7-4316-900B-2FE98C67EE99}"/>
              </a:ext>
            </a:extLst>
          </p:cNvPr>
          <p:cNvSpPr txBox="1"/>
          <p:nvPr/>
        </p:nvSpPr>
        <p:spPr>
          <a:xfrm>
            <a:off x="7830848" y="3439179"/>
            <a:ext cx="227653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9" name="Group 112">
            <a:extLst>
              <a:ext uri="{FF2B5EF4-FFF2-40B4-BE49-F238E27FC236}">
                <a16:creationId xmlns:a16="http://schemas.microsoft.com/office/drawing/2014/main" id="{8EAC30E0-1A16-4128-995B-ED2767FBD4FD}"/>
              </a:ext>
            </a:extLst>
          </p:cNvPr>
          <p:cNvGrpSpPr/>
          <p:nvPr/>
        </p:nvGrpSpPr>
        <p:grpSpPr>
          <a:xfrm>
            <a:off x="8647001" y="2267784"/>
            <a:ext cx="644224" cy="603548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50" name="AutoShape 110">
              <a:extLst>
                <a:ext uri="{FF2B5EF4-FFF2-40B4-BE49-F238E27FC236}">
                  <a16:creationId xmlns:a16="http://schemas.microsoft.com/office/drawing/2014/main" id="{D026E0C4-B7A2-471D-B15B-178609B93EC6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AutoShape 111">
              <a:extLst>
                <a:ext uri="{FF2B5EF4-FFF2-40B4-BE49-F238E27FC236}">
                  <a16:creationId xmlns:a16="http://schemas.microsoft.com/office/drawing/2014/main" id="{A074BF4C-A7EF-437C-A2D8-F7C77F5F4256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AutoShape 112">
            <a:extLst>
              <a:ext uri="{FF2B5EF4-FFF2-40B4-BE49-F238E27FC236}">
                <a16:creationId xmlns:a16="http://schemas.microsoft.com/office/drawing/2014/main" id="{766C910E-5335-4CF0-8ABE-F8584B6E584E}"/>
              </a:ext>
            </a:extLst>
          </p:cNvPr>
          <p:cNvSpPr/>
          <p:nvPr/>
        </p:nvSpPr>
        <p:spPr bwMode="auto">
          <a:xfrm>
            <a:off x="5745049" y="2248344"/>
            <a:ext cx="645271" cy="64242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9D56D18-1438-4600-8322-29CE015846D9}"/>
              </a:ext>
            </a:extLst>
          </p:cNvPr>
          <p:cNvGrpSpPr/>
          <p:nvPr/>
        </p:nvGrpSpPr>
        <p:grpSpPr>
          <a:xfrm>
            <a:off x="2945284" y="2247446"/>
            <a:ext cx="441943" cy="64422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4" name="AutoShape 113">
              <a:extLst>
                <a:ext uri="{FF2B5EF4-FFF2-40B4-BE49-F238E27FC236}">
                  <a16:creationId xmlns:a16="http://schemas.microsoft.com/office/drawing/2014/main" id="{E1F87154-4984-411D-9ECC-65AD0849B5B5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114">
              <a:extLst>
                <a:ext uri="{FF2B5EF4-FFF2-40B4-BE49-F238E27FC236}">
                  <a16:creationId xmlns:a16="http://schemas.microsoft.com/office/drawing/2014/main" id="{7CAA9E24-291B-4BA9-B6D2-632CAB4010FF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623839" y="1438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9262" y="-40828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558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36;"/>
  <p:tag name="ISLIDE.ICON" val="#7861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9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20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24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7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7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21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9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2012;"/>
</p:tagLst>
</file>

<file path=ppt/theme/theme1.xml><?xml version="1.0" encoding="utf-8"?>
<a:theme xmlns:a="http://schemas.openxmlformats.org/drawingml/2006/main" name="51PPT模板网   www.51pptmoban.com">
  <a:themeElements>
    <a:clrScheme name="自定义 17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48280"/>
      </a:accent1>
      <a:accent2>
        <a:srgbClr val="3F3F3F"/>
      </a:accent2>
      <a:accent3>
        <a:srgbClr val="7F7F7F"/>
      </a:accent3>
      <a:accent4>
        <a:srgbClr val="A5A5A5"/>
      </a:accent4>
      <a:accent5>
        <a:srgbClr val="D8D8D8"/>
      </a:accent5>
      <a:accent6>
        <a:srgbClr val="F2F2F2"/>
      </a:accent6>
      <a:hlink>
        <a:srgbClr val="FF0000"/>
      </a:hlink>
      <a:folHlink>
        <a:srgbClr val="954F72"/>
      </a:folHlink>
    </a:clrScheme>
    <a:fontScheme name="vhurkymg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2160</Words>
  <Application>Microsoft Office PowerPoint</Application>
  <PresentationFormat>宽屏</PresentationFormat>
  <Paragraphs>210</Paragraphs>
  <Slides>24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Roboto Bold</vt:lpstr>
      <vt:lpstr>等线</vt:lpstr>
      <vt:lpstr>楷体</vt:lpstr>
      <vt:lpstr>演示秋鸿楷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添加公司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水彩叶子花卉清新文艺教学课件ppt模板</dc:title>
  <dc:creator>51PPT模板网</dc:creator>
  <cp:keywords>www.51pptmoban.com</cp:keywords>
  <dc:description>www.51pptmoban.com</dc:description>
  <cp:lastModifiedBy>Win user</cp:lastModifiedBy>
  <cp:revision>46</cp:revision>
  <dcterms:created xsi:type="dcterms:W3CDTF">2021-09-09T10:16:44Z</dcterms:created>
  <dcterms:modified xsi:type="dcterms:W3CDTF">2022-04-20T14:53:52Z</dcterms:modified>
</cp:coreProperties>
</file>