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67" r:id="rId2"/>
    <p:sldId id="368" r:id="rId3"/>
    <p:sldId id="369" r:id="rId4"/>
    <p:sldId id="258" r:id="rId5"/>
    <p:sldId id="265" r:id="rId6"/>
    <p:sldId id="305" r:id="rId7"/>
    <p:sldId id="332" r:id="rId8"/>
    <p:sldId id="318" r:id="rId9"/>
    <p:sldId id="330" r:id="rId10"/>
    <p:sldId id="370" r:id="rId11"/>
    <p:sldId id="256" r:id="rId12"/>
    <p:sldId id="307" r:id="rId13"/>
    <p:sldId id="331" r:id="rId14"/>
    <p:sldId id="329" r:id="rId15"/>
    <p:sldId id="371" r:id="rId16"/>
    <p:sldId id="308" r:id="rId17"/>
    <p:sldId id="309" r:id="rId18"/>
    <p:sldId id="310" r:id="rId19"/>
    <p:sldId id="316" r:id="rId20"/>
    <p:sldId id="372" r:id="rId21"/>
    <p:sldId id="333" r:id="rId22"/>
    <p:sldId id="311" r:id="rId23"/>
    <p:sldId id="325" r:id="rId24"/>
    <p:sldId id="312" r:id="rId25"/>
    <p:sldId id="373" r:id="rId26"/>
    <p:sldId id="317" r:id="rId27"/>
    <p:sldId id="262" r:id="rId28"/>
    <p:sldId id="269" r:id="rId29"/>
    <p:sldId id="328" r:id="rId30"/>
    <p:sldId id="334" r:id="rId31"/>
    <p:sldId id="319" r:id="rId32"/>
    <p:sldId id="374" r:id="rId33"/>
    <p:sldId id="375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3840" userDrawn="1">
          <p15:clr>
            <a:srgbClr val="A4A3A4"/>
          </p15:clr>
        </p15:guide>
        <p15:guide id="4" pos="415" userDrawn="1">
          <p15:clr>
            <a:srgbClr val="A4A3A4"/>
          </p15:clr>
        </p15:guide>
        <p15:guide id="6" orient="horz" pos="1457" userDrawn="1">
          <p15:clr>
            <a:srgbClr val="A4A3A4"/>
          </p15:clr>
        </p15:guide>
        <p15:guide id="7" pos="7265" userDrawn="1">
          <p15:clr>
            <a:srgbClr val="A4A3A4"/>
          </p15:clr>
        </p15:guide>
        <p15:guide id="8" pos="892" userDrawn="1">
          <p15:clr>
            <a:srgbClr val="A4A3A4"/>
          </p15:clr>
        </p15:guide>
        <p15:guide id="9" pos="6788" userDrawn="1">
          <p15:clr>
            <a:srgbClr val="A4A3A4"/>
          </p15:clr>
        </p15:guide>
        <p15:guide id="10" orient="horz" pos="527" userDrawn="1">
          <p15:clr>
            <a:srgbClr val="A4A3A4"/>
          </p15:clr>
        </p15:guide>
        <p15:guide id="11" orient="horz" pos="16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C89"/>
    <a:srgbClr val="F6F7F7"/>
    <a:srgbClr val="FFFFFF"/>
    <a:srgbClr val="4E81C0"/>
    <a:srgbClr val="313D51"/>
    <a:srgbClr val="433D3C"/>
    <a:srgbClr val="C00000"/>
    <a:srgbClr val="F0F2F4"/>
    <a:srgbClr val="0B2C4F"/>
    <a:srgbClr val="213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3190" autoAdjust="0"/>
  </p:normalViewPr>
  <p:slideViewPr>
    <p:cSldViewPr snapToGrid="0">
      <p:cViewPr>
        <p:scale>
          <a:sx n="10" d="100"/>
          <a:sy n="10" d="100"/>
        </p:scale>
        <p:origin x="3630" y="2310"/>
      </p:cViewPr>
      <p:guideLst>
        <p:guide pos="3840"/>
        <p:guide pos="415"/>
        <p:guide orient="horz" pos="1457"/>
        <p:guide pos="7265"/>
        <p:guide pos="892"/>
        <p:guide pos="6788"/>
        <p:guide orient="horz" pos="527"/>
        <p:guide orient="horz" pos="1684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B2E5B-1A0B-4F0A-9547-4FB8D13F2C5F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3CF89-91F4-45FB-A589-58532703FC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893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 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790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702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6617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0402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8643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8099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3521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4656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736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4633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63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2570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5212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0947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123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2330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4877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419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591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483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898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542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1689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6326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3CF89-91F4-45FB-A589-58532703FCA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961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862653C-248C-4E0A-B3F6-D91DD2A186CF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063B960-916E-4A2D-8E96-53CDFA47A6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5" t="7890" r="2901" b="7890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60B5A70-D23E-4DF9-B52D-B2F3B272B955}"/>
                </a:ext>
              </a:extLst>
            </p:cNvPr>
            <p:cNvSpPr/>
            <p:nvPr/>
          </p:nvSpPr>
          <p:spPr>
            <a:xfrm>
              <a:off x="2425700" y="-1"/>
              <a:ext cx="3670300" cy="6858001"/>
            </a:xfrm>
            <a:prstGeom prst="rect">
              <a:avLst/>
            </a:prstGeom>
            <a:gradFill flip="none" rotWithShape="1">
              <a:gsLst>
                <a:gs pos="0">
                  <a:srgbClr val="F6F7F7"/>
                </a:gs>
                <a:gs pos="97345">
                  <a:schemeClr val="bg1">
                    <a:alpha val="0"/>
                  </a:schemeClr>
                </a:gs>
                <a:gs pos="82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2B3E842A-0DB3-43F8-8587-9D005160EDD7}"/>
              </a:ext>
            </a:extLst>
          </p:cNvPr>
          <p:cNvSpPr/>
          <p:nvPr userDrawn="1"/>
        </p:nvSpPr>
        <p:spPr>
          <a:xfrm flipH="1">
            <a:off x="4962521" y="6750606"/>
            <a:ext cx="2266954" cy="107394"/>
          </a:xfrm>
          <a:prstGeom prst="rect">
            <a:avLst/>
          </a:prstGeom>
          <a:solidFill>
            <a:srgbClr val="244C8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943">
              <a:lnSpc>
                <a:spcPct val="120000"/>
              </a:lnSpc>
              <a:defRPr/>
            </a:pPr>
            <a:endParaRPr lang="zh-CN" altLang="en-US" sz="1799" kern="0">
              <a:solidFill>
                <a:srgbClr val="313D5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2576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02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6015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10" Type="http://schemas.openxmlformats.org/officeDocument/2006/relationships/notesSlide" Target="../notesSlides/notesSlide15.xml"/><Relationship Id="rId4" Type="http://schemas.openxmlformats.org/officeDocument/2006/relationships/tags" Target="../tags/tag7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8D26317-B866-421D-B0C0-40200D2D7C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" t="7890" r="2901" b="2300"/>
          <a:stretch/>
        </p:blipFill>
        <p:spPr>
          <a:xfrm>
            <a:off x="0" y="0"/>
            <a:ext cx="12192000" cy="731322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D640264-7FDC-4C1F-8B8F-A87771B3F0BA}"/>
              </a:ext>
            </a:extLst>
          </p:cNvPr>
          <p:cNvSpPr/>
          <p:nvPr/>
        </p:nvSpPr>
        <p:spPr>
          <a:xfrm>
            <a:off x="2425700" y="-1"/>
            <a:ext cx="3670300" cy="6286501"/>
          </a:xfrm>
          <a:prstGeom prst="rect">
            <a:avLst/>
          </a:prstGeom>
          <a:gradFill flip="none" rotWithShape="1">
            <a:gsLst>
              <a:gs pos="0">
                <a:srgbClr val="F6F7F7"/>
              </a:gs>
              <a:gs pos="97345">
                <a:schemeClr val="bg1">
                  <a:alpha val="0"/>
                </a:schemeClr>
              </a:gs>
              <a:gs pos="63000">
                <a:schemeClr val="bg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01242" y="1217396"/>
            <a:ext cx="705311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zh-CN" altLang="en-US" sz="4800" b="1" dirty="0">
                <a:solidFill>
                  <a:srgbClr val="244C8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毕业答辩开题报告</a:t>
            </a:r>
            <a:r>
              <a:rPr lang="en-US" altLang="zh-CN" sz="4800" b="1" dirty="0">
                <a:solidFill>
                  <a:srgbClr val="244C8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PPT</a:t>
            </a:r>
            <a:endParaRPr lang="zh-CN" altLang="en-US" sz="4800" b="1" dirty="0">
              <a:solidFill>
                <a:srgbClr val="244C8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885686" y="2276716"/>
            <a:ext cx="4775200" cy="3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244C89"/>
                </a:solidFill>
                <a:latin typeface="+mn-lt"/>
                <a:ea typeface="+mn-ea"/>
                <a:cs typeface="+mn-ea"/>
                <a:sym typeface="+mn-lt"/>
              </a:rPr>
              <a:t>院系</a:t>
            </a:r>
            <a:r>
              <a:rPr lang="en-US" altLang="zh-CN" sz="1800" b="1" dirty="0">
                <a:solidFill>
                  <a:srgbClr val="244C89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800" b="1" dirty="0">
                <a:solidFill>
                  <a:srgbClr val="244C89"/>
                </a:solidFill>
                <a:latin typeface="+mn-lt"/>
                <a:ea typeface="+mn-ea"/>
                <a:cs typeface="+mn-ea"/>
                <a:sym typeface="+mn-lt"/>
              </a:rPr>
              <a:t>专业：电子信息科学与技术（五）</a:t>
            </a:r>
            <a:r>
              <a:rPr lang="en-US" altLang="zh-CN" sz="1800" b="1" dirty="0">
                <a:solidFill>
                  <a:srgbClr val="244C89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800" b="1" dirty="0">
                <a:solidFill>
                  <a:srgbClr val="244C89"/>
                </a:solidFill>
                <a:latin typeface="+mn-lt"/>
                <a:ea typeface="+mn-ea"/>
                <a:cs typeface="+mn-ea"/>
                <a:sym typeface="+mn-lt"/>
              </a:rPr>
              <a:t>班</a:t>
            </a:r>
            <a:endParaRPr lang="en-US" altLang="zh-CN" sz="1800" b="1" dirty="0">
              <a:solidFill>
                <a:srgbClr val="244C8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7399147-4BF3-4D84-B510-BF327A795EEF}"/>
              </a:ext>
            </a:extLst>
          </p:cNvPr>
          <p:cNvGrpSpPr/>
          <p:nvPr/>
        </p:nvGrpSpPr>
        <p:grpSpPr>
          <a:xfrm>
            <a:off x="4842151" y="3031970"/>
            <a:ext cx="3371298" cy="313163"/>
            <a:chOff x="4578093" y="3031970"/>
            <a:chExt cx="3371298" cy="313163"/>
          </a:xfrm>
        </p:grpSpPr>
        <p:sp>
          <p:nvSpPr>
            <p:cNvPr id="6" name="PA_圆角矩形 31"/>
            <p:cNvSpPr/>
            <p:nvPr>
              <p:custDataLst>
                <p:tags r:id="rId1"/>
              </p:custDataLst>
            </p:nvPr>
          </p:nvSpPr>
          <p:spPr>
            <a:xfrm>
              <a:off x="4578093" y="3031970"/>
              <a:ext cx="1695193" cy="313163"/>
            </a:xfrm>
            <a:prstGeom prst="roundRect">
              <a:avLst>
                <a:gd name="adj" fmla="val 50000"/>
              </a:avLst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67" dirty="0">
                  <a:solidFill>
                    <a:schemeClr val="bg1"/>
                  </a:solidFill>
                  <a:cs typeface="+mn-ea"/>
                  <a:sym typeface="+mn-lt"/>
                </a:rPr>
                <a:t>答辩人：</a:t>
              </a:r>
              <a:r>
                <a:rPr lang="en-US" altLang="zh-CN" sz="1067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067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17" name="PA_圆角矩形 31"/>
            <p:cNvSpPr/>
            <p:nvPr>
              <p:custDataLst>
                <p:tags r:id="rId2"/>
              </p:custDataLst>
            </p:nvPr>
          </p:nvSpPr>
          <p:spPr>
            <a:xfrm>
              <a:off x="6527800" y="3031970"/>
              <a:ext cx="1421591" cy="313163"/>
            </a:xfrm>
            <a:prstGeom prst="roundRect">
              <a:avLst>
                <a:gd name="adj" fmla="val 50000"/>
              </a:avLst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67" dirty="0">
                  <a:solidFill>
                    <a:schemeClr val="bg1"/>
                  </a:solidFill>
                  <a:cs typeface="+mn-ea"/>
                  <a:sym typeface="+mn-lt"/>
                </a:rPr>
                <a:t>指导老师：张教授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B9AC784-8EDF-4FDA-9130-F608D06B7F7C}"/>
              </a:ext>
            </a:extLst>
          </p:cNvPr>
          <p:cNvGrpSpPr/>
          <p:nvPr/>
        </p:nvGrpSpPr>
        <p:grpSpPr>
          <a:xfrm>
            <a:off x="-133745" y="4009642"/>
            <a:ext cx="12459490" cy="3845071"/>
            <a:chOff x="-133745" y="4009642"/>
            <a:chExt cx="12459490" cy="384507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F19DD58-7076-41DE-A2B8-27D0AA51FE03}"/>
                </a:ext>
              </a:extLst>
            </p:cNvPr>
            <p:cNvSpPr/>
            <p:nvPr/>
          </p:nvSpPr>
          <p:spPr>
            <a:xfrm>
              <a:off x="-133745" y="4009642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44C89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5F23ADB-3869-42B1-8A2C-464DD2FE4325}"/>
                </a:ext>
              </a:extLst>
            </p:cNvPr>
            <p:cNvSpPr/>
            <p:nvPr/>
          </p:nvSpPr>
          <p:spPr>
            <a:xfrm>
              <a:off x="-133745" y="4394283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solidFill>
              <a:srgbClr val="244C89"/>
            </a:solidFill>
            <a:ln w="38100" cap="flat" cmpd="sng" algn="ctr">
              <a:noFill/>
              <a:prstDash val="solid"/>
              <a:miter lim="800000"/>
            </a:ln>
            <a:effectLst>
              <a:outerShdw blurRad="6350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0E0B07A-B6CD-47A0-B00C-4C1091F2CB79}"/>
                </a:ext>
              </a:extLst>
            </p:cNvPr>
            <p:cNvSpPr/>
            <p:nvPr/>
          </p:nvSpPr>
          <p:spPr>
            <a:xfrm>
              <a:off x="-133745" y="4935769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bg1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09857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8D26317-B866-421D-B0C0-40200D2D7C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" t="7890" r="2901" b="2300"/>
          <a:stretch/>
        </p:blipFill>
        <p:spPr>
          <a:xfrm>
            <a:off x="0" y="0"/>
            <a:ext cx="12192000" cy="731322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D640264-7FDC-4C1F-8B8F-A87771B3F0BA}"/>
              </a:ext>
            </a:extLst>
          </p:cNvPr>
          <p:cNvSpPr/>
          <p:nvPr/>
        </p:nvSpPr>
        <p:spPr>
          <a:xfrm>
            <a:off x="2425700" y="-1"/>
            <a:ext cx="3670300" cy="6286501"/>
          </a:xfrm>
          <a:prstGeom prst="rect">
            <a:avLst/>
          </a:prstGeom>
          <a:gradFill flip="none" rotWithShape="1">
            <a:gsLst>
              <a:gs pos="0">
                <a:srgbClr val="F6F7F7"/>
              </a:gs>
              <a:gs pos="97345">
                <a:schemeClr val="bg1">
                  <a:alpha val="0"/>
                </a:schemeClr>
              </a:gs>
              <a:gs pos="82000">
                <a:schemeClr val="bg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B9AC784-8EDF-4FDA-9130-F608D06B7F7C}"/>
              </a:ext>
            </a:extLst>
          </p:cNvPr>
          <p:cNvGrpSpPr/>
          <p:nvPr/>
        </p:nvGrpSpPr>
        <p:grpSpPr>
          <a:xfrm>
            <a:off x="-133745" y="4723107"/>
            <a:ext cx="12459490" cy="3845071"/>
            <a:chOff x="-133745" y="4009642"/>
            <a:chExt cx="12459490" cy="384507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F19DD58-7076-41DE-A2B8-27D0AA51FE03}"/>
                </a:ext>
              </a:extLst>
            </p:cNvPr>
            <p:cNvSpPr/>
            <p:nvPr/>
          </p:nvSpPr>
          <p:spPr>
            <a:xfrm>
              <a:off x="-133745" y="4009642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44C89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5F23ADB-3869-42B1-8A2C-464DD2FE4325}"/>
                </a:ext>
              </a:extLst>
            </p:cNvPr>
            <p:cNvSpPr/>
            <p:nvPr/>
          </p:nvSpPr>
          <p:spPr>
            <a:xfrm>
              <a:off x="-133745" y="4394283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solidFill>
              <a:srgbClr val="244C89"/>
            </a:solidFill>
            <a:ln w="38100" cap="flat" cmpd="sng" algn="ctr">
              <a:noFill/>
              <a:prstDash val="solid"/>
              <a:miter lim="800000"/>
            </a:ln>
            <a:effectLst>
              <a:outerShdw blurRad="6350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0E0B07A-B6CD-47A0-B00C-4C1091F2CB79}"/>
                </a:ext>
              </a:extLst>
            </p:cNvPr>
            <p:cNvSpPr/>
            <p:nvPr/>
          </p:nvSpPr>
          <p:spPr>
            <a:xfrm>
              <a:off x="-133745" y="4935769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bg1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825219" y="1081844"/>
            <a:ext cx="3487228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9900" b="1" dirty="0">
                <a:solidFill>
                  <a:srgbClr val="244C8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19900" b="1" dirty="0">
              <a:solidFill>
                <a:srgbClr val="244C8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5D158FB0-5D99-4817-8CA3-0623D9C1B191}"/>
              </a:ext>
            </a:extLst>
          </p:cNvPr>
          <p:cNvGrpSpPr/>
          <p:nvPr/>
        </p:nvGrpSpPr>
        <p:grpSpPr>
          <a:xfrm>
            <a:off x="5357813" y="1775540"/>
            <a:ext cx="4890672" cy="576262"/>
            <a:chOff x="5714354" y="1664538"/>
            <a:chExt cx="4890672" cy="576262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F4C6B7ED-E06F-4512-8BDD-0AD70097DFFE}"/>
                </a:ext>
              </a:extLst>
            </p:cNvPr>
            <p:cNvGrpSpPr/>
            <p:nvPr/>
          </p:nvGrpSpPr>
          <p:grpSpPr>
            <a:xfrm>
              <a:off x="5714354" y="1664538"/>
              <a:ext cx="4752975" cy="576262"/>
              <a:chOff x="4753236" y="2069839"/>
              <a:chExt cx="4752975" cy="576262"/>
            </a:xfrm>
          </p:grpSpPr>
          <p:sp>
            <p:nvSpPr>
              <p:cNvPr id="81" name="圆角矩形 10">
                <a:extLst>
                  <a:ext uri="{FF2B5EF4-FFF2-40B4-BE49-F238E27FC236}">
                    <a16:creationId xmlns:a16="http://schemas.microsoft.com/office/drawing/2014/main" id="{8DDD5D84-7516-4006-ADB1-CF2C1FFF70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3236" y="2069839"/>
                <a:ext cx="576262" cy="576262"/>
              </a:xfrm>
              <a:prstGeom prst="roundRect">
                <a:avLst>
                  <a:gd name="adj" fmla="val 16667"/>
                </a:avLst>
              </a:pr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zh-CN" altLang="en-US" sz="1800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Rectangle 14">
                <a:extLst>
                  <a:ext uri="{FF2B5EF4-FFF2-40B4-BE49-F238E27FC236}">
                    <a16:creationId xmlns:a16="http://schemas.microsoft.com/office/drawing/2014/main" id="{7B233B70-D444-4881-B9FF-B6619DE74C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81874" y="2234939"/>
                <a:ext cx="728982" cy="270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PART </a:t>
                </a:r>
                <a:r>
                  <a:rPr lang="en-US" altLang="zh-CN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zh-CN" altLang="en-US" sz="18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TextBox 59">
                <a:extLst>
                  <a:ext uri="{FF2B5EF4-FFF2-40B4-BE49-F238E27FC236}">
                    <a16:creationId xmlns:a16="http://schemas.microsoft.com/office/drawing/2014/main" id="{96087617-69AE-4879-B647-4AAEB4F240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66161" y="2152389"/>
                <a:ext cx="2940050" cy="440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研究思路及方法</a:t>
                </a: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7FC53BD5-EDF7-4CC6-A6C4-21BADFB8FC47}"/>
                </a:ext>
              </a:extLst>
            </p:cNvPr>
            <p:cNvGrpSpPr/>
            <p:nvPr/>
          </p:nvGrpSpPr>
          <p:grpSpPr>
            <a:xfrm flipH="1">
              <a:off x="6433491" y="2147214"/>
              <a:ext cx="4171535" cy="80892"/>
              <a:chOff x="2272062" y="2596259"/>
              <a:chExt cx="4173708" cy="80934"/>
            </a:xfrm>
          </p:grpSpPr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9A495DE3-426E-4753-BFFD-F853DC991DED}"/>
                  </a:ext>
                </a:extLst>
              </p:cNvPr>
              <p:cNvCxnSpPr/>
              <p:nvPr/>
            </p:nvCxnSpPr>
            <p:spPr>
              <a:xfrm>
                <a:off x="2272062" y="2672770"/>
                <a:ext cx="4158716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894F97A0-1132-4CE3-9A2B-9767FAE10769}"/>
                  </a:ext>
                </a:extLst>
              </p:cNvPr>
              <p:cNvSpPr/>
              <p:nvPr/>
            </p:nvSpPr>
            <p:spPr>
              <a:xfrm>
                <a:off x="5494740" y="2596259"/>
                <a:ext cx="951030" cy="80934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307EAE6-2562-4D8D-A55F-6DA50CA249DF}"/>
              </a:ext>
            </a:extLst>
          </p:cNvPr>
          <p:cNvGrpSpPr/>
          <p:nvPr/>
        </p:nvGrpSpPr>
        <p:grpSpPr>
          <a:xfrm>
            <a:off x="6117467" y="2641055"/>
            <a:ext cx="3648833" cy="470238"/>
            <a:chOff x="5034394" y="3531006"/>
            <a:chExt cx="3648833" cy="47023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626BA64-8C8A-48F6-B97A-0B334AAC0F6C}"/>
                </a:ext>
              </a:extLst>
            </p:cNvPr>
            <p:cNvSpPr txBox="1"/>
            <p:nvPr/>
          </p:nvSpPr>
          <p:spPr>
            <a:xfrm>
              <a:off x="5034394" y="3531006"/>
              <a:ext cx="1282439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研究思路</a:t>
              </a:r>
            </a:p>
          </p:txBody>
        </p:sp>
        <p:sp>
          <p:nvSpPr>
            <p:cNvPr id="27" name="文本框 9">
              <a:extLst>
                <a:ext uri="{FF2B5EF4-FFF2-40B4-BE49-F238E27FC236}">
                  <a16:creationId xmlns:a16="http://schemas.microsoft.com/office/drawing/2014/main" id="{A08AA2AB-AC27-45CD-A056-FF6010FC4B41}"/>
                </a:ext>
              </a:extLst>
            </p:cNvPr>
            <p:cNvSpPr txBox="1"/>
            <p:nvPr/>
          </p:nvSpPr>
          <p:spPr>
            <a:xfrm>
              <a:off x="5034394" y="3792469"/>
              <a:ext cx="1282439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研究方法</a:t>
              </a:r>
            </a:p>
          </p:txBody>
        </p:sp>
        <p:sp>
          <p:nvSpPr>
            <p:cNvPr id="28" name="文本框 9">
              <a:extLst>
                <a:ext uri="{FF2B5EF4-FFF2-40B4-BE49-F238E27FC236}">
                  <a16:creationId xmlns:a16="http://schemas.microsoft.com/office/drawing/2014/main" id="{15580879-965A-4817-A09F-89906746E5AC}"/>
                </a:ext>
              </a:extLst>
            </p:cNvPr>
            <p:cNvSpPr txBox="1"/>
            <p:nvPr/>
          </p:nvSpPr>
          <p:spPr>
            <a:xfrm>
              <a:off x="6582450" y="3531006"/>
              <a:ext cx="1577282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实施步骤</a:t>
              </a:r>
            </a:p>
          </p:txBody>
        </p:sp>
        <p:sp>
          <p:nvSpPr>
            <p:cNvPr id="29" name="文本框 9">
              <a:extLst>
                <a:ext uri="{FF2B5EF4-FFF2-40B4-BE49-F238E27FC236}">
                  <a16:creationId xmlns:a16="http://schemas.microsoft.com/office/drawing/2014/main" id="{D4B1A6FD-F3AB-494F-8C5F-A1CC7BBF2EE4}"/>
                </a:ext>
              </a:extLst>
            </p:cNvPr>
            <p:cNvSpPr txBox="1"/>
            <p:nvPr/>
          </p:nvSpPr>
          <p:spPr>
            <a:xfrm>
              <a:off x="6582450" y="3792469"/>
              <a:ext cx="2100777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可行性说明</a:t>
              </a:r>
            </a:p>
          </p:txBody>
        </p:sp>
      </p:grpSp>
      <p:sp>
        <p:nvSpPr>
          <p:cNvPr id="30" name="Freeform 13">
            <a:extLst>
              <a:ext uri="{FF2B5EF4-FFF2-40B4-BE49-F238E27FC236}">
                <a16:creationId xmlns:a16="http://schemas.microsoft.com/office/drawing/2014/main" id="{E0419A68-6101-4344-B15E-09660506B4D5}"/>
              </a:ext>
            </a:extLst>
          </p:cNvPr>
          <p:cNvSpPr>
            <a:spLocks noEditPoints="1"/>
          </p:cNvSpPr>
          <p:nvPr/>
        </p:nvSpPr>
        <p:spPr bwMode="auto">
          <a:xfrm>
            <a:off x="5498776" y="1904653"/>
            <a:ext cx="330189" cy="309840"/>
          </a:xfrm>
          <a:custGeom>
            <a:avLst/>
            <a:gdLst>
              <a:gd name="T0" fmla="*/ 0 w 957"/>
              <a:gd name="T1" fmla="*/ 2147483646 h 885"/>
              <a:gd name="T2" fmla="*/ 2147483646 w 957"/>
              <a:gd name="T3" fmla="*/ 2147483646 h 885"/>
              <a:gd name="T4" fmla="*/ 2147483646 w 957"/>
              <a:gd name="T5" fmla="*/ 2147483646 h 885"/>
              <a:gd name="T6" fmla="*/ 2147483646 w 957"/>
              <a:gd name="T7" fmla="*/ 2147483646 h 885"/>
              <a:gd name="T8" fmla="*/ 2147483646 w 957"/>
              <a:gd name="T9" fmla="*/ 2147483646 h 885"/>
              <a:gd name="T10" fmla="*/ 2147483646 w 957"/>
              <a:gd name="T11" fmla="*/ 2147483646 h 885"/>
              <a:gd name="T12" fmla="*/ 2147483646 w 957"/>
              <a:gd name="T13" fmla="*/ 2147483646 h 885"/>
              <a:gd name="T14" fmla="*/ 2147483646 w 957"/>
              <a:gd name="T15" fmla="*/ 2147483646 h 885"/>
              <a:gd name="T16" fmla="*/ 2147483646 w 957"/>
              <a:gd name="T17" fmla="*/ 2147483646 h 885"/>
              <a:gd name="T18" fmla="*/ 2147483646 w 957"/>
              <a:gd name="T19" fmla="*/ 2147483646 h 885"/>
              <a:gd name="T20" fmla="*/ 0 w 957"/>
              <a:gd name="T21" fmla="*/ 2147483646 h 885"/>
              <a:gd name="T22" fmla="*/ 2147483646 w 957"/>
              <a:gd name="T23" fmla="*/ 2147483646 h 885"/>
              <a:gd name="T24" fmla="*/ 2147483646 w 957"/>
              <a:gd name="T25" fmla="*/ 2147483646 h 885"/>
              <a:gd name="T26" fmla="*/ 2147483646 w 957"/>
              <a:gd name="T27" fmla="*/ 2147483646 h 885"/>
              <a:gd name="T28" fmla="*/ 2147483646 w 957"/>
              <a:gd name="T29" fmla="*/ 2147483646 h 885"/>
              <a:gd name="T30" fmla="*/ 2147483646 w 957"/>
              <a:gd name="T31" fmla="*/ 2147483646 h 885"/>
              <a:gd name="T32" fmla="*/ 2147483646 w 957"/>
              <a:gd name="T33" fmla="*/ 2147483646 h 885"/>
              <a:gd name="T34" fmla="*/ 2147483646 w 957"/>
              <a:gd name="T35" fmla="*/ 2147483646 h 885"/>
              <a:gd name="T36" fmla="*/ 2147483646 w 957"/>
              <a:gd name="T37" fmla="*/ 2147483646 h 885"/>
              <a:gd name="T38" fmla="*/ 2147483646 w 957"/>
              <a:gd name="T39" fmla="*/ 2147483646 h 885"/>
              <a:gd name="T40" fmla="*/ 2147483646 w 957"/>
              <a:gd name="T41" fmla="*/ 2147483646 h 885"/>
              <a:gd name="T42" fmla="*/ 2147483646 w 957"/>
              <a:gd name="T43" fmla="*/ 2147483646 h 885"/>
              <a:gd name="T44" fmla="*/ 2147483646 w 957"/>
              <a:gd name="T45" fmla="*/ 2147483646 h 885"/>
              <a:gd name="T46" fmla="*/ 2147483646 w 957"/>
              <a:gd name="T47" fmla="*/ 2147483646 h 885"/>
              <a:gd name="T48" fmla="*/ 2147483646 w 957"/>
              <a:gd name="T49" fmla="*/ 2147483646 h 885"/>
              <a:gd name="T50" fmla="*/ 2147483646 w 957"/>
              <a:gd name="T51" fmla="*/ 2147483646 h 885"/>
              <a:gd name="T52" fmla="*/ 2147483646 w 957"/>
              <a:gd name="T53" fmla="*/ 2147483646 h 885"/>
              <a:gd name="T54" fmla="*/ 2147483646 w 957"/>
              <a:gd name="T55" fmla="*/ 2147483646 h 885"/>
              <a:gd name="T56" fmla="*/ 2147483646 w 957"/>
              <a:gd name="T57" fmla="*/ 2147483646 h 885"/>
              <a:gd name="T58" fmla="*/ 2147483646 w 957"/>
              <a:gd name="T59" fmla="*/ 2147483646 h 885"/>
              <a:gd name="T60" fmla="*/ 2147483646 w 957"/>
              <a:gd name="T61" fmla="*/ 2147483646 h 885"/>
              <a:gd name="T62" fmla="*/ 2147483646 w 957"/>
              <a:gd name="T63" fmla="*/ 2147483646 h 885"/>
              <a:gd name="T64" fmla="*/ 2147483646 w 957"/>
              <a:gd name="T65" fmla="*/ 2147483646 h 885"/>
              <a:gd name="T66" fmla="*/ 2147483646 w 957"/>
              <a:gd name="T67" fmla="*/ 2147483646 h 885"/>
              <a:gd name="T68" fmla="*/ 2147483646 w 957"/>
              <a:gd name="T69" fmla="*/ 2147483646 h 885"/>
              <a:gd name="T70" fmla="*/ 2147483646 w 957"/>
              <a:gd name="T71" fmla="*/ 2147483646 h 885"/>
              <a:gd name="T72" fmla="*/ 2147483646 w 957"/>
              <a:gd name="T73" fmla="*/ 2147483646 h 885"/>
              <a:gd name="T74" fmla="*/ 2147483646 w 957"/>
              <a:gd name="T75" fmla="*/ 2147483646 h 885"/>
              <a:gd name="T76" fmla="*/ 2147483646 w 957"/>
              <a:gd name="T77" fmla="*/ 2147483646 h 885"/>
              <a:gd name="T78" fmla="*/ 2147483646 w 957"/>
              <a:gd name="T79" fmla="*/ 2147483646 h 885"/>
              <a:gd name="T80" fmla="*/ 2147483646 w 957"/>
              <a:gd name="T81" fmla="*/ 2147483646 h 885"/>
              <a:gd name="T82" fmla="*/ 2147483646 w 957"/>
              <a:gd name="T83" fmla="*/ 2147483646 h 885"/>
              <a:gd name="T84" fmla="*/ 2147483646 w 957"/>
              <a:gd name="T85" fmla="*/ 2147483646 h 885"/>
              <a:gd name="T86" fmla="*/ 2147483646 w 957"/>
              <a:gd name="T87" fmla="*/ 2147483646 h 885"/>
              <a:gd name="T88" fmla="*/ 2147483646 w 957"/>
              <a:gd name="T89" fmla="*/ 2147483646 h 885"/>
              <a:gd name="T90" fmla="*/ 2147483646 w 957"/>
              <a:gd name="T91" fmla="*/ 2147483646 h 885"/>
              <a:gd name="T92" fmla="*/ 2147483646 w 957"/>
              <a:gd name="T93" fmla="*/ 2147483646 h 88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957" h="885">
                <a:moveTo>
                  <a:pt x="0" y="155"/>
                </a:moveTo>
                <a:cubicBezTo>
                  <a:pt x="0" y="278"/>
                  <a:pt x="0" y="400"/>
                  <a:pt x="0" y="523"/>
                </a:cubicBezTo>
                <a:cubicBezTo>
                  <a:pt x="0" y="533"/>
                  <a:pt x="161" y="687"/>
                  <a:pt x="181" y="707"/>
                </a:cubicBezTo>
                <a:cubicBezTo>
                  <a:pt x="202" y="728"/>
                  <a:pt x="355" y="885"/>
                  <a:pt x="368" y="885"/>
                </a:cubicBezTo>
                <a:cubicBezTo>
                  <a:pt x="442" y="885"/>
                  <a:pt x="516" y="885"/>
                  <a:pt x="589" y="885"/>
                </a:cubicBezTo>
                <a:cubicBezTo>
                  <a:pt x="620" y="885"/>
                  <a:pt x="632" y="856"/>
                  <a:pt x="645" y="837"/>
                </a:cubicBezTo>
                <a:cubicBezTo>
                  <a:pt x="645" y="684"/>
                  <a:pt x="645" y="532"/>
                  <a:pt x="645" y="380"/>
                </a:cubicBezTo>
                <a:cubicBezTo>
                  <a:pt x="631" y="385"/>
                  <a:pt x="590" y="368"/>
                  <a:pt x="582" y="391"/>
                </a:cubicBezTo>
                <a:cubicBezTo>
                  <a:pt x="577" y="401"/>
                  <a:pt x="582" y="573"/>
                  <a:pt x="582" y="608"/>
                </a:cubicBezTo>
                <a:cubicBezTo>
                  <a:pt x="582" y="643"/>
                  <a:pt x="592" y="822"/>
                  <a:pt x="567" y="822"/>
                </a:cubicBezTo>
                <a:cubicBezTo>
                  <a:pt x="507" y="822"/>
                  <a:pt x="447" y="822"/>
                  <a:pt x="387" y="822"/>
                </a:cubicBezTo>
                <a:cubicBezTo>
                  <a:pt x="368" y="822"/>
                  <a:pt x="376" y="760"/>
                  <a:pt x="376" y="741"/>
                </a:cubicBezTo>
                <a:cubicBezTo>
                  <a:pt x="376" y="710"/>
                  <a:pt x="376" y="679"/>
                  <a:pt x="376" y="649"/>
                </a:cubicBezTo>
                <a:cubicBezTo>
                  <a:pt x="376" y="565"/>
                  <a:pt x="376" y="551"/>
                  <a:pt x="324" y="516"/>
                </a:cubicBezTo>
                <a:cubicBezTo>
                  <a:pt x="300" y="516"/>
                  <a:pt x="301" y="509"/>
                  <a:pt x="280" y="509"/>
                </a:cubicBezTo>
                <a:cubicBezTo>
                  <a:pt x="209" y="509"/>
                  <a:pt x="137" y="509"/>
                  <a:pt x="66" y="509"/>
                </a:cubicBezTo>
                <a:cubicBezTo>
                  <a:pt x="66" y="398"/>
                  <a:pt x="66" y="287"/>
                  <a:pt x="66" y="177"/>
                </a:cubicBezTo>
                <a:cubicBezTo>
                  <a:pt x="66" y="168"/>
                  <a:pt x="69" y="169"/>
                  <a:pt x="74" y="162"/>
                </a:cubicBezTo>
                <a:cubicBezTo>
                  <a:pt x="155" y="162"/>
                  <a:pt x="236" y="162"/>
                  <a:pt x="317" y="162"/>
                </a:cubicBezTo>
                <a:cubicBezTo>
                  <a:pt x="333" y="151"/>
                  <a:pt x="375" y="115"/>
                  <a:pt x="376" y="92"/>
                </a:cubicBezTo>
                <a:cubicBezTo>
                  <a:pt x="274" y="92"/>
                  <a:pt x="172" y="92"/>
                  <a:pt x="70" y="92"/>
                </a:cubicBezTo>
                <a:cubicBezTo>
                  <a:pt x="42" y="92"/>
                  <a:pt x="0" y="131"/>
                  <a:pt x="0" y="155"/>
                </a:cubicBezTo>
                <a:close/>
                <a:moveTo>
                  <a:pt x="505" y="215"/>
                </a:moveTo>
                <a:lnTo>
                  <a:pt x="538" y="182"/>
                </a:lnTo>
                <a:lnTo>
                  <a:pt x="505" y="149"/>
                </a:lnTo>
                <a:cubicBezTo>
                  <a:pt x="504" y="148"/>
                  <a:pt x="504" y="146"/>
                  <a:pt x="505" y="145"/>
                </a:cubicBezTo>
                <a:lnTo>
                  <a:pt x="527" y="123"/>
                </a:lnTo>
                <a:cubicBezTo>
                  <a:pt x="528" y="122"/>
                  <a:pt x="530" y="122"/>
                  <a:pt x="531" y="123"/>
                </a:cubicBezTo>
                <a:lnTo>
                  <a:pt x="564" y="156"/>
                </a:lnTo>
                <a:lnTo>
                  <a:pt x="597" y="123"/>
                </a:lnTo>
                <a:cubicBezTo>
                  <a:pt x="599" y="122"/>
                  <a:pt x="601" y="122"/>
                  <a:pt x="602" y="123"/>
                </a:cubicBezTo>
                <a:lnTo>
                  <a:pt x="624" y="145"/>
                </a:lnTo>
                <a:cubicBezTo>
                  <a:pt x="625" y="146"/>
                  <a:pt x="625" y="148"/>
                  <a:pt x="624" y="149"/>
                </a:cubicBezTo>
                <a:lnTo>
                  <a:pt x="591" y="182"/>
                </a:lnTo>
                <a:lnTo>
                  <a:pt x="624" y="215"/>
                </a:lnTo>
                <a:cubicBezTo>
                  <a:pt x="625" y="217"/>
                  <a:pt x="625" y="219"/>
                  <a:pt x="624" y="220"/>
                </a:cubicBezTo>
                <a:lnTo>
                  <a:pt x="602" y="242"/>
                </a:lnTo>
                <a:cubicBezTo>
                  <a:pt x="601" y="243"/>
                  <a:pt x="599" y="243"/>
                  <a:pt x="597" y="242"/>
                </a:cubicBezTo>
                <a:lnTo>
                  <a:pt x="564" y="209"/>
                </a:lnTo>
                <a:lnTo>
                  <a:pt x="531" y="242"/>
                </a:lnTo>
                <a:cubicBezTo>
                  <a:pt x="530" y="243"/>
                  <a:pt x="528" y="243"/>
                  <a:pt x="527" y="242"/>
                </a:cubicBezTo>
                <a:lnTo>
                  <a:pt x="505" y="220"/>
                </a:lnTo>
                <a:cubicBezTo>
                  <a:pt x="504" y="219"/>
                  <a:pt x="504" y="217"/>
                  <a:pt x="505" y="215"/>
                </a:cubicBezTo>
                <a:close/>
                <a:moveTo>
                  <a:pt x="780" y="332"/>
                </a:moveTo>
                <a:lnTo>
                  <a:pt x="944" y="496"/>
                </a:lnTo>
                <a:cubicBezTo>
                  <a:pt x="957" y="509"/>
                  <a:pt x="957" y="530"/>
                  <a:pt x="944" y="543"/>
                </a:cubicBezTo>
                <a:lnTo>
                  <a:pt x="925" y="562"/>
                </a:lnTo>
                <a:cubicBezTo>
                  <a:pt x="912" y="575"/>
                  <a:pt x="891" y="575"/>
                  <a:pt x="878" y="562"/>
                </a:cubicBezTo>
                <a:lnTo>
                  <a:pt x="714" y="398"/>
                </a:lnTo>
                <a:lnTo>
                  <a:pt x="780" y="332"/>
                </a:lnTo>
                <a:close/>
                <a:moveTo>
                  <a:pt x="447" y="65"/>
                </a:moveTo>
                <a:cubicBezTo>
                  <a:pt x="512" y="0"/>
                  <a:pt x="617" y="0"/>
                  <a:pt x="682" y="65"/>
                </a:cubicBezTo>
                <a:cubicBezTo>
                  <a:pt x="740" y="123"/>
                  <a:pt x="747" y="213"/>
                  <a:pt x="701" y="278"/>
                </a:cubicBezTo>
                <a:lnTo>
                  <a:pt x="754" y="331"/>
                </a:lnTo>
                <a:cubicBezTo>
                  <a:pt x="756" y="333"/>
                  <a:pt x="756" y="337"/>
                  <a:pt x="754" y="339"/>
                </a:cubicBezTo>
                <a:lnTo>
                  <a:pt x="721" y="372"/>
                </a:lnTo>
                <a:cubicBezTo>
                  <a:pt x="719" y="374"/>
                  <a:pt x="715" y="374"/>
                  <a:pt x="713" y="372"/>
                </a:cubicBezTo>
                <a:lnTo>
                  <a:pt x="660" y="319"/>
                </a:lnTo>
                <a:cubicBezTo>
                  <a:pt x="595" y="364"/>
                  <a:pt x="505" y="358"/>
                  <a:pt x="447" y="300"/>
                </a:cubicBezTo>
                <a:cubicBezTo>
                  <a:pt x="382" y="235"/>
                  <a:pt x="382" y="130"/>
                  <a:pt x="447" y="65"/>
                </a:cubicBezTo>
                <a:close/>
                <a:moveTo>
                  <a:pt x="486" y="104"/>
                </a:moveTo>
                <a:cubicBezTo>
                  <a:pt x="529" y="60"/>
                  <a:pt x="600" y="60"/>
                  <a:pt x="643" y="104"/>
                </a:cubicBezTo>
                <a:cubicBezTo>
                  <a:pt x="687" y="147"/>
                  <a:pt x="687" y="218"/>
                  <a:pt x="643" y="261"/>
                </a:cubicBezTo>
                <a:cubicBezTo>
                  <a:pt x="600" y="305"/>
                  <a:pt x="529" y="305"/>
                  <a:pt x="486" y="261"/>
                </a:cubicBezTo>
                <a:cubicBezTo>
                  <a:pt x="442" y="218"/>
                  <a:pt x="442" y="147"/>
                  <a:pt x="486" y="104"/>
                </a:cubicBezTo>
                <a:close/>
                <a:moveTo>
                  <a:pt x="306" y="770"/>
                </a:moveTo>
                <a:cubicBezTo>
                  <a:pt x="304" y="706"/>
                  <a:pt x="303" y="643"/>
                  <a:pt x="302" y="579"/>
                </a:cubicBezTo>
                <a:cubicBezTo>
                  <a:pt x="241" y="579"/>
                  <a:pt x="179" y="579"/>
                  <a:pt x="118" y="579"/>
                </a:cubicBezTo>
                <a:cubicBezTo>
                  <a:pt x="117" y="580"/>
                  <a:pt x="116" y="581"/>
                  <a:pt x="115" y="581"/>
                </a:cubicBezTo>
                <a:cubicBezTo>
                  <a:pt x="179" y="644"/>
                  <a:pt x="242" y="707"/>
                  <a:pt x="306" y="770"/>
                </a:cubicBezTo>
                <a:close/>
                <a:moveTo>
                  <a:pt x="110" y="225"/>
                </a:moveTo>
                <a:cubicBezTo>
                  <a:pt x="110" y="233"/>
                  <a:pt x="110" y="242"/>
                  <a:pt x="110" y="250"/>
                </a:cubicBezTo>
                <a:cubicBezTo>
                  <a:pt x="110" y="259"/>
                  <a:pt x="116" y="265"/>
                  <a:pt x="125" y="265"/>
                </a:cubicBezTo>
                <a:cubicBezTo>
                  <a:pt x="209" y="265"/>
                  <a:pt x="292" y="265"/>
                  <a:pt x="376" y="265"/>
                </a:cubicBezTo>
                <a:cubicBezTo>
                  <a:pt x="399" y="265"/>
                  <a:pt x="394" y="228"/>
                  <a:pt x="387" y="214"/>
                </a:cubicBezTo>
                <a:cubicBezTo>
                  <a:pt x="338" y="214"/>
                  <a:pt x="288" y="214"/>
                  <a:pt x="239" y="214"/>
                </a:cubicBezTo>
                <a:cubicBezTo>
                  <a:pt x="209" y="214"/>
                  <a:pt x="110" y="206"/>
                  <a:pt x="110" y="225"/>
                </a:cubicBezTo>
                <a:close/>
                <a:moveTo>
                  <a:pt x="110" y="405"/>
                </a:moveTo>
                <a:cubicBezTo>
                  <a:pt x="110" y="416"/>
                  <a:pt x="110" y="427"/>
                  <a:pt x="110" y="439"/>
                </a:cubicBezTo>
                <a:cubicBezTo>
                  <a:pt x="110" y="447"/>
                  <a:pt x="113" y="450"/>
                  <a:pt x="121" y="450"/>
                </a:cubicBezTo>
                <a:cubicBezTo>
                  <a:pt x="211" y="450"/>
                  <a:pt x="301" y="450"/>
                  <a:pt x="390" y="450"/>
                </a:cubicBezTo>
                <a:cubicBezTo>
                  <a:pt x="392" y="440"/>
                  <a:pt x="400" y="402"/>
                  <a:pt x="379" y="402"/>
                </a:cubicBezTo>
                <a:cubicBezTo>
                  <a:pt x="296" y="402"/>
                  <a:pt x="212" y="402"/>
                  <a:pt x="129" y="402"/>
                </a:cubicBezTo>
                <a:cubicBezTo>
                  <a:pt x="123" y="402"/>
                  <a:pt x="115" y="404"/>
                  <a:pt x="110" y="405"/>
                </a:cubicBezTo>
                <a:close/>
                <a:moveTo>
                  <a:pt x="110" y="328"/>
                </a:moveTo>
                <a:cubicBezTo>
                  <a:pt x="110" y="333"/>
                  <a:pt x="110" y="338"/>
                  <a:pt x="110" y="343"/>
                </a:cubicBezTo>
                <a:cubicBezTo>
                  <a:pt x="110" y="351"/>
                  <a:pt x="113" y="351"/>
                  <a:pt x="118" y="357"/>
                </a:cubicBezTo>
                <a:cubicBezTo>
                  <a:pt x="205" y="357"/>
                  <a:pt x="292" y="357"/>
                  <a:pt x="379" y="357"/>
                </a:cubicBezTo>
                <a:cubicBezTo>
                  <a:pt x="384" y="355"/>
                  <a:pt x="389" y="353"/>
                  <a:pt x="394" y="350"/>
                </a:cubicBezTo>
                <a:cubicBezTo>
                  <a:pt x="394" y="344"/>
                  <a:pt x="394" y="338"/>
                  <a:pt x="394" y="332"/>
                </a:cubicBezTo>
                <a:cubicBezTo>
                  <a:pt x="394" y="320"/>
                  <a:pt x="390" y="317"/>
                  <a:pt x="387" y="309"/>
                </a:cubicBezTo>
                <a:cubicBezTo>
                  <a:pt x="336" y="309"/>
                  <a:pt x="286" y="309"/>
                  <a:pt x="236" y="309"/>
                </a:cubicBezTo>
                <a:cubicBezTo>
                  <a:pt x="211" y="309"/>
                  <a:pt x="187" y="309"/>
                  <a:pt x="162" y="309"/>
                </a:cubicBezTo>
                <a:cubicBezTo>
                  <a:pt x="131" y="310"/>
                  <a:pt x="110" y="299"/>
                  <a:pt x="110" y="3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313D5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84861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938456" y="2019763"/>
            <a:ext cx="4334985" cy="3639924"/>
            <a:chOff x="3345274" y="1792649"/>
            <a:chExt cx="5437512" cy="4565674"/>
          </a:xfrm>
        </p:grpSpPr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4637435" y="2818924"/>
              <a:ext cx="2797008" cy="2797008"/>
            </a:xfrm>
            <a:custGeom>
              <a:avLst/>
              <a:gdLst>
                <a:gd name="T0" fmla="*/ 2189 w 3067"/>
                <a:gd name="T1" fmla="*/ 554 h 3062"/>
                <a:gd name="T2" fmla="*/ 878 w 3067"/>
                <a:gd name="T3" fmla="*/ 2507 h 3062"/>
                <a:gd name="T4" fmla="*/ 576 w 3067"/>
                <a:gd name="T5" fmla="*/ 2734 h 3062"/>
                <a:gd name="T6" fmla="*/ 968 w 3067"/>
                <a:gd name="T7" fmla="*/ 2704 h 3062"/>
                <a:gd name="T8" fmla="*/ 1122 w 3067"/>
                <a:gd name="T9" fmla="*/ 3013 h 3062"/>
                <a:gd name="T10" fmla="*/ 1474 w 3067"/>
                <a:gd name="T11" fmla="*/ 2829 h 3062"/>
                <a:gd name="T12" fmla="*/ 1712 w 3067"/>
                <a:gd name="T13" fmla="*/ 3062 h 3062"/>
                <a:gd name="T14" fmla="*/ 1968 w 3067"/>
                <a:gd name="T15" fmla="*/ 2754 h 3062"/>
                <a:gd name="T16" fmla="*/ 2309 w 3067"/>
                <a:gd name="T17" fmla="*/ 2867 h 3062"/>
                <a:gd name="T18" fmla="*/ 2420 w 3067"/>
                <a:gd name="T19" fmla="*/ 2480 h 3062"/>
                <a:gd name="T20" fmla="*/ 2744 w 3067"/>
                <a:gd name="T21" fmla="*/ 2493 h 3062"/>
                <a:gd name="T22" fmla="*/ 2704 w 3067"/>
                <a:gd name="T23" fmla="*/ 2092 h 3062"/>
                <a:gd name="T24" fmla="*/ 3017 w 3067"/>
                <a:gd name="T25" fmla="*/ 1964 h 3062"/>
                <a:gd name="T26" fmla="*/ 2830 w 3067"/>
                <a:gd name="T27" fmla="*/ 1608 h 3062"/>
                <a:gd name="T28" fmla="*/ 3067 w 3067"/>
                <a:gd name="T29" fmla="*/ 1361 h 3062"/>
                <a:gd name="T30" fmla="*/ 2760 w 3067"/>
                <a:gd name="T31" fmla="*/ 1104 h 3062"/>
                <a:gd name="T32" fmla="*/ 2889 w 3067"/>
                <a:gd name="T33" fmla="*/ 800 h 3062"/>
                <a:gd name="T34" fmla="*/ 2513 w 3067"/>
                <a:gd name="T35" fmla="*/ 674 h 3062"/>
                <a:gd name="T36" fmla="*/ 2492 w 3067"/>
                <a:gd name="T37" fmla="*/ 328 h 3062"/>
                <a:gd name="T38" fmla="*/ 2102 w 3067"/>
                <a:gd name="T39" fmla="*/ 355 h 3062"/>
                <a:gd name="T40" fmla="*/ 1945 w 3067"/>
                <a:gd name="T41" fmla="*/ 48 h 3062"/>
                <a:gd name="T42" fmla="*/ 1600 w 3067"/>
                <a:gd name="T43" fmla="*/ 220 h 3062"/>
                <a:gd name="T44" fmla="*/ 1355 w 3067"/>
                <a:gd name="T45" fmla="*/ 0 h 3062"/>
                <a:gd name="T46" fmla="*/ 1101 w 3067"/>
                <a:gd name="T47" fmla="*/ 285 h 3062"/>
                <a:gd name="T48" fmla="*/ 758 w 3067"/>
                <a:gd name="T49" fmla="*/ 195 h 3062"/>
                <a:gd name="T50" fmla="*/ 638 w 3067"/>
                <a:gd name="T51" fmla="*/ 556 h 3062"/>
                <a:gd name="T52" fmla="*/ 323 w 3067"/>
                <a:gd name="T53" fmla="*/ 568 h 3062"/>
                <a:gd name="T54" fmla="*/ 344 w 3067"/>
                <a:gd name="T55" fmla="*/ 948 h 3062"/>
                <a:gd name="T56" fmla="*/ 50 w 3067"/>
                <a:gd name="T57" fmla="*/ 1097 h 3062"/>
                <a:gd name="T58" fmla="*/ 216 w 3067"/>
                <a:gd name="T59" fmla="*/ 1443 h 3062"/>
                <a:gd name="T60" fmla="*/ 0 w 3067"/>
                <a:gd name="T61" fmla="*/ 1701 h 3062"/>
                <a:gd name="T62" fmla="*/ 290 w 3067"/>
                <a:gd name="T63" fmla="*/ 1956 h 3062"/>
                <a:gd name="T64" fmla="*/ 179 w 3067"/>
                <a:gd name="T65" fmla="*/ 2262 h 3062"/>
                <a:gd name="T66" fmla="*/ 547 w 3067"/>
                <a:gd name="T67" fmla="*/ 2390 h 3062"/>
                <a:gd name="T68" fmla="*/ 576 w 3067"/>
                <a:gd name="T69" fmla="*/ 2734 h 3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67" h="3062">
                  <a:moveTo>
                    <a:pt x="557" y="875"/>
                  </a:moveTo>
                  <a:cubicBezTo>
                    <a:pt x="919" y="336"/>
                    <a:pt x="1650" y="192"/>
                    <a:pt x="2189" y="554"/>
                  </a:cubicBezTo>
                  <a:cubicBezTo>
                    <a:pt x="2728" y="916"/>
                    <a:pt x="2872" y="1647"/>
                    <a:pt x="2510" y="2186"/>
                  </a:cubicBezTo>
                  <a:cubicBezTo>
                    <a:pt x="2148" y="2726"/>
                    <a:pt x="1418" y="2869"/>
                    <a:pt x="878" y="2507"/>
                  </a:cubicBezTo>
                  <a:cubicBezTo>
                    <a:pt x="339" y="2145"/>
                    <a:pt x="195" y="1415"/>
                    <a:pt x="557" y="875"/>
                  </a:cubicBezTo>
                  <a:close/>
                  <a:moveTo>
                    <a:pt x="576" y="2734"/>
                  </a:moveTo>
                  <a:lnTo>
                    <a:pt x="779" y="2870"/>
                  </a:lnTo>
                  <a:lnTo>
                    <a:pt x="968" y="2704"/>
                  </a:lnTo>
                  <a:cubicBezTo>
                    <a:pt x="1014" y="2726"/>
                    <a:pt x="1062" y="2745"/>
                    <a:pt x="1110" y="2761"/>
                  </a:cubicBezTo>
                  <a:lnTo>
                    <a:pt x="1122" y="3013"/>
                  </a:lnTo>
                  <a:lnTo>
                    <a:pt x="1363" y="3060"/>
                  </a:lnTo>
                  <a:lnTo>
                    <a:pt x="1474" y="2829"/>
                  </a:lnTo>
                  <a:cubicBezTo>
                    <a:pt x="1517" y="2831"/>
                    <a:pt x="1560" y="2830"/>
                    <a:pt x="1603" y="2828"/>
                  </a:cubicBezTo>
                  <a:lnTo>
                    <a:pt x="1712" y="3062"/>
                  </a:lnTo>
                  <a:lnTo>
                    <a:pt x="1952" y="3015"/>
                  </a:lnTo>
                  <a:lnTo>
                    <a:pt x="1968" y="2754"/>
                  </a:lnTo>
                  <a:cubicBezTo>
                    <a:pt x="2017" y="2737"/>
                    <a:pt x="2066" y="2716"/>
                    <a:pt x="2113" y="2692"/>
                  </a:cubicBezTo>
                  <a:lnTo>
                    <a:pt x="2309" y="2867"/>
                  </a:lnTo>
                  <a:lnTo>
                    <a:pt x="2510" y="2728"/>
                  </a:lnTo>
                  <a:lnTo>
                    <a:pt x="2420" y="2480"/>
                  </a:lnTo>
                  <a:cubicBezTo>
                    <a:pt x="2446" y="2455"/>
                    <a:pt x="2472" y="2429"/>
                    <a:pt x="2497" y="2401"/>
                  </a:cubicBezTo>
                  <a:lnTo>
                    <a:pt x="2744" y="2493"/>
                  </a:lnTo>
                  <a:lnTo>
                    <a:pt x="2880" y="2290"/>
                  </a:lnTo>
                  <a:lnTo>
                    <a:pt x="2704" y="2092"/>
                  </a:lnTo>
                  <a:cubicBezTo>
                    <a:pt x="2723" y="2053"/>
                    <a:pt x="2740" y="2013"/>
                    <a:pt x="2754" y="1973"/>
                  </a:cubicBezTo>
                  <a:lnTo>
                    <a:pt x="3017" y="1964"/>
                  </a:lnTo>
                  <a:lnTo>
                    <a:pt x="3066" y="1725"/>
                  </a:lnTo>
                  <a:lnTo>
                    <a:pt x="2830" y="1608"/>
                  </a:lnTo>
                  <a:cubicBezTo>
                    <a:pt x="2832" y="1562"/>
                    <a:pt x="2833" y="1515"/>
                    <a:pt x="2831" y="1469"/>
                  </a:cubicBezTo>
                  <a:lnTo>
                    <a:pt x="3067" y="1361"/>
                  </a:lnTo>
                  <a:lnTo>
                    <a:pt x="3019" y="1121"/>
                  </a:lnTo>
                  <a:lnTo>
                    <a:pt x="2760" y="1104"/>
                  </a:lnTo>
                  <a:cubicBezTo>
                    <a:pt x="2747" y="1064"/>
                    <a:pt x="2731" y="1024"/>
                    <a:pt x="2713" y="986"/>
                  </a:cubicBezTo>
                  <a:lnTo>
                    <a:pt x="2889" y="800"/>
                  </a:lnTo>
                  <a:lnTo>
                    <a:pt x="2754" y="595"/>
                  </a:lnTo>
                  <a:lnTo>
                    <a:pt x="2513" y="674"/>
                  </a:lnTo>
                  <a:cubicBezTo>
                    <a:pt x="2480" y="635"/>
                    <a:pt x="2444" y="598"/>
                    <a:pt x="2406" y="563"/>
                  </a:cubicBezTo>
                  <a:lnTo>
                    <a:pt x="2492" y="328"/>
                  </a:lnTo>
                  <a:lnTo>
                    <a:pt x="2288" y="191"/>
                  </a:lnTo>
                  <a:lnTo>
                    <a:pt x="2102" y="355"/>
                  </a:lnTo>
                  <a:cubicBezTo>
                    <a:pt x="2055" y="331"/>
                    <a:pt x="2006" y="310"/>
                    <a:pt x="1957" y="293"/>
                  </a:cubicBezTo>
                  <a:lnTo>
                    <a:pt x="1945" y="48"/>
                  </a:lnTo>
                  <a:lnTo>
                    <a:pt x="1705" y="1"/>
                  </a:lnTo>
                  <a:lnTo>
                    <a:pt x="1600" y="220"/>
                  </a:lnTo>
                  <a:cubicBezTo>
                    <a:pt x="1552" y="217"/>
                    <a:pt x="1504" y="216"/>
                    <a:pt x="1457" y="218"/>
                  </a:cubicBezTo>
                  <a:lnTo>
                    <a:pt x="1355" y="0"/>
                  </a:lnTo>
                  <a:lnTo>
                    <a:pt x="1115" y="46"/>
                  </a:lnTo>
                  <a:lnTo>
                    <a:pt x="1101" y="285"/>
                  </a:lnTo>
                  <a:cubicBezTo>
                    <a:pt x="1044" y="304"/>
                    <a:pt x="989" y="326"/>
                    <a:pt x="935" y="353"/>
                  </a:cubicBezTo>
                  <a:lnTo>
                    <a:pt x="758" y="195"/>
                  </a:lnTo>
                  <a:lnTo>
                    <a:pt x="557" y="333"/>
                  </a:lnTo>
                  <a:lnTo>
                    <a:pt x="638" y="556"/>
                  </a:lnTo>
                  <a:cubicBezTo>
                    <a:pt x="606" y="585"/>
                    <a:pt x="574" y="617"/>
                    <a:pt x="545" y="650"/>
                  </a:cubicBezTo>
                  <a:lnTo>
                    <a:pt x="323" y="568"/>
                  </a:lnTo>
                  <a:lnTo>
                    <a:pt x="187" y="771"/>
                  </a:lnTo>
                  <a:lnTo>
                    <a:pt x="344" y="948"/>
                  </a:lnTo>
                  <a:cubicBezTo>
                    <a:pt x="322" y="995"/>
                    <a:pt x="302" y="1042"/>
                    <a:pt x="285" y="1090"/>
                  </a:cubicBezTo>
                  <a:lnTo>
                    <a:pt x="50" y="1097"/>
                  </a:lnTo>
                  <a:lnTo>
                    <a:pt x="2" y="1337"/>
                  </a:lnTo>
                  <a:lnTo>
                    <a:pt x="216" y="1443"/>
                  </a:lnTo>
                  <a:cubicBezTo>
                    <a:pt x="213" y="1496"/>
                    <a:pt x="213" y="1549"/>
                    <a:pt x="216" y="1602"/>
                  </a:cubicBezTo>
                  <a:lnTo>
                    <a:pt x="0" y="1701"/>
                  </a:lnTo>
                  <a:lnTo>
                    <a:pt x="48" y="1941"/>
                  </a:lnTo>
                  <a:lnTo>
                    <a:pt x="290" y="1956"/>
                  </a:lnTo>
                  <a:cubicBezTo>
                    <a:pt x="305" y="2000"/>
                    <a:pt x="324" y="2044"/>
                    <a:pt x="344" y="2086"/>
                  </a:cubicBezTo>
                  <a:lnTo>
                    <a:pt x="179" y="2262"/>
                  </a:lnTo>
                  <a:lnTo>
                    <a:pt x="313" y="2467"/>
                  </a:lnTo>
                  <a:lnTo>
                    <a:pt x="547" y="2390"/>
                  </a:lnTo>
                  <a:cubicBezTo>
                    <a:pt x="582" y="2429"/>
                    <a:pt x="620" y="2466"/>
                    <a:pt x="661" y="2502"/>
                  </a:cubicBezTo>
                  <a:lnTo>
                    <a:pt x="576" y="2734"/>
                  </a:ln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5556395" y="5278846"/>
              <a:ext cx="995205" cy="1079477"/>
            </a:xfrm>
            <a:custGeom>
              <a:avLst/>
              <a:gdLst>
                <a:gd name="T0" fmla="*/ 0 w 1094"/>
                <a:gd name="T1" fmla="*/ 0 h 1182"/>
                <a:gd name="T2" fmla="*/ 1094 w 1094"/>
                <a:gd name="T3" fmla="*/ 0 h 1182"/>
                <a:gd name="T4" fmla="*/ 1094 w 1094"/>
                <a:gd name="T5" fmla="*/ 511 h 1182"/>
                <a:gd name="T6" fmla="*/ 0 w 1094"/>
                <a:gd name="T7" fmla="*/ 511 h 1182"/>
                <a:gd name="T8" fmla="*/ 0 w 1094"/>
                <a:gd name="T9" fmla="*/ 0 h 1182"/>
                <a:gd name="T10" fmla="*/ 113 w 1094"/>
                <a:gd name="T11" fmla="*/ 567 h 1182"/>
                <a:gd name="T12" fmla="*/ 981 w 1094"/>
                <a:gd name="T13" fmla="*/ 567 h 1182"/>
                <a:gd name="T14" fmla="*/ 981 w 1094"/>
                <a:gd name="T15" fmla="*/ 774 h 1182"/>
                <a:gd name="T16" fmla="*/ 113 w 1094"/>
                <a:gd name="T17" fmla="*/ 774 h 1182"/>
                <a:gd name="T18" fmla="*/ 113 w 1094"/>
                <a:gd name="T19" fmla="*/ 567 h 1182"/>
                <a:gd name="T20" fmla="*/ 132 w 1094"/>
                <a:gd name="T21" fmla="*/ 822 h 1182"/>
                <a:gd name="T22" fmla="*/ 961 w 1094"/>
                <a:gd name="T23" fmla="*/ 822 h 1182"/>
                <a:gd name="T24" fmla="*/ 961 w 1094"/>
                <a:gd name="T25" fmla="*/ 979 h 1182"/>
                <a:gd name="T26" fmla="*/ 132 w 1094"/>
                <a:gd name="T27" fmla="*/ 979 h 1182"/>
                <a:gd name="T28" fmla="*/ 132 w 1094"/>
                <a:gd name="T29" fmla="*/ 822 h 1182"/>
                <a:gd name="T30" fmla="*/ 368 w 1094"/>
                <a:gd name="T31" fmla="*/ 1025 h 1182"/>
                <a:gd name="T32" fmla="*/ 725 w 1094"/>
                <a:gd name="T33" fmla="*/ 1025 h 1182"/>
                <a:gd name="T34" fmla="*/ 725 w 1094"/>
                <a:gd name="T35" fmla="*/ 1182 h 1182"/>
                <a:gd name="T36" fmla="*/ 368 w 1094"/>
                <a:gd name="T37" fmla="*/ 1182 h 1182"/>
                <a:gd name="T38" fmla="*/ 368 w 1094"/>
                <a:gd name="T39" fmla="*/ 1025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4" h="1182">
                  <a:moveTo>
                    <a:pt x="0" y="0"/>
                  </a:moveTo>
                  <a:lnTo>
                    <a:pt x="1094" y="0"/>
                  </a:lnTo>
                  <a:lnTo>
                    <a:pt x="1094" y="511"/>
                  </a:lnTo>
                  <a:lnTo>
                    <a:pt x="0" y="511"/>
                  </a:lnTo>
                  <a:lnTo>
                    <a:pt x="0" y="0"/>
                  </a:lnTo>
                  <a:close/>
                  <a:moveTo>
                    <a:pt x="113" y="567"/>
                  </a:moveTo>
                  <a:lnTo>
                    <a:pt x="981" y="567"/>
                  </a:lnTo>
                  <a:lnTo>
                    <a:pt x="981" y="774"/>
                  </a:lnTo>
                  <a:lnTo>
                    <a:pt x="113" y="774"/>
                  </a:lnTo>
                  <a:lnTo>
                    <a:pt x="113" y="567"/>
                  </a:lnTo>
                  <a:close/>
                  <a:moveTo>
                    <a:pt x="132" y="822"/>
                  </a:moveTo>
                  <a:lnTo>
                    <a:pt x="961" y="822"/>
                  </a:lnTo>
                  <a:lnTo>
                    <a:pt x="961" y="979"/>
                  </a:lnTo>
                  <a:lnTo>
                    <a:pt x="132" y="979"/>
                  </a:lnTo>
                  <a:lnTo>
                    <a:pt x="132" y="822"/>
                  </a:lnTo>
                  <a:close/>
                  <a:moveTo>
                    <a:pt x="368" y="1025"/>
                  </a:moveTo>
                  <a:lnTo>
                    <a:pt x="725" y="1025"/>
                  </a:lnTo>
                  <a:lnTo>
                    <a:pt x="725" y="1182"/>
                  </a:lnTo>
                  <a:lnTo>
                    <a:pt x="368" y="1182"/>
                  </a:lnTo>
                  <a:lnTo>
                    <a:pt x="368" y="1025"/>
                  </a:ln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3345274" y="3641573"/>
              <a:ext cx="1264071" cy="1264071"/>
              <a:chOff x="3602100" y="4141250"/>
              <a:chExt cx="1264071" cy="1264071"/>
            </a:xfrm>
          </p:grpSpPr>
          <p:sp>
            <p:nvSpPr>
              <p:cNvPr id="61" name="Freeform 8"/>
              <p:cNvSpPr>
                <a:spLocks noEditPoints="1"/>
              </p:cNvSpPr>
              <p:nvPr/>
            </p:nvSpPr>
            <p:spPr bwMode="auto">
              <a:xfrm>
                <a:off x="3602100" y="4141250"/>
                <a:ext cx="1264071" cy="1264071"/>
              </a:xfrm>
              <a:custGeom>
                <a:avLst/>
                <a:gdLst>
                  <a:gd name="T0" fmla="*/ 813 w 1386"/>
                  <a:gd name="T1" fmla="*/ 164 h 1385"/>
                  <a:gd name="T2" fmla="*/ 561 w 1386"/>
                  <a:gd name="T3" fmla="*/ 1218 h 1385"/>
                  <a:gd name="T4" fmla="*/ 477 w 1386"/>
                  <a:gd name="T5" fmla="*/ 1353 h 1385"/>
                  <a:gd name="T6" fmla="*/ 638 w 1386"/>
                  <a:gd name="T7" fmla="*/ 1279 h 1385"/>
                  <a:gd name="T8" fmla="*/ 751 w 1386"/>
                  <a:gd name="T9" fmla="*/ 1385 h 1385"/>
                  <a:gd name="T10" fmla="*/ 871 w 1386"/>
                  <a:gd name="T11" fmla="*/ 1251 h 1385"/>
                  <a:gd name="T12" fmla="*/ 1007 w 1386"/>
                  <a:gd name="T13" fmla="*/ 1312 h 1385"/>
                  <a:gd name="T14" fmla="*/ 1067 w 1386"/>
                  <a:gd name="T15" fmla="*/ 1142 h 1385"/>
                  <a:gd name="T16" fmla="*/ 1229 w 1386"/>
                  <a:gd name="T17" fmla="*/ 1135 h 1385"/>
                  <a:gd name="T18" fmla="*/ 1215 w 1386"/>
                  <a:gd name="T19" fmla="*/ 954 h 1385"/>
                  <a:gd name="T20" fmla="*/ 1354 w 1386"/>
                  <a:gd name="T21" fmla="*/ 908 h 1385"/>
                  <a:gd name="T22" fmla="*/ 1274 w 1386"/>
                  <a:gd name="T23" fmla="*/ 745 h 1385"/>
                  <a:gd name="T24" fmla="*/ 1386 w 1386"/>
                  <a:gd name="T25" fmla="*/ 641 h 1385"/>
                  <a:gd name="T26" fmla="*/ 1251 w 1386"/>
                  <a:gd name="T27" fmla="*/ 520 h 1385"/>
                  <a:gd name="T28" fmla="*/ 1313 w 1386"/>
                  <a:gd name="T29" fmla="*/ 378 h 1385"/>
                  <a:gd name="T30" fmla="*/ 1143 w 1386"/>
                  <a:gd name="T31" fmla="*/ 318 h 1385"/>
                  <a:gd name="T32" fmla="*/ 1150 w 1386"/>
                  <a:gd name="T33" fmla="*/ 168 h 1385"/>
                  <a:gd name="T34" fmla="*/ 972 w 1386"/>
                  <a:gd name="T35" fmla="*/ 175 h 1385"/>
                  <a:gd name="T36" fmla="*/ 909 w 1386"/>
                  <a:gd name="T37" fmla="*/ 32 h 1385"/>
                  <a:gd name="T38" fmla="*/ 748 w 1386"/>
                  <a:gd name="T39" fmla="*/ 105 h 1385"/>
                  <a:gd name="T40" fmla="*/ 634 w 1386"/>
                  <a:gd name="T41" fmla="*/ 0 h 1385"/>
                  <a:gd name="T42" fmla="*/ 516 w 1386"/>
                  <a:gd name="T43" fmla="*/ 127 h 1385"/>
                  <a:gd name="T44" fmla="*/ 378 w 1386"/>
                  <a:gd name="T45" fmla="*/ 72 h 1385"/>
                  <a:gd name="T46" fmla="*/ 315 w 1386"/>
                  <a:gd name="T47" fmla="*/ 233 h 1385"/>
                  <a:gd name="T48" fmla="*/ 157 w 1386"/>
                  <a:gd name="T49" fmla="*/ 250 h 1385"/>
                  <a:gd name="T50" fmla="*/ 163 w 1386"/>
                  <a:gd name="T51" fmla="*/ 421 h 1385"/>
                  <a:gd name="T52" fmla="*/ 32 w 1386"/>
                  <a:gd name="T53" fmla="*/ 476 h 1385"/>
                  <a:gd name="T54" fmla="*/ 100 w 1386"/>
                  <a:gd name="T55" fmla="*/ 634 h 1385"/>
                  <a:gd name="T56" fmla="*/ 0 w 1386"/>
                  <a:gd name="T57" fmla="*/ 744 h 1385"/>
                  <a:gd name="T58" fmla="*/ 123 w 1386"/>
                  <a:gd name="T59" fmla="*/ 864 h 1385"/>
                  <a:gd name="T60" fmla="*/ 73 w 1386"/>
                  <a:gd name="T61" fmla="*/ 1007 h 1385"/>
                  <a:gd name="T62" fmla="*/ 235 w 1386"/>
                  <a:gd name="T63" fmla="*/ 1069 h 1385"/>
                  <a:gd name="T64" fmla="*/ 236 w 1386"/>
                  <a:gd name="T65" fmla="*/ 1216 h 1385"/>
                  <a:gd name="T66" fmla="*/ 411 w 1386"/>
                  <a:gd name="T67" fmla="*/ 1212 h 1385"/>
                  <a:gd name="T68" fmla="*/ 477 w 1386"/>
                  <a:gd name="T69" fmla="*/ 1353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5">
                    <a:moveTo>
                      <a:pt x="160" y="565"/>
                    </a:moveTo>
                    <a:cubicBezTo>
                      <a:pt x="229" y="274"/>
                      <a:pt x="522" y="94"/>
                      <a:pt x="813" y="164"/>
                    </a:cubicBezTo>
                    <a:cubicBezTo>
                      <a:pt x="1104" y="233"/>
                      <a:pt x="1284" y="526"/>
                      <a:pt x="1214" y="817"/>
                    </a:cubicBezTo>
                    <a:cubicBezTo>
                      <a:pt x="1145" y="1108"/>
                      <a:pt x="852" y="1288"/>
                      <a:pt x="561" y="1218"/>
                    </a:cubicBezTo>
                    <a:cubicBezTo>
                      <a:pt x="270" y="1149"/>
                      <a:pt x="90" y="856"/>
                      <a:pt x="160" y="565"/>
                    </a:cubicBezTo>
                    <a:close/>
                    <a:moveTo>
                      <a:pt x="477" y="1353"/>
                    </a:moveTo>
                    <a:lnTo>
                      <a:pt x="584" y="1379"/>
                    </a:lnTo>
                    <a:lnTo>
                      <a:pt x="638" y="1279"/>
                    </a:lnTo>
                    <a:cubicBezTo>
                      <a:pt x="661" y="1281"/>
                      <a:pt x="684" y="1281"/>
                      <a:pt x="706" y="1280"/>
                    </a:cubicBezTo>
                    <a:lnTo>
                      <a:pt x="751" y="1385"/>
                    </a:lnTo>
                    <a:lnTo>
                      <a:pt x="860" y="1367"/>
                    </a:lnTo>
                    <a:lnTo>
                      <a:pt x="871" y="1251"/>
                    </a:lnTo>
                    <a:cubicBezTo>
                      <a:pt x="889" y="1245"/>
                      <a:pt x="907" y="1238"/>
                      <a:pt x="925" y="1230"/>
                    </a:cubicBezTo>
                    <a:lnTo>
                      <a:pt x="1007" y="1312"/>
                    </a:lnTo>
                    <a:lnTo>
                      <a:pt x="1101" y="1255"/>
                    </a:lnTo>
                    <a:lnTo>
                      <a:pt x="1067" y="1142"/>
                    </a:lnTo>
                    <a:cubicBezTo>
                      <a:pt x="1085" y="1126"/>
                      <a:pt x="1103" y="1110"/>
                      <a:pt x="1119" y="1092"/>
                    </a:cubicBezTo>
                    <a:lnTo>
                      <a:pt x="1229" y="1135"/>
                    </a:lnTo>
                    <a:lnTo>
                      <a:pt x="1292" y="1045"/>
                    </a:lnTo>
                    <a:lnTo>
                      <a:pt x="1215" y="954"/>
                    </a:lnTo>
                    <a:cubicBezTo>
                      <a:pt x="1222" y="939"/>
                      <a:pt x="1229" y="924"/>
                      <a:pt x="1235" y="909"/>
                    </a:cubicBezTo>
                    <a:lnTo>
                      <a:pt x="1354" y="908"/>
                    </a:lnTo>
                    <a:lnTo>
                      <a:pt x="1379" y="801"/>
                    </a:lnTo>
                    <a:lnTo>
                      <a:pt x="1274" y="745"/>
                    </a:lnTo>
                    <a:cubicBezTo>
                      <a:pt x="1276" y="725"/>
                      <a:pt x="1277" y="706"/>
                      <a:pt x="1277" y="686"/>
                    </a:cubicBezTo>
                    <a:lnTo>
                      <a:pt x="1386" y="641"/>
                    </a:lnTo>
                    <a:lnTo>
                      <a:pt x="1369" y="532"/>
                    </a:lnTo>
                    <a:lnTo>
                      <a:pt x="1251" y="520"/>
                    </a:lnTo>
                    <a:cubicBezTo>
                      <a:pt x="1245" y="500"/>
                      <a:pt x="1238" y="480"/>
                      <a:pt x="1230" y="461"/>
                    </a:cubicBezTo>
                    <a:lnTo>
                      <a:pt x="1313" y="378"/>
                    </a:lnTo>
                    <a:lnTo>
                      <a:pt x="1255" y="284"/>
                    </a:lnTo>
                    <a:lnTo>
                      <a:pt x="1143" y="318"/>
                    </a:lnTo>
                    <a:cubicBezTo>
                      <a:pt x="1131" y="303"/>
                      <a:pt x="1118" y="289"/>
                      <a:pt x="1105" y="275"/>
                    </a:cubicBezTo>
                    <a:lnTo>
                      <a:pt x="1150" y="168"/>
                    </a:lnTo>
                    <a:lnTo>
                      <a:pt x="1061" y="103"/>
                    </a:lnTo>
                    <a:lnTo>
                      <a:pt x="972" y="175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1" y="6"/>
                    </a:lnTo>
                    <a:lnTo>
                      <a:pt x="748" y="105"/>
                    </a:lnTo>
                    <a:cubicBezTo>
                      <a:pt x="725" y="102"/>
                      <a:pt x="701" y="101"/>
                      <a:pt x="678" y="101"/>
                    </a:cubicBezTo>
                    <a:lnTo>
                      <a:pt x="634" y="0"/>
                    </a:lnTo>
                    <a:lnTo>
                      <a:pt x="526" y="18"/>
                    </a:lnTo>
                    <a:lnTo>
                      <a:pt x="516" y="127"/>
                    </a:lnTo>
                    <a:cubicBezTo>
                      <a:pt x="495" y="133"/>
                      <a:pt x="475" y="140"/>
                      <a:pt x="455" y="149"/>
                    </a:cubicBezTo>
                    <a:lnTo>
                      <a:pt x="378" y="72"/>
                    </a:lnTo>
                    <a:lnTo>
                      <a:pt x="284" y="130"/>
                    </a:lnTo>
                    <a:lnTo>
                      <a:pt x="315" y="233"/>
                    </a:lnTo>
                    <a:cubicBezTo>
                      <a:pt x="295" y="250"/>
                      <a:pt x="275" y="269"/>
                      <a:pt x="256" y="288"/>
                    </a:cubicBezTo>
                    <a:lnTo>
                      <a:pt x="157" y="250"/>
                    </a:lnTo>
                    <a:lnTo>
                      <a:pt x="94" y="340"/>
                    </a:lnTo>
                    <a:lnTo>
                      <a:pt x="163" y="421"/>
                    </a:lnTo>
                    <a:cubicBezTo>
                      <a:pt x="154" y="439"/>
                      <a:pt x="145" y="457"/>
                      <a:pt x="138" y="476"/>
                    </a:cubicBezTo>
                    <a:lnTo>
                      <a:pt x="32" y="476"/>
                    </a:lnTo>
                    <a:lnTo>
                      <a:pt x="6" y="584"/>
                    </a:lnTo>
                    <a:lnTo>
                      <a:pt x="100" y="634"/>
                    </a:lnTo>
                    <a:cubicBezTo>
                      <a:pt x="98" y="657"/>
                      <a:pt x="97" y="680"/>
                      <a:pt x="97" y="703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3" y="864"/>
                    </a:lnTo>
                    <a:cubicBezTo>
                      <a:pt x="130" y="887"/>
                      <a:pt x="139" y="909"/>
                      <a:pt x="148" y="931"/>
                    </a:cubicBezTo>
                    <a:lnTo>
                      <a:pt x="73" y="1007"/>
                    </a:lnTo>
                    <a:lnTo>
                      <a:pt x="131" y="1101"/>
                    </a:lnTo>
                    <a:lnTo>
                      <a:pt x="235" y="1069"/>
                    </a:lnTo>
                    <a:cubicBezTo>
                      <a:pt x="248" y="1086"/>
                      <a:pt x="263" y="1101"/>
                      <a:pt x="278" y="1116"/>
                    </a:cubicBezTo>
                    <a:lnTo>
                      <a:pt x="236" y="1216"/>
                    </a:lnTo>
                    <a:lnTo>
                      <a:pt x="325" y="1282"/>
                    </a:lnTo>
                    <a:lnTo>
                      <a:pt x="411" y="1212"/>
                    </a:lnTo>
                    <a:cubicBezTo>
                      <a:pt x="432" y="1223"/>
                      <a:pt x="454" y="1233"/>
                      <a:pt x="477" y="1242"/>
                    </a:cubicBezTo>
                    <a:lnTo>
                      <a:pt x="477" y="1353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9"/>
              <p:cNvSpPr/>
              <p:nvPr/>
            </p:nvSpPr>
            <p:spPr bwMode="auto">
              <a:xfrm>
                <a:off x="3714461" y="4257626"/>
                <a:ext cx="1027308" cy="1027308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2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6"/>
                      <a:pt x="445" y="1062"/>
                    </a:cubicBezTo>
                    <a:cubicBezTo>
                      <a:pt x="720" y="1128"/>
                      <a:pt x="996" y="958"/>
                      <a:pt x="1062" y="683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4327970" y="1792649"/>
              <a:ext cx="1264071" cy="1264071"/>
              <a:chOff x="4637435" y="2231854"/>
              <a:chExt cx="1264071" cy="1264071"/>
            </a:xfrm>
          </p:grpSpPr>
          <p:sp>
            <p:nvSpPr>
              <p:cNvPr id="59" name="Freeform 10"/>
              <p:cNvSpPr>
                <a:spLocks noEditPoints="1"/>
              </p:cNvSpPr>
              <p:nvPr/>
            </p:nvSpPr>
            <p:spPr bwMode="auto">
              <a:xfrm>
                <a:off x="4637435" y="2231854"/>
                <a:ext cx="1264071" cy="1264071"/>
              </a:xfrm>
              <a:custGeom>
                <a:avLst/>
                <a:gdLst>
                  <a:gd name="T0" fmla="*/ 813 w 1386"/>
                  <a:gd name="T1" fmla="*/ 164 h 1386"/>
                  <a:gd name="T2" fmla="*/ 561 w 1386"/>
                  <a:gd name="T3" fmla="*/ 1219 h 1386"/>
                  <a:gd name="T4" fmla="*/ 477 w 1386"/>
                  <a:gd name="T5" fmla="*/ 1354 h 1386"/>
                  <a:gd name="T6" fmla="*/ 638 w 1386"/>
                  <a:gd name="T7" fmla="*/ 1279 h 1386"/>
                  <a:gd name="T8" fmla="*/ 751 w 1386"/>
                  <a:gd name="T9" fmla="*/ 1386 h 1386"/>
                  <a:gd name="T10" fmla="*/ 871 w 1386"/>
                  <a:gd name="T11" fmla="*/ 1252 h 1386"/>
                  <a:gd name="T12" fmla="*/ 1008 w 1386"/>
                  <a:gd name="T13" fmla="*/ 1313 h 1386"/>
                  <a:gd name="T14" fmla="*/ 1067 w 1386"/>
                  <a:gd name="T15" fmla="*/ 1142 h 1386"/>
                  <a:gd name="T16" fmla="*/ 1229 w 1386"/>
                  <a:gd name="T17" fmla="*/ 1136 h 1386"/>
                  <a:gd name="T18" fmla="*/ 1215 w 1386"/>
                  <a:gd name="T19" fmla="*/ 955 h 1386"/>
                  <a:gd name="T20" fmla="*/ 1354 w 1386"/>
                  <a:gd name="T21" fmla="*/ 909 h 1386"/>
                  <a:gd name="T22" fmla="*/ 1274 w 1386"/>
                  <a:gd name="T23" fmla="*/ 745 h 1386"/>
                  <a:gd name="T24" fmla="*/ 1386 w 1386"/>
                  <a:gd name="T25" fmla="*/ 642 h 1386"/>
                  <a:gd name="T26" fmla="*/ 1251 w 1386"/>
                  <a:gd name="T27" fmla="*/ 521 h 1386"/>
                  <a:gd name="T28" fmla="*/ 1313 w 1386"/>
                  <a:gd name="T29" fmla="*/ 378 h 1386"/>
                  <a:gd name="T30" fmla="*/ 1143 w 1386"/>
                  <a:gd name="T31" fmla="*/ 318 h 1386"/>
                  <a:gd name="T32" fmla="*/ 1150 w 1386"/>
                  <a:gd name="T33" fmla="*/ 169 h 1386"/>
                  <a:gd name="T34" fmla="*/ 972 w 1386"/>
                  <a:gd name="T35" fmla="*/ 176 h 1386"/>
                  <a:gd name="T36" fmla="*/ 909 w 1386"/>
                  <a:gd name="T37" fmla="*/ 32 h 1386"/>
                  <a:gd name="T38" fmla="*/ 749 w 1386"/>
                  <a:gd name="T39" fmla="*/ 105 h 1386"/>
                  <a:gd name="T40" fmla="*/ 635 w 1386"/>
                  <a:gd name="T41" fmla="*/ 0 h 1386"/>
                  <a:gd name="T42" fmla="*/ 516 w 1386"/>
                  <a:gd name="T43" fmla="*/ 128 h 1386"/>
                  <a:gd name="T44" fmla="*/ 378 w 1386"/>
                  <a:gd name="T45" fmla="*/ 73 h 1386"/>
                  <a:gd name="T46" fmla="*/ 316 w 1386"/>
                  <a:gd name="T47" fmla="*/ 234 h 1386"/>
                  <a:gd name="T48" fmla="*/ 157 w 1386"/>
                  <a:gd name="T49" fmla="*/ 250 h 1386"/>
                  <a:gd name="T50" fmla="*/ 163 w 1386"/>
                  <a:gd name="T51" fmla="*/ 422 h 1386"/>
                  <a:gd name="T52" fmla="*/ 32 w 1386"/>
                  <a:gd name="T53" fmla="*/ 477 h 1386"/>
                  <a:gd name="T54" fmla="*/ 100 w 1386"/>
                  <a:gd name="T55" fmla="*/ 635 h 1386"/>
                  <a:gd name="T56" fmla="*/ 0 w 1386"/>
                  <a:gd name="T57" fmla="*/ 744 h 1386"/>
                  <a:gd name="T58" fmla="*/ 123 w 1386"/>
                  <a:gd name="T59" fmla="*/ 864 h 1386"/>
                  <a:gd name="T60" fmla="*/ 73 w 1386"/>
                  <a:gd name="T61" fmla="*/ 1008 h 1386"/>
                  <a:gd name="T62" fmla="*/ 235 w 1386"/>
                  <a:gd name="T63" fmla="*/ 1070 h 1386"/>
                  <a:gd name="T64" fmla="*/ 236 w 1386"/>
                  <a:gd name="T65" fmla="*/ 1217 h 1386"/>
                  <a:gd name="T66" fmla="*/ 411 w 1386"/>
                  <a:gd name="T67" fmla="*/ 1213 h 1386"/>
                  <a:gd name="T68" fmla="*/ 477 w 1386"/>
                  <a:gd name="T69" fmla="*/ 1354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6">
                    <a:moveTo>
                      <a:pt x="160" y="566"/>
                    </a:moveTo>
                    <a:cubicBezTo>
                      <a:pt x="229" y="274"/>
                      <a:pt x="522" y="95"/>
                      <a:pt x="813" y="164"/>
                    </a:cubicBezTo>
                    <a:cubicBezTo>
                      <a:pt x="1105" y="234"/>
                      <a:pt x="1284" y="527"/>
                      <a:pt x="1215" y="818"/>
                    </a:cubicBezTo>
                    <a:cubicBezTo>
                      <a:pt x="1145" y="1109"/>
                      <a:pt x="852" y="1289"/>
                      <a:pt x="561" y="1219"/>
                    </a:cubicBezTo>
                    <a:cubicBezTo>
                      <a:pt x="270" y="1150"/>
                      <a:pt x="90" y="857"/>
                      <a:pt x="160" y="566"/>
                    </a:cubicBezTo>
                    <a:close/>
                    <a:moveTo>
                      <a:pt x="477" y="1354"/>
                    </a:moveTo>
                    <a:lnTo>
                      <a:pt x="584" y="1380"/>
                    </a:lnTo>
                    <a:lnTo>
                      <a:pt x="638" y="1279"/>
                    </a:lnTo>
                    <a:cubicBezTo>
                      <a:pt x="661" y="1281"/>
                      <a:pt x="684" y="1282"/>
                      <a:pt x="707" y="1281"/>
                    </a:cubicBezTo>
                    <a:lnTo>
                      <a:pt x="751" y="1386"/>
                    </a:lnTo>
                    <a:lnTo>
                      <a:pt x="860" y="1368"/>
                    </a:lnTo>
                    <a:lnTo>
                      <a:pt x="871" y="1252"/>
                    </a:lnTo>
                    <a:cubicBezTo>
                      <a:pt x="889" y="1246"/>
                      <a:pt x="907" y="1239"/>
                      <a:pt x="925" y="1231"/>
                    </a:cubicBezTo>
                    <a:lnTo>
                      <a:pt x="1008" y="1313"/>
                    </a:lnTo>
                    <a:lnTo>
                      <a:pt x="1102" y="1255"/>
                    </a:lnTo>
                    <a:lnTo>
                      <a:pt x="1067" y="1142"/>
                    </a:lnTo>
                    <a:cubicBezTo>
                      <a:pt x="1086" y="1127"/>
                      <a:pt x="1103" y="1111"/>
                      <a:pt x="1119" y="1093"/>
                    </a:cubicBezTo>
                    <a:lnTo>
                      <a:pt x="1229" y="1136"/>
                    </a:lnTo>
                    <a:lnTo>
                      <a:pt x="1292" y="1045"/>
                    </a:lnTo>
                    <a:lnTo>
                      <a:pt x="1215" y="955"/>
                    </a:lnTo>
                    <a:cubicBezTo>
                      <a:pt x="1222" y="940"/>
                      <a:pt x="1229" y="925"/>
                      <a:pt x="1235" y="909"/>
                    </a:cubicBezTo>
                    <a:lnTo>
                      <a:pt x="1354" y="909"/>
                    </a:lnTo>
                    <a:lnTo>
                      <a:pt x="1379" y="802"/>
                    </a:lnTo>
                    <a:lnTo>
                      <a:pt x="1274" y="745"/>
                    </a:lnTo>
                    <a:cubicBezTo>
                      <a:pt x="1276" y="726"/>
                      <a:pt x="1277" y="706"/>
                      <a:pt x="1277" y="687"/>
                    </a:cubicBezTo>
                    <a:lnTo>
                      <a:pt x="1386" y="642"/>
                    </a:lnTo>
                    <a:lnTo>
                      <a:pt x="1369" y="533"/>
                    </a:lnTo>
                    <a:lnTo>
                      <a:pt x="1251" y="521"/>
                    </a:lnTo>
                    <a:cubicBezTo>
                      <a:pt x="1245" y="501"/>
                      <a:pt x="1238" y="481"/>
                      <a:pt x="1230" y="462"/>
                    </a:cubicBezTo>
                    <a:lnTo>
                      <a:pt x="1313" y="378"/>
                    </a:lnTo>
                    <a:lnTo>
                      <a:pt x="1255" y="285"/>
                    </a:lnTo>
                    <a:lnTo>
                      <a:pt x="1143" y="318"/>
                    </a:lnTo>
                    <a:cubicBezTo>
                      <a:pt x="1131" y="304"/>
                      <a:pt x="1119" y="289"/>
                      <a:pt x="1105" y="276"/>
                    </a:cubicBezTo>
                    <a:lnTo>
                      <a:pt x="1150" y="169"/>
                    </a:lnTo>
                    <a:lnTo>
                      <a:pt x="1061" y="104"/>
                    </a:lnTo>
                    <a:lnTo>
                      <a:pt x="972" y="176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2" y="7"/>
                    </a:lnTo>
                    <a:lnTo>
                      <a:pt x="749" y="105"/>
                    </a:lnTo>
                    <a:cubicBezTo>
                      <a:pt x="725" y="103"/>
                      <a:pt x="701" y="102"/>
                      <a:pt x="678" y="102"/>
                    </a:cubicBezTo>
                    <a:lnTo>
                      <a:pt x="635" y="0"/>
                    </a:lnTo>
                    <a:lnTo>
                      <a:pt x="526" y="18"/>
                    </a:lnTo>
                    <a:lnTo>
                      <a:pt x="516" y="128"/>
                    </a:lnTo>
                    <a:cubicBezTo>
                      <a:pt x="495" y="134"/>
                      <a:pt x="475" y="141"/>
                      <a:pt x="455" y="150"/>
                    </a:cubicBezTo>
                    <a:lnTo>
                      <a:pt x="378" y="73"/>
                    </a:lnTo>
                    <a:lnTo>
                      <a:pt x="284" y="131"/>
                    </a:lnTo>
                    <a:lnTo>
                      <a:pt x="316" y="234"/>
                    </a:lnTo>
                    <a:cubicBezTo>
                      <a:pt x="295" y="251"/>
                      <a:pt x="275" y="269"/>
                      <a:pt x="256" y="289"/>
                    </a:cubicBezTo>
                    <a:lnTo>
                      <a:pt x="157" y="250"/>
                    </a:lnTo>
                    <a:lnTo>
                      <a:pt x="94" y="341"/>
                    </a:lnTo>
                    <a:lnTo>
                      <a:pt x="163" y="422"/>
                    </a:lnTo>
                    <a:cubicBezTo>
                      <a:pt x="154" y="440"/>
                      <a:pt x="146" y="458"/>
                      <a:pt x="138" y="477"/>
                    </a:cubicBezTo>
                    <a:lnTo>
                      <a:pt x="32" y="477"/>
                    </a:lnTo>
                    <a:lnTo>
                      <a:pt x="7" y="584"/>
                    </a:lnTo>
                    <a:lnTo>
                      <a:pt x="100" y="635"/>
                    </a:lnTo>
                    <a:cubicBezTo>
                      <a:pt x="98" y="658"/>
                      <a:pt x="97" y="681"/>
                      <a:pt x="98" y="704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3" y="864"/>
                    </a:lnTo>
                    <a:cubicBezTo>
                      <a:pt x="130" y="887"/>
                      <a:pt x="139" y="910"/>
                      <a:pt x="149" y="932"/>
                    </a:cubicBezTo>
                    <a:lnTo>
                      <a:pt x="73" y="1008"/>
                    </a:lnTo>
                    <a:lnTo>
                      <a:pt x="131" y="1102"/>
                    </a:lnTo>
                    <a:lnTo>
                      <a:pt x="235" y="1070"/>
                    </a:lnTo>
                    <a:cubicBezTo>
                      <a:pt x="248" y="1086"/>
                      <a:pt x="263" y="1102"/>
                      <a:pt x="278" y="1116"/>
                    </a:cubicBezTo>
                    <a:lnTo>
                      <a:pt x="236" y="1217"/>
                    </a:lnTo>
                    <a:lnTo>
                      <a:pt x="325" y="1283"/>
                    </a:lnTo>
                    <a:lnTo>
                      <a:pt x="411" y="1213"/>
                    </a:lnTo>
                    <a:cubicBezTo>
                      <a:pt x="432" y="1224"/>
                      <a:pt x="454" y="1234"/>
                      <a:pt x="477" y="1242"/>
                    </a:cubicBezTo>
                    <a:lnTo>
                      <a:pt x="477" y="1354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11"/>
              <p:cNvSpPr/>
              <p:nvPr/>
            </p:nvSpPr>
            <p:spPr bwMode="auto">
              <a:xfrm>
                <a:off x="4749797" y="2348228"/>
                <a:ext cx="1027308" cy="1031321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1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6"/>
                      <a:pt x="445" y="1062"/>
                    </a:cubicBezTo>
                    <a:cubicBezTo>
                      <a:pt x="720" y="1128"/>
                      <a:pt x="997" y="958"/>
                      <a:pt x="1062" y="683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537621" y="1834072"/>
              <a:ext cx="1264071" cy="1264071"/>
              <a:chOff x="6847086" y="2273277"/>
              <a:chExt cx="1264071" cy="1264071"/>
            </a:xfrm>
          </p:grpSpPr>
          <p:sp>
            <p:nvSpPr>
              <p:cNvPr id="52" name="Freeform 14"/>
              <p:cNvSpPr>
                <a:spLocks noEditPoints="1"/>
              </p:cNvSpPr>
              <p:nvPr/>
            </p:nvSpPr>
            <p:spPr bwMode="auto">
              <a:xfrm>
                <a:off x="6847086" y="2273277"/>
                <a:ext cx="1264071" cy="1264071"/>
              </a:xfrm>
              <a:custGeom>
                <a:avLst/>
                <a:gdLst>
                  <a:gd name="T0" fmla="*/ 813 w 1386"/>
                  <a:gd name="T1" fmla="*/ 164 h 1385"/>
                  <a:gd name="T2" fmla="*/ 561 w 1386"/>
                  <a:gd name="T3" fmla="*/ 1219 h 1385"/>
                  <a:gd name="T4" fmla="*/ 477 w 1386"/>
                  <a:gd name="T5" fmla="*/ 1354 h 1385"/>
                  <a:gd name="T6" fmla="*/ 638 w 1386"/>
                  <a:gd name="T7" fmla="*/ 1279 h 1385"/>
                  <a:gd name="T8" fmla="*/ 751 w 1386"/>
                  <a:gd name="T9" fmla="*/ 1385 h 1385"/>
                  <a:gd name="T10" fmla="*/ 871 w 1386"/>
                  <a:gd name="T11" fmla="*/ 1252 h 1385"/>
                  <a:gd name="T12" fmla="*/ 1008 w 1386"/>
                  <a:gd name="T13" fmla="*/ 1313 h 1385"/>
                  <a:gd name="T14" fmla="*/ 1067 w 1386"/>
                  <a:gd name="T15" fmla="*/ 1142 h 1385"/>
                  <a:gd name="T16" fmla="*/ 1229 w 1386"/>
                  <a:gd name="T17" fmla="*/ 1135 h 1385"/>
                  <a:gd name="T18" fmla="*/ 1215 w 1386"/>
                  <a:gd name="T19" fmla="*/ 954 h 1385"/>
                  <a:gd name="T20" fmla="*/ 1354 w 1386"/>
                  <a:gd name="T21" fmla="*/ 909 h 1385"/>
                  <a:gd name="T22" fmla="*/ 1274 w 1386"/>
                  <a:gd name="T23" fmla="*/ 745 h 1385"/>
                  <a:gd name="T24" fmla="*/ 1386 w 1386"/>
                  <a:gd name="T25" fmla="*/ 641 h 1385"/>
                  <a:gd name="T26" fmla="*/ 1251 w 1386"/>
                  <a:gd name="T27" fmla="*/ 520 h 1385"/>
                  <a:gd name="T28" fmla="*/ 1313 w 1386"/>
                  <a:gd name="T29" fmla="*/ 378 h 1385"/>
                  <a:gd name="T30" fmla="*/ 1144 w 1386"/>
                  <a:gd name="T31" fmla="*/ 318 h 1385"/>
                  <a:gd name="T32" fmla="*/ 1150 w 1386"/>
                  <a:gd name="T33" fmla="*/ 169 h 1385"/>
                  <a:gd name="T34" fmla="*/ 972 w 1386"/>
                  <a:gd name="T35" fmla="*/ 175 h 1385"/>
                  <a:gd name="T36" fmla="*/ 909 w 1386"/>
                  <a:gd name="T37" fmla="*/ 32 h 1385"/>
                  <a:gd name="T38" fmla="*/ 749 w 1386"/>
                  <a:gd name="T39" fmla="*/ 105 h 1385"/>
                  <a:gd name="T40" fmla="*/ 635 w 1386"/>
                  <a:gd name="T41" fmla="*/ 0 h 1385"/>
                  <a:gd name="T42" fmla="*/ 516 w 1386"/>
                  <a:gd name="T43" fmla="*/ 127 h 1385"/>
                  <a:gd name="T44" fmla="*/ 378 w 1386"/>
                  <a:gd name="T45" fmla="*/ 73 h 1385"/>
                  <a:gd name="T46" fmla="*/ 316 w 1386"/>
                  <a:gd name="T47" fmla="*/ 234 h 1385"/>
                  <a:gd name="T48" fmla="*/ 157 w 1386"/>
                  <a:gd name="T49" fmla="*/ 250 h 1385"/>
                  <a:gd name="T50" fmla="*/ 163 w 1386"/>
                  <a:gd name="T51" fmla="*/ 422 h 1385"/>
                  <a:gd name="T52" fmla="*/ 32 w 1386"/>
                  <a:gd name="T53" fmla="*/ 477 h 1385"/>
                  <a:gd name="T54" fmla="*/ 101 w 1386"/>
                  <a:gd name="T55" fmla="*/ 634 h 1385"/>
                  <a:gd name="T56" fmla="*/ 0 w 1386"/>
                  <a:gd name="T57" fmla="*/ 744 h 1385"/>
                  <a:gd name="T58" fmla="*/ 124 w 1386"/>
                  <a:gd name="T59" fmla="*/ 864 h 1385"/>
                  <a:gd name="T60" fmla="*/ 73 w 1386"/>
                  <a:gd name="T61" fmla="*/ 1007 h 1385"/>
                  <a:gd name="T62" fmla="*/ 235 w 1386"/>
                  <a:gd name="T63" fmla="*/ 1070 h 1385"/>
                  <a:gd name="T64" fmla="*/ 236 w 1386"/>
                  <a:gd name="T65" fmla="*/ 1217 h 1385"/>
                  <a:gd name="T66" fmla="*/ 411 w 1386"/>
                  <a:gd name="T67" fmla="*/ 1212 h 1385"/>
                  <a:gd name="T68" fmla="*/ 477 w 1386"/>
                  <a:gd name="T69" fmla="*/ 1354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5">
                    <a:moveTo>
                      <a:pt x="160" y="565"/>
                    </a:moveTo>
                    <a:cubicBezTo>
                      <a:pt x="229" y="274"/>
                      <a:pt x="522" y="94"/>
                      <a:pt x="813" y="164"/>
                    </a:cubicBezTo>
                    <a:cubicBezTo>
                      <a:pt x="1105" y="234"/>
                      <a:pt x="1284" y="526"/>
                      <a:pt x="1215" y="817"/>
                    </a:cubicBezTo>
                    <a:cubicBezTo>
                      <a:pt x="1145" y="1109"/>
                      <a:pt x="852" y="1288"/>
                      <a:pt x="561" y="1219"/>
                    </a:cubicBezTo>
                    <a:cubicBezTo>
                      <a:pt x="270" y="1149"/>
                      <a:pt x="90" y="857"/>
                      <a:pt x="160" y="565"/>
                    </a:cubicBezTo>
                    <a:close/>
                    <a:moveTo>
                      <a:pt x="477" y="1354"/>
                    </a:moveTo>
                    <a:lnTo>
                      <a:pt x="584" y="1379"/>
                    </a:lnTo>
                    <a:lnTo>
                      <a:pt x="638" y="1279"/>
                    </a:lnTo>
                    <a:cubicBezTo>
                      <a:pt x="661" y="1281"/>
                      <a:pt x="684" y="1281"/>
                      <a:pt x="707" y="1281"/>
                    </a:cubicBezTo>
                    <a:lnTo>
                      <a:pt x="751" y="1385"/>
                    </a:lnTo>
                    <a:lnTo>
                      <a:pt x="860" y="1367"/>
                    </a:lnTo>
                    <a:lnTo>
                      <a:pt x="871" y="1252"/>
                    </a:lnTo>
                    <a:cubicBezTo>
                      <a:pt x="889" y="1246"/>
                      <a:pt x="907" y="1239"/>
                      <a:pt x="925" y="1231"/>
                    </a:cubicBezTo>
                    <a:lnTo>
                      <a:pt x="1008" y="1313"/>
                    </a:lnTo>
                    <a:lnTo>
                      <a:pt x="1102" y="1255"/>
                    </a:lnTo>
                    <a:lnTo>
                      <a:pt x="1067" y="1142"/>
                    </a:lnTo>
                    <a:cubicBezTo>
                      <a:pt x="1086" y="1127"/>
                      <a:pt x="1103" y="1110"/>
                      <a:pt x="1119" y="1093"/>
                    </a:cubicBezTo>
                    <a:lnTo>
                      <a:pt x="1229" y="1135"/>
                    </a:lnTo>
                    <a:lnTo>
                      <a:pt x="1292" y="1045"/>
                    </a:lnTo>
                    <a:lnTo>
                      <a:pt x="1215" y="954"/>
                    </a:lnTo>
                    <a:cubicBezTo>
                      <a:pt x="1222" y="940"/>
                      <a:pt x="1229" y="924"/>
                      <a:pt x="1235" y="909"/>
                    </a:cubicBezTo>
                    <a:lnTo>
                      <a:pt x="1354" y="909"/>
                    </a:lnTo>
                    <a:lnTo>
                      <a:pt x="1379" y="801"/>
                    </a:lnTo>
                    <a:lnTo>
                      <a:pt x="1274" y="745"/>
                    </a:lnTo>
                    <a:cubicBezTo>
                      <a:pt x="1276" y="726"/>
                      <a:pt x="1277" y="706"/>
                      <a:pt x="1277" y="687"/>
                    </a:cubicBezTo>
                    <a:lnTo>
                      <a:pt x="1386" y="641"/>
                    </a:lnTo>
                    <a:lnTo>
                      <a:pt x="1369" y="532"/>
                    </a:lnTo>
                    <a:lnTo>
                      <a:pt x="1251" y="520"/>
                    </a:lnTo>
                    <a:cubicBezTo>
                      <a:pt x="1245" y="500"/>
                      <a:pt x="1238" y="481"/>
                      <a:pt x="1230" y="461"/>
                    </a:cubicBezTo>
                    <a:lnTo>
                      <a:pt x="1313" y="378"/>
                    </a:lnTo>
                    <a:lnTo>
                      <a:pt x="1255" y="284"/>
                    </a:lnTo>
                    <a:lnTo>
                      <a:pt x="1144" y="318"/>
                    </a:lnTo>
                    <a:cubicBezTo>
                      <a:pt x="1131" y="303"/>
                      <a:pt x="1119" y="289"/>
                      <a:pt x="1105" y="275"/>
                    </a:cubicBezTo>
                    <a:lnTo>
                      <a:pt x="1150" y="169"/>
                    </a:lnTo>
                    <a:lnTo>
                      <a:pt x="1061" y="103"/>
                    </a:lnTo>
                    <a:lnTo>
                      <a:pt x="972" y="175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2" y="6"/>
                    </a:lnTo>
                    <a:lnTo>
                      <a:pt x="749" y="105"/>
                    </a:lnTo>
                    <a:cubicBezTo>
                      <a:pt x="725" y="103"/>
                      <a:pt x="701" y="101"/>
                      <a:pt x="678" y="102"/>
                    </a:cubicBezTo>
                    <a:lnTo>
                      <a:pt x="635" y="0"/>
                    </a:lnTo>
                    <a:lnTo>
                      <a:pt x="526" y="18"/>
                    </a:lnTo>
                    <a:lnTo>
                      <a:pt x="516" y="127"/>
                    </a:lnTo>
                    <a:cubicBezTo>
                      <a:pt x="495" y="134"/>
                      <a:pt x="475" y="141"/>
                      <a:pt x="455" y="149"/>
                    </a:cubicBezTo>
                    <a:lnTo>
                      <a:pt x="378" y="73"/>
                    </a:lnTo>
                    <a:lnTo>
                      <a:pt x="284" y="131"/>
                    </a:lnTo>
                    <a:lnTo>
                      <a:pt x="316" y="234"/>
                    </a:lnTo>
                    <a:cubicBezTo>
                      <a:pt x="295" y="251"/>
                      <a:pt x="275" y="269"/>
                      <a:pt x="257" y="289"/>
                    </a:cubicBezTo>
                    <a:lnTo>
                      <a:pt x="157" y="250"/>
                    </a:lnTo>
                    <a:lnTo>
                      <a:pt x="94" y="340"/>
                    </a:lnTo>
                    <a:lnTo>
                      <a:pt x="163" y="422"/>
                    </a:lnTo>
                    <a:cubicBezTo>
                      <a:pt x="154" y="439"/>
                      <a:pt x="146" y="458"/>
                      <a:pt x="138" y="477"/>
                    </a:cubicBezTo>
                    <a:lnTo>
                      <a:pt x="32" y="477"/>
                    </a:lnTo>
                    <a:lnTo>
                      <a:pt x="7" y="584"/>
                    </a:lnTo>
                    <a:lnTo>
                      <a:pt x="101" y="634"/>
                    </a:lnTo>
                    <a:cubicBezTo>
                      <a:pt x="98" y="658"/>
                      <a:pt x="97" y="681"/>
                      <a:pt x="98" y="704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4" y="864"/>
                    </a:lnTo>
                    <a:cubicBezTo>
                      <a:pt x="131" y="887"/>
                      <a:pt x="139" y="909"/>
                      <a:pt x="149" y="931"/>
                    </a:cubicBezTo>
                    <a:lnTo>
                      <a:pt x="73" y="1007"/>
                    </a:lnTo>
                    <a:lnTo>
                      <a:pt x="131" y="1101"/>
                    </a:lnTo>
                    <a:lnTo>
                      <a:pt x="235" y="1070"/>
                    </a:lnTo>
                    <a:cubicBezTo>
                      <a:pt x="249" y="1086"/>
                      <a:pt x="263" y="1101"/>
                      <a:pt x="278" y="1116"/>
                    </a:cubicBezTo>
                    <a:lnTo>
                      <a:pt x="236" y="1217"/>
                    </a:lnTo>
                    <a:lnTo>
                      <a:pt x="325" y="1282"/>
                    </a:lnTo>
                    <a:lnTo>
                      <a:pt x="411" y="1212"/>
                    </a:lnTo>
                    <a:cubicBezTo>
                      <a:pt x="432" y="1224"/>
                      <a:pt x="454" y="1233"/>
                      <a:pt x="477" y="1242"/>
                    </a:cubicBezTo>
                    <a:lnTo>
                      <a:pt x="477" y="1354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6959448" y="2389652"/>
                <a:ext cx="1027308" cy="1031321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2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7"/>
                      <a:pt x="445" y="1062"/>
                    </a:cubicBezTo>
                    <a:cubicBezTo>
                      <a:pt x="720" y="1128"/>
                      <a:pt x="997" y="958"/>
                      <a:pt x="1062" y="683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7518715" y="3641573"/>
              <a:ext cx="1264071" cy="1264071"/>
              <a:chOff x="7775541" y="4141250"/>
              <a:chExt cx="1264071" cy="1264071"/>
            </a:xfrm>
          </p:grpSpPr>
          <p:sp>
            <p:nvSpPr>
              <p:cNvPr id="50" name="Freeform 16"/>
              <p:cNvSpPr>
                <a:spLocks noEditPoints="1"/>
              </p:cNvSpPr>
              <p:nvPr/>
            </p:nvSpPr>
            <p:spPr bwMode="auto">
              <a:xfrm>
                <a:off x="7775541" y="4141250"/>
                <a:ext cx="1264071" cy="1264071"/>
              </a:xfrm>
              <a:custGeom>
                <a:avLst/>
                <a:gdLst>
                  <a:gd name="T0" fmla="*/ 813 w 1386"/>
                  <a:gd name="T1" fmla="*/ 164 h 1385"/>
                  <a:gd name="T2" fmla="*/ 561 w 1386"/>
                  <a:gd name="T3" fmla="*/ 1218 h 1385"/>
                  <a:gd name="T4" fmla="*/ 477 w 1386"/>
                  <a:gd name="T5" fmla="*/ 1353 h 1385"/>
                  <a:gd name="T6" fmla="*/ 638 w 1386"/>
                  <a:gd name="T7" fmla="*/ 1279 h 1385"/>
                  <a:gd name="T8" fmla="*/ 751 w 1386"/>
                  <a:gd name="T9" fmla="*/ 1385 h 1385"/>
                  <a:gd name="T10" fmla="*/ 871 w 1386"/>
                  <a:gd name="T11" fmla="*/ 1251 h 1385"/>
                  <a:gd name="T12" fmla="*/ 1008 w 1386"/>
                  <a:gd name="T13" fmla="*/ 1312 h 1385"/>
                  <a:gd name="T14" fmla="*/ 1067 w 1386"/>
                  <a:gd name="T15" fmla="*/ 1142 h 1385"/>
                  <a:gd name="T16" fmla="*/ 1229 w 1386"/>
                  <a:gd name="T17" fmla="*/ 1135 h 1385"/>
                  <a:gd name="T18" fmla="*/ 1215 w 1386"/>
                  <a:gd name="T19" fmla="*/ 954 h 1385"/>
                  <a:gd name="T20" fmla="*/ 1354 w 1386"/>
                  <a:gd name="T21" fmla="*/ 908 h 1385"/>
                  <a:gd name="T22" fmla="*/ 1274 w 1386"/>
                  <a:gd name="T23" fmla="*/ 745 h 1385"/>
                  <a:gd name="T24" fmla="*/ 1386 w 1386"/>
                  <a:gd name="T25" fmla="*/ 641 h 1385"/>
                  <a:gd name="T26" fmla="*/ 1252 w 1386"/>
                  <a:gd name="T27" fmla="*/ 520 h 1385"/>
                  <a:gd name="T28" fmla="*/ 1313 w 1386"/>
                  <a:gd name="T29" fmla="*/ 378 h 1385"/>
                  <a:gd name="T30" fmla="*/ 1144 w 1386"/>
                  <a:gd name="T31" fmla="*/ 318 h 1385"/>
                  <a:gd name="T32" fmla="*/ 1150 w 1386"/>
                  <a:gd name="T33" fmla="*/ 168 h 1385"/>
                  <a:gd name="T34" fmla="*/ 972 w 1386"/>
                  <a:gd name="T35" fmla="*/ 175 h 1385"/>
                  <a:gd name="T36" fmla="*/ 909 w 1386"/>
                  <a:gd name="T37" fmla="*/ 32 h 1385"/>
                  <a:gd name="T38" fmla="*/ 749 w 1386"/>
                  <a:gd name="T39" fmla="*/ 105 h 1385"/>
                  <a:gd name="T40" fmla="*/ 635 w 1386"/>
                  <a:gd name="T41" fmla="*/ 0 h 1385"/>
                  <a:gd name="T42" fmla="*/ 516 w 1386"/>
                  <a:gd name="T43" fmla="*/ 127 h 1385"/>
                  <a:gd name="T44" fmla="*/ 378 w 1386"/>
                  <a:gd name="T45" fmla="*/ 72 h 1385"/>
                  <a:gd name="T46" fmla="*/ 316 w 1386"/>
                  <a:gd name="T47" fmla="*/ 233 h 1385"/>
                  <a:gd name="T48" fmla="*/ 157 w 1386"/>
                  <a:gd name="T49" fmla="*/ 250 h 1385"/>
                  <a:gd name="T50" fmla="*/ 163 w 1386"/>
                  <a:gd name="T51" fmla="*/ 421 h 1385"/>
                  <a:gd name="T52" fmla="*/ 32 w 1386"/>
                  <a:gd name="T53" fmla="*/ 476 h 1385"/>
                  <a:gd name="T54" fmla="*/ 101 w 1386"/>
                  <a:gd name="T55" fmla="*/ 634 h 1385"/>
                  <a:gd name="T56" fmla="*/ 0 w 1386"/>
                  <a:gd name="T57" fmla="*/ 744 h 1385"/>
                  <a:gd name="T58" fmla="*/ 124 w 1386"/>
                  <a:gd name="T59" fmla="*/ 864 h 1385"/>
                  <a:gd name="T60" fmla="*/ 73 w 1386"/>
                  <a:gd name="T61" fmla="*/ 1007 h 1385"/>
                  <a:gd name="T62" fmla="*/ 235 w 1386"/>
                  <a:gd name="T63" fmla="*/ 1069 h 1385"/>
                  <a:gd name="T64" fmla="*/ 236 w 1386"/>
                  <a:gd name="T65" fmla="*/ 1216 h 1385"/>
                  <a:gd name="T66" fmla="*/ 411 w 1386"/>
                  <a:gd name="T67" fmla="*/ 1212 h 1385"/>
                  <a:gd name="T68" fmla="*/ 477 w 1386"/>
                  <a:gd name="T69" fmla="*/ 1353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5">
                    <a:moveTo>
                      <a:pt x="160" y="565"/>
                    </a:moveTo>
                    <a:cubicBezTo>
                      <a:pt x="230" y="274"/>
                      <a:pt x="522" y="94"/>
                      <a:pt x="813" y="164"/>
                    </a:cubicBezTo>
                    <a:cubicBezTo>
                      <a:pt x="1105" y="233"/>
                      <a:pt x="1284" y="526"/>
                      <a:pt x="1215" y="817"/>
                    </a:cubicBezTo>
                    <a:cubicBezTo>
                      <a:pt x="1145" y="1108"/>
                      <a:pt x="853" y="1288"/>
                      <a:pt x="561" y="1218"/>
                    </a:cubicBezTo>
                    <a:cubicBezTo>
                      <a:pt x="270" y="1149"/>
                      <a:pt x="90" y="856"/>
                      <a:pt x="160" y="565"/>
                    </a:cubicBezTo>
                    <a:close/>
                    <a:moveTo>
                      <a:pt x="477" y="1353"/>
                    </a:moveTo>
                    <a:lnTo>
                      <a:pt x="584" y="1379"/>
                    </a:lnTo>
                    <a:lnTo>
                      <a:pt x="638" y="1279"/>
                    </a:lnTo>
                    <a:cubicBezTo>
                      <a:pt x="661" y="1281"/>
                      <a:pt x="684" y="1281"/>
                      <a:pt x="707" y="1280"/>
                    </a:cubicBezTo>
                    <a:lnTo>
                      <a:pt x="751" y="1385"/>
                    </a:lnTo>
                    <a:lnTo>
                      <a:pt x="860" y="1367"/>
                    </a:lnTo>
                    <a:lnTo>
                      <a:pt x="871" y="1251"/>
                    </a:lnTo>
                    <a:cubicBezTo>
                      <a:pt x="889" y="1245"/>
                      <a:pt x="907" y="1238"/>
                      <a:pt x="925" y="1230"/>
                    </a:cubicBezTo>
                    <a:lnTo>
                      <a:pt x="1008" y="1312"/>
                    </a:lnTo>
                    <a:lnTo>
                      <a:pt x="1102" y="1255"/>
                    </a:lnTo>
                    <a:lnTo>
                      <a:pt x="1067" y="1142"/>
                    </a:lnTo>
                    <a:cubicBezTo>
                      <a:pt x="1086" y="1126"/>
                      <a:pt x="1103" y="1110"/>
                      <a:pt x="1119" y="1092"/>
                    </a:cubicBezTo>
                    <a:lnTo>
                      <a:pt x="1229" y="1135"/>
                    </a:lnTo>
                    <a:lnTo>
                      <a:pt x="1292" y="1045"/>
                    </a:lnTo>
                    <a:lnTo>
                      <a:pt x="1215" y="954"/>
                    </a:lnTo>
                    <a:cubicBezTo>
                      <a:pt x="1222" y="939"/>
                      <a:pt x="1229" y="924"/>
                      <a:pt x="1235" y="909"/>
                    </a:cubicBezTo>
                    <a:lnTo>
                      <a:pt x="1354" y="908"/>
                    </a:lnTo>
                    <a:lnTo>
                      <a:pt x="1379" y="801"/>
                    </a:lnTo>
                    <a:lnTo>
                      <a:pt x="1274" y="745"/>
                    </a:lnTo>
                    <a:cubicBezTo>
                      <a:pt x="1276" y="725"/>
                      <a:pt x="1277" y="706"/>
                      <a:pt x="1277" y="686"/>
                    </a:cubicBezTo>
                    <a:lnTo>
                      <a:pt x="1386" y="641"/>
                    </a:lnTo>
                    <a:lnTo>
                      <a:pt x="1369" y="532"/>
                    </a:lnTo>
                    <a:lnTo>
                      <a:pt x="1252" y="520"/>
                    </a:lnTo>
                    <a:cubicBezTo>
                      <a:pt x="1245" y="500"/>
                      <a:pt x="1238" y="480"/>
                      <a:pt x="1230" y="461"/>
                    </a:cubicBezTo>
                    <a:lnTo>
                      <a:pt x="1313" y="378"/>
                    </a:lnTo>
                    <a:lnTo>
                      <a:pt x="1255" y="284"/>
                    </a:lnTo>
                    <a:lnTo>
                      <a:pt x="1144" y="318"/>
                    </a:lnTo>
                    <a:cubicBezTo>
                      <a:pt x="1131" y="303"/>
                      <a:pt x="1119" y="289"/>
                      <a:pt x="1105" y="275"/>
                    </a:cubicBezTo>
                    <a:lnTo>
                      <a:pt x="1150" y="168"/>
                    </a:lnTo>
                    <a:lnTo>
                      <a:pt x="1061" y="103"/>
                    </a:lnTo>
                    <a:lnTo>
                      <a:pt x="972" y="175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2" y="6"/>
                    </a:lnTo>
                    <a:lnTo>
                      <a:pt x="749" y="105"/>
                    </a:lnTo>
                    <a:cubicBezTo>
                      <a:pt x="725" y="102"/>
                      <a:pt x="701" y="101"/>
                      <a:pt x="678" y="101"/>
                    </a:cubicBezTo>
                    <a:lnTo>
                      <a:pt x="635" y="0"/>
                    </a:lnTo>
                    <a:lnTo>
                      <a:pt x="526" y="18"/>
                    </a:lnTo>
                    <a:lnTo>
                      <a:pt x="516" y="127"/>
                    </a:lnTo>
                    <a:cubicBezTo>
                      <a:pt x="495" y="133"/>
                      <a:pt x="475" y="140"/>
                      <a:pt x="455" y="149"/>
                    </a:cubicBezTo>
                    <a:lnTo>
                      <a:pt x="378" y="72"/>
                    </a:lnTo>
                    <a:lnTo>
                      <a:pt x="285" y="130"/>
                    </a:lnTo>
                    <a:lnTo>
                      <a:pt x="316" y="233"/>
                    </a:lnTo>
                    <a:cubicBezTo>
                      <a:pt x="295" y="250"/>
                      <a:pt x="275" y="269"/>
                      <a:pt x="257" y="288"/>
                    </a:cubicBezTo>
                    <a:lnTo>
                      <a:pt x="157" y="250"/>
                    </a:lnTo>
                    <a:lnTo>
                      <a:pt x="94" y="340"/>
                    </a:lnTo>
                    <a:lnTo>
                      <a:pt x="163" y="421"/>
                    </a:lnTo>
                    <a:cubicBezTo>
                      <a:pt x="154" y="439"/>
                      <a:pt x="146" y="457"/>
                      <a:pt x="138" y="476"/>
                    </a:cubicBezTo>
                    <a:lnTo>
                      <a:pt x="32" y="476"/>
                    </a:lnTo>
                    <a:lnTo>
                      <a:pt x="7" y="584"/>
                    </a:lnTo>
                    <a:lnTo>
                      <a:pt x="101" y="634"/>
                    </a:lnTo>
                    <a:cubicBezTo>
                      <a:pt x="98" y="657"/>
                      <a:pt x="97" y="680"/>
                      <a:pt x="98" y="703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4" y="864"/>
                    </a:lnTo>
                    <a:cubicBezTo>
                      <a:pt x="131" y="887"/>
                      <a:pt x="139" y="909"/>
                      <a:pt x="149" y="931"/>
                    </a:cubicBezTo>
                    <a:lnTo>
                      <a:pt x="73" y="1007"/>
                    </a:lnTo>
                    <a:lnTo>
                      <a:pt x="131" y="1101"/>
                    </a:lnTo>
                    <a:lnTo>
                      <a:pt x="235" y="1069"/>
                    </a:lnTo>
                    <a:cubicBezTo>
                      <a:pt x="249" y="1086"/>
                      <a:pt x="263" y="1101"/>
                      <a:pt x="278" y="1116"/>
                    </a:cubicBezTo>
                    <a:lnTo>
                      <a:pt x="236" y="1216"/>
                    </a:lnTo>
                    <a:lnTo>
                      <a:pt x="325" y="1282"/>
                    </a:lnTo>
                    <a:lnTo>
                      <a:pt x="411" y="1212"/>
                    </a:lnTo>
                    <a:cubicBezTo>
                      <a:pt x="432" y="1223"/>
                      <a:pt x="454" y="1233"/>
                      <a:pt x="477" y="1242"/>
                    </a:cubicBezTo>
                    <a:lnTo>
                      <a:pt x="477" y="1353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17"/>
              <p:cNvSpPr/>
              <p:nvPr/>
            </p:nvSpPr>
            <p:spPr bwMode="auto">
              <a:xfrm>
                <a:off x="7887903" y="4257626"/>
                <a:ext cx="1027308" cy="1027308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2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6"/>
                      <a:pt x="445" y="1062"/>
                    </a:cubicBezTo>
                    <a:cubicBezTo>
                      <a:pt x="720" y="1128"/>
                      <a:pt x="997" y="958"/>
                      <a:pt x="1062" y="683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18"/>
            <p:cNvSpPr/>
            <p:nvPr/>
          </p:nvSpPr>
          <p:spPr bwMode="auto">
            <a:xfrm>
              <a:off x="5006625" y="3176075"/>
              <a:ext cx="2070669" cy="2042578"/>
            </a:xfrm>
            <a:custGeom>
              <a:avLst/>
              <a:gdLst>
                <a:gd name="T0" fmla="*/ 810 w 2267"/>
                <a:gd name="T1" fmla="*/ 2236 h 2236"/>
                <a:gd name="T2" fmla="*/ 0 w 2267"/>
                <a:gd name="T3" fmla="*/ 1141 h 2236"/>
                <a:gd name="T4" fmla="*/ 1133 w 2267"/>
                <a:gd name="T5" fmla="*/ 0 h 2236"/>
                <a:gd name="T6" fmla="*/ 2267 w 2267"/>
                <a:gd name="T7" fmla="*/ 1141 h 2236"/>
                <a:gd name="T8" fmla="*/ 1456 w 2267"/>
                <a:gd name="T9" fmla="*/ 2236 h 2236"/>
                <a:gd name="T10" fmla="*/ 810 w 2267"/>
                <a:gd name="T11" fmla="*/ 2236 h 2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7" h="2236">
                  <a:moveTo>
                    <a:pt x="810" y="2236"/>
                  </a:moveTo>
                  <a:cubicBezTo>
                    <a:pt x="342" y="2096"/>
                    <a:pt x="0" y="1659"/>
                    <a:pt x="0" y="1141"/>
                  </a:cubicBezTo>
                  <a:cubicBezTo>
                    <a:pt x="0" y="511"/>
                    <a:pt x="507" y="0"/>
                    <a:pt x="1133" y="0"/>
                  </a:cubicBezTo>
                  <a:cubicBezTo>
                    <a:pt x="1759" y="0"/>
                    <a:pt x="2267" y="511"/>
                    <a:pt x="2267" y="1141"/>
                  </a:cubicBezTo>
                  <a:cubicBezTo>
                    <a:pt x="2267" y="1659"/>
                    <a:pt x="1925" y="2096"/>
                    <a:pt x="1456" y="2236"/>
                  </a:cubicBezTo>
                  <a:lnTo>
                    <a:pt x="810" y="2236"/>
                  </a:ln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40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169956" y="3740119"/>
              <a:ext cx="1732116" cy="925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584046" y="3921193"/>
              <a:ext cx="758436" cy="709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>
                  <a:solidFill>
                    <a:schemeClr val="bg2"/>
                  </a:solidFill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574768" y="2045812"/>
              <a:ext cx="758436" cy="709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>
                  <a:solidFill>
                    <a:schemeClr val="bg2"/>
                  </a:solidFill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784419" y="2083087"/>
              <a:ext cx="758437" cy="709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>
                  <a:solidFill>
                    <a:schemeClr val="bg2"/>
                  </a:solidFill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770510" y="3927615"/>
              <a:ext cx="758436" cy="709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>
                  <a:solidFill>
                    <a:schemeClr val="bg2"/>
                  </a:solidFill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75D04A8-E7DA-4733-81EA-CF502695E268}"/>
              </a:ext>
            </a:extLst>
          </p:cNvPr>
          <p:cNvGrpSpPr/>
          <p:nvPr/>
        </p:nvGrpSpPr>
        <p:grpSpPr>
          <a:xfrm>
            <a:off x="658813" y="260564"/>
            <a:ext cx="3115473" cy="576263"/>
            <a:chOff x="4753236" y="2862001"/>
            <a:chExt cx="3115473" cy="576263"/>
          </a:xfrm>
        </p:grpSpPr>
        <p:grpSp>
          <p:nvGrpSpPr>
            <p:cNvPr id="53" name="组合 22">
              <a:extLst>
                <a:ext uri="{FF2B5EF4-FFF2-40B4-BE49-F238E27FC236}">
                  <a16:creationId xmlns:a16="http://schemas.microsoft.com/office/drawing/2014/main" id="{85CD7140-330F-4A32-AA66-1D45F9FE4F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3236" y="2862001"/>
              <a:ext cx="576262" cy="576263"/>
              <a:chOff x="6170389" y="3371639"/>
              <a:chExt cx="576064" cy="576064"/>
            </a:xfrm>
          </p:grpSpPr>
          <p:sp>
            <p:nvSpPr>
              <p:cNvPr id="56" name="圆角矩形 11">
                <a:extLst>
                  <a:ext uri="{FF2B5EF4-FFF2-40B4-BE49-F238E27FC236}">
                    <a16:creationId xmlns:a16="http://schemas.microsoft.com/office/drawing/2014/main" id="{8FDF4B68-742E-4E4E-AAC8-2D7A7A934D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0389" y="3371639"/>
                <a:ext cx="576064" cy="576064"/>
              </a:xfrm>
              <a:prstGeom prst="roundRect">
                <a:avLst>
                  <a:gd name="adj" fmla="val 16667"/>
                </a:avLst>
              </a:pr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zh-CN" altLang="en-US" sz="1800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Freeform 13">
                <a:extLst>
                  <a:ext uri="{FF2B5EF4-FFF2-40B4-BE49-F238E27FC236}">
                    <a16:creationId xmlns:a16="http://schemas.microsoft.com/office/drawing/2014/main" id="{835FF103-F5C3-4E8C-A579-8AC15CEE24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93383" y="3504805"/>
                <a:ext cx="330076" cy="309733"/>
              </a:xfrm>
              <a:custGeom>
                <a:avLst/>
                <a:gdLst>
                  <a:gd name="T0" fmla="*/ 0 w 957"/>
                  <a:gd name="T1" fmla="*/ 2147483646 h 885"/>
                  <a:gd name="T2" fmla="*/ 2147483646 w 957"/>
                  <a:gd name="T3" fmla="*/ 2147483646 h 885"/>
                  <a:gd name="T4" fmla="*/ 2147483646 w 957"/>
                  <a:gd name="T5" fmla="*/ 2147483646 h 885"/>
                  <a:gd name="T6" fmla="*/ 2147483646 w 957"/>
                  <a:gd name="T7" fmla="*/ 2147483646 h 885"/>
                  <a:gd name="T8" fmla="*/ 2147483646 w 957"/>
                  <a:gd name="T9" fmla="*/ 2147483646 h 885"/>
                  <a:gd name="T10" fmla="*/ 2147483646 w 957"/>
                  <a:gd name="T11" fmla="*/ 2147483646 h 885"/>
                  <a:gd name="T12" fmla="*/ 2147483646 w 957"/>
                  <a:gd name="T13" fmla="*/ 2147483646 h 885"/>
                  <a:gd name="T14" fmla="*/ 2147483646 w 957"/>
                  <a:gd name="T15" fmla="*/ 2147483646 h 885"/>
                  <a:gd name="T16" fmla="*/ 2147483646 w 957"/>
                  <a:gd name="T17" fmla="*/ 2147483646 h 885"/>
                  <a:gd name="T18" fmla="*/ 2147483646 w 957"/>
                  <a:gd name="T19" fmla="*/ 2147483646 h 885"/>
                  <a:gd name="T20" fmla="*/ 0 w 957"/>
                  <a:gd name="T21" fmla="*/ 2147483646 h 885"/>
                  <a:gd name="T22" fmla="*/ 2147483646 w 957"/>
                  <a:gd name="T23" fmla="*/ 2147483646 h 885"/>
                  <a:gd name="T24" fmla="*/ 2147483646 w 957"/>
                  <a:gd name="T25" fmla="*/ 2147483646 h 885"/>
                  <a:gd name="T26" fmla="*/ 2147483646 w 957"/>
                  <a:gd name="T27" fmla="*/ 2147483646 h 885"/>
                  <a:gd name="T28" fmla="*/ 2147483646 w 957"/>
                  <a:gd name="T29" fmla="*/ 2147483646 h 885"/>
                  <a:gd name="T30" fmla="*/ 2147483646 w 957"/>
                  <a:gd name="T31" fmla="*/ 2147483646 h 885"/>
                  <a:gd name="T32" fmla="*/ 2147483646 w 957"/>
                  <a:gd name="T33" fmla="*/ 2147483646 h 885"/>
                  <a:gd name="T34" fmla="*/ 2147483646 w 957"/>
                  <a:gd name="T35" fmla="*/ 2147483646 h 885"/>
                  <a:gd name="T36" fmla="*/ 2147483646 w 957"/>
                  <a:gd name="T37" fmla="*/ 2147483646 h 885"/>
                  <a:gd name="T38" fmla="*/ 2147483646 w 957"/>
                  <a:gd name="T39" fmla="*/ 2147483646 h 885"/>
                  <a:gd name="T40" fmla="*/ 2147483646 w 957"/>
                  <a:gd name="T41" fmla="*/ 2147483646 h 885"/>
                  <a:gd name="T42" fmla="*/ 2147483646 w 957"/>
                  <a:gd name="T43" fmla="*/ 2147483646 h 885"/>
                  <a:gd name="T44" fmla="*/ 2147483646 w 957"/>
                  <a:gd name="T45" fmla="*/ 2147483646 h 885"/>
                  <a:gd name="T46" fmla="*/ 2147483646 w 957"/>
                  <a:gd name="T47" fmla="*/ 2147483646 h 885"/>
                  <a:gd name="T48" fmla="*/ 2147483646 w 957"/>
                  <a:gd name="T49" fmla="*/ 2147483646 h 885"/>
                  <a:gd name="T50" fmla="*/ 2147483646 w 957"/>
                  <a:gd name="T51" fmla="*/ 2147483646 h 885"/>
                  <a:gd name="T52" fmla="*/ 2147483646 w 957"/>
                  <a:gd name="T53" fmla="*/ 2147483646 h 885"/>
                  <a:gd name="T54" fmla="*/ 2147483646 w 957"/>
                  <a:gd name="T55" fmla="*/ 2147483646 h 885"/>
                  <a:gd name="T56" fmla="*/ 2147483646 w 957"/>
                  <a:gd name="T57" fmla="*/ 2147483646 h 885"/>
                  <a:gd name="T58" fmla="*/ 2147483646 w 957"/>
                  <a:gd name="T59" fmla="*/ 2147483646 h 885"/>
                  <a:gd name="T60" fmla="*/ 2147483646 w 957"/>
                  <a:gd name="T61" fmla="*/ 2147483646 h 885"/>
                  <a:gd name="T62" fmla="*/ 2147483646 w 957"/>
                  <a:gd name="T63" fmla="*/ 2147483646 h 885"/>
                  <a:gd name="T64" fmla="*/ 2147483646 w 957"/>
                  <a:gd name="T65" fmla="*/ 2147483646 h 885"/>
                  <a:gd name="T66" fmla="*/ 2147483646 w 957"/>
                  <a:gd name="T67" fmla="*/ 2147483646 h 885"/>
                  <a:gd name="T68" fmla="*/ 2147483646 w 957"/>
                  <a:gd name="T69" fmla="*/ 2147483646 h 885"/>
                  <a:gd name="T70" fmla="*/ 2147483646 w 957"/>
                  <a:gd name="T71" fmla="*/ 2147483646 h 885"/>
                  <a:gd name="T72" fmla="*/ 2147483646 w 957"/>
                  <a:gd name="T73" fmla="*/ 2147483646 h 885"/>
                  <a:gd name="T74" fmla="*/ 2147483646 w 957"/>
                  <a:gd name="T75" fmla="*/ 2147483646 h 885"/>
                  <a:gd name="T76" fmla="*/ 2147483646 w 957"/>
                  <a:gd name="T77" fmla="*/ 2147483646 h 885"/>
                  <a:gd name="T78" fmla="*/ 2147483646 w 957"/>
                  <a:gd name="T79" fmla="*/ 2147483646 h 885"/>
                  <a:gd name="T80" fmla="*/ 2147483646 w 957"/>
                  <a:gd name="T81" fmla="*/ 2147483646 h 885"/>
                  <a:gd name="T82" fmla="*/ 2147483646 w 957"/>
                  <a:gd name="T83" fmla="*/ 2147483646 h 885"/>
                  <a:gd name="T84" fmla="*/ 2147483646 w 957"/>
                  <a:gd name="T85" fmla="*/ 2147483646 h 885"/>
                  <a:gd name="T86" fmla="*/ 2147483646 w 957"/>
                  <a:gd name="T87" fmla="*/ 2147483646 h 885"/>
                  <a:gd name="T88" fmla="*/ 2147483646 w 957"/>
                  <a:gd name="T89" fmla="*/ 2147483646 h 885"/>
                  <a:gd name="T90" fmla="*/ 2147483646 w 957"/>
                  <a:gd name="T91" fmla="*/ 2147483646 h 885"/>
                  <a:gd name="T92" fmla="*/ 2147483646 w 957"/>
                  <a:gd name="T93" fmla="*/ 2147483646 h 88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957" h="885">
                    <a:moveTo>
                      <a:pt x="0" y="155"/>
                    </a:moveTo>
                    <a:cubicBezTo>
                      <a:pt x="0" y="278"/>
                      <a:pt x="0" y="400"/>
                      <a:pt x="0" y="523"/>
                    </a:cubicBezTo>
                    <a:cubicBezTo>
                      <a:pt x="0" y="533"/>
                      <a:pt x="161" y="687"/>
                      <a:pt x="181" y="707"/>
                    </a:cubicBezTo>
                    <a:cubicBezTo>
                      <a:pt x="202" y="728"/>
                      <a:pt x="355" y="885"/>
                      <a:pt x="368" y="885"/>
                    </a:cubicBezTo>
                    <a:cubicBezTo>
                      <a:pt x="442" y="885"/>
                      <a:pt x="516" y="885"/>
                      <a:pt x="589" y="885"/>
                    </a:cubicBezTo>
                    <a:cubicBezTo>
                      <a:pt x="620" y="885"/>
                      <a:pt x="632" y="856"/>
                      <a:pt x="645" y="837"/>
                    </a:cubicBezTo>
                    <a:cubicBezTo>
                      <a:pt x="645" y="684"/>
                      <a:pt x="645" y="532"/>
                      <a:pt x="645" y="380"/>
                    </a:cubicBezTo>
                    <a:cubicBezTo>
                      <a:pt x="631" y="385"/>
                      <a:pt x="590" y="368"/>
                      <a:pt x="582" y="391"/>
                    </a:cubicBezTo>
                    <a:cubicBezTo>
                      <a:pt x="577" y="401"/>
                      <a:pt x="582" y="573"/>
                      <a:pt x="582" y="608"/>
                    </a:cubicBezTo>
                    <a:cubicBezTo>
                      <a:pt x="582" y="643"/>
                      <a:pt x="592" y="822"/>
                      <a:pt x="567" y="822"/>
                    </a:cubicBezTo>
                    <a:cubicBezTo>
                      <a:pt x="507" y="822"/>
                      <a:pt x="447" y="822"/>
                      <a:pt x="387" y="822"/>
                    </a:cubicBezTo>
                    <a:cubicBezTo>
                      <a:pt x="368" y="822"/>
                      <a:pt x="376" y="760"/>
                      <a:pt x="376" y="741"/>
                    </a:cubicBezTo>
                    <a:cubicBezTo>
                      <a:pt x="376" y="710"/>
                      <a:pt x="376" y="679"/>
                      <a:pt x="376" y="649"/>
                    </a:cubicBezTo>
                    <a:cubicBezTo>
                      <a:pt x="376" y="565"/>
                      <a:pt x="376" y="551"/>
                      <a:pt x="324" y="516"/>
                    </a:cubicBezTo>
                    <a:cubicBezTo>
                      <a:pt x="300" y="516"/>
                      <a:pt x="301" y="509"/>
                      <a:pt x="280" y="509"/>
                    </a:cubicBezTo>
                    <a:cubicBezTo>
                      <a:pt x="209" y="509"/>
                      <a:pt x="137" y="509"/>
                      <a:pt x="66" y="509"/>
                    </a:cubicBezTo>
                    <a:cubicBezTo>
                      <a:pt x="66" y="398"/>
                      <a:pt x="66" y="287"/>
                      <a:pt x="66" y="177"/>
                    </a:cubicBezTo>
                    <a:cubicBezTo>
                      <a:pt x="66" y="168"/>
                      <a:pt x="69" y="169"/>
                      <a:pt x="74" y="162"/>
                    </a:cubicBezTo>
                    <a:cubicBezTo>
                      <a:pt x="155" y="162"/>
                      <a:pt x="236" y="162"/>
                      <a:pt x="317" y="162"/>
                    </a:cubicBezTo>
                    <a:cubicBezTo>
                      <a:pt x="333" y="151"/>
                      <a:pt x="375" y="115"/>
                      <a:pt x="376" y="92"/>
                    </a:cubicBezTo>
                    <a:cubicBezTo>
                      <a:pt x="274" y="92"/>
                      <a:pt x="172" y="92"/>
                      <a:pt x="70" y="92"/>
                    </a:cubicBezTo>
                    <a:cubicBezTo>
                      <a:pt x="42" y="92"/>
                      <a:pt x="0" y="131"/>
                      <a:pt x="0" y="155"/>
                    </a:cubicBezTo>
                    <a:close/>
                    <a:moveTo>
                      <a:pt x="505" y="215"/>
                    </a:moveTo>
                    <a:lnTo>
                      <a:pt x="538" y="182"/>
                    </a:lnTo>
                    <a:lnTo>
                      <a:pt x="505" y="149"/>
                    </a:lnTo>
                    <a:cubicBezTo>
                      <a:pt x="504" y="148"/>
                      <a:pt x="504" y="146"/>
                      <a:pt x="505" y="145"/>
                    </a:cubicBezTo>
                    <a:lnTo>
                      <a:pt x="527" y="123"/>
                    </a:lnTo>
                    <a:cubicBezTo>
                      <a:pt x="528" y="122"/>
                      <a:pt x="530" y="122"/>
                      <a:pt x="531" y="123"/>
                    </a:cubicBezTo>
                    <a:lnTo>
                      <a:pt x="564" y="156"/>
                    </a:lnTo>
                    <a:lnTo>
                      <a:pt x="597" y="123"/>
                    </a:lnTo>
                    <a:cubicBezTo>
                      <a:pt x="599" y="122"/>
                      <a:pt x="601" y="122"/>
                      <a:pt x="602" y="123"/>
                    </a:cubicBezTo>
                    <a:lnTo>
                      <a:pt x="624" y="145"/>
                    </a:lnTo>
                    <a:cubicBezTo>
                      <a:pt x="625" y="146"/>
                      <a:pt x="625" y="148"/>
                      <a:pt x="624" y="149"/>
                    </a:cubicBezTo>
                    <a:lnTo>
                      <a:pt x="591" y="182"/>
                    </a:lnTo>
                    <a:lnTo>
                      <a:pt x="624" y="215"/>
                    </a:lnTo>
                    <a:cubicBezTo>
                      <a:pt x="625" y="217"/>
                      <a:pt x="625" y="219"/>
                      <a:pt x="624" y="220"/>
                    </a:cubicBezTo>
                    <a:lnTo>
                      <a:pt x="602" y="242"/>
                    </a:lnTo>
                    <a:cubicBezTo>
                      <a:pt x="601" y="243"/>
                      <a:pt x="599" y="243"/>
                      <a:pt x="597" y="242"/>
                    </a:cubicBezTo>
                    <a:lnTo>
                      <a:pt x="564" y="209"/>
                    </a:lnTo>
                    <a:lnTo>
                      <a:pt x="531" y="242"/>
                    </a:lnTo>
                    <a:cubicBezTo>
                      <a:pt x="530" y="243"/>
                      <a:pt x="528" y="243"/>
                      <a:pt x="527" y="242"/>
                    </a:cubicBezTo>
                    <a:lnTo>
                      <a:pt x="505" y="220"/>
                    </a:lnTo>
                    <a:cubicBezTo>
                      <a:pt x="504" y="219"/>
                      <a:pt x="504" y="217"/>
                      <a:pt x="505" y="215"/>
                    </a:cubicBezTo>
                    <a:close/>
                    <a:moveTo>
                      <a:pt x="780" y="332"/>
                    </a:moveTo>
                    <a:lnTo>
                      <a:pt x="944" y="496"/>
                    </a:lnTo>
                    <a:cubicBezTo>
                      <a:pt x="957" y="509"/>
                      <a:pt x="957" y="530"/>
                      <a:pt x="944" y="543"/>
                    </a:cubicBezTo>
                    <a:lnTo>
                      <a:pt x="925" y="562"/>
                    </a:lnTo>
                    <a:cubicBezTo>
                      <a:pt x="912" y="575"/>
                      <a:pt x="891" y="575"/>
                      <a:pt x="878" y="562"/>
                    </a:cubicBezTo>
                    <a:lnTo>
                      <a:pt x="714" y="398"/>
                    </a:lnTo>
                    <a:lnTo>
                      <a:pt x="780" y="332"/>
                    </a:lnTo>
                    <a:close/>
                    <a:moveTo>
                      <a:pt x="447" y="65"/>
                    </a:moveTo>
                    <a:cubicBezTo>
                      <a:pt x="512" y="0"/>
                      <a:pt x="617" y="0"/>
                      <a:pt x="682" y="65"/>
                    </a:cubicBezTo>
                    <a:cubicBezTo>
                      <a:pt x="740" y="123"/>
                      <a:pt x="747" y="213"/>
                      <a:pt x="701" y="278"/>
                    </a:cubicBezTo>
                    <a:lnTo>
                      <a:pt x="754" y="331"/>
                    </a:lnTo>
                    <a:cubicBezTo>
                      <a:pt x="756" y="333"/>
                      <a:pt x="756" y="337"/>
                      <a:pt x="754" y="339"/>
                    </a:cubicBezTo>
                    <a:lnTo>
                      <a:pt x="721" y="372"/>
                    </a:lnTo>
                    <a:cubicBezTo>
                      <a:pt x="719" y="374"/>
                      <a:pt x="715" y="374"/>
                      <a:pt x="713" y="372"/>
                    </a:cubicBezTo>
                    <a:lnTo>
                      <a:pt x="660" y="319"/>
                    </a:lnTo>
                    <a:cubicBezTo>
                      <a:pt x="595" y="364"/>
                      <a:pt x="505" y="358"/>
                      <a:pt x="447" y="300"/>
                    </a:cubicBezTo>
                    <a:cubicBezTo>
                      <a:pt x="382" y="235"/>
                      <a:pt x="382" y="130"/>
                      <a:pt x="447" y="65"/>
                    </a:cubicBezTo>
                    <a:close/>
                    <a:moveTo>
                      <a:pt x="486" y="104"/>
                    </a:moveTo>
                    <a:cubicBezTo>
                      <a:pt x="529" y="60"/>
                      <a:pt x="600" y="60"/>
                      <a:pt x="643" y="104"/>
                    </a:cubicBezTo>
                    <a:cubicBezTo>
                      <a:pt x="687" y="147"/>
                      <a:pt x="687" y="218"/>
                      <a:pt x="643" y="261"/>
                    </a:cubicBezTo>
                    <a:cubicBezTo>
                      <a:pt x="600" y="305"/>
                      <a:pt x="529" y="305"/>
                      <a:pt x="486" y="261"/>
                    </a:cubicBezTo>
                    <a:cubicBezTo>
                      <a:pt x="442" y="218"/>
                      <a:pt x="442" y="147"/>
                      <a:pt x="486" y="104"/>
                    </a:cubicBezTo>
                    <a:close/>
                    <a:moveTo>
                      <a:pt x="306" y="770"/>
                    </a:moveTo>
                    <a:cubicBezTo>
                      <a:pt x="304" y="706"/>
                      <a:pt x="303" y="643"/>
                      <a:pt x="302" y="579"/>
                    </a:cubicBezTo>
                    <a:cubicBezTo>
                      <a:pt x="241" y="579"/>
                      <a:pt x="179" y="579"/>
                      <a:pt x="118" y="579"/>
                    </a:cubicBezTo>
                    <a:cubicBezTo>
                      <a:pt x="117" y="580"/>
                      <a:pt x="116" y="581"/>
                      <a:pt x="115" y="581"/>
                    </a:cubicBezTo>
                    <a:cubicBezTo>
                      <a:pt x="179" y="644"/>
                      <a:pt x="242" y="707"/>
                      <a:pt x="306" y="770"/>
                    </a:cubicBezTo>
                    <a:close/>
                    <a:moveTo>
                      <a:pt x="110" y="225"/>
                    </a:moveTo>
                    <a:cubicBezTo>
                      <a:pt x="110" y="233"/>
                      <a:pt x="110" y="242"/>
                      <a:pt x="110" y="250"/>
                    </a:cubicBezTo>
                    <a:cubicBezTo>
                      <a:pt x="110" y="259"/>
                      <a:pt x="116" y="265"/>
                      <a:pt x="125" y="265"/>
                    </a:cubicBezTo>
                    <a:cubicBezTo>
                      <a:pt x="209" y="265"/>
                      <a:pt x="292" y="265"/>
                      <a:pt x="376" y="265"/>
                    </a:cubicBezTo>
                    <a:cubicBezTo>
                      <a:pt x="399" y="265"/>
                      <a:pt x="394" y="228"/>
                      <a:pt x="387" y="214"/>
                    </a:cubicBezTo>
                    <a:cubicBezTo>
                      <a:pt x="338" y="214"/>
                      <a:pt x="288" y="214"/>
                      <a:pt x="239" y="214"/>
                    </a:cubicBezTo>
                    <a:cubicBezTo>
                      <a:pt x="209" y="214"/>
                      <a:pt x="110" y="206"/>
                      <a:pt x="110" y="225"/>
                    </a:cubicBezTo>
                    <a:close/>
                    <a:moveTo>
                      <a:pt x="110" y="405"/>
                    </a:moveTo>
                    <a:cubicBezTo>
                      <a:pt x="110" y="416"/>
                      <a:pt x="110" y="427"/>
                      <a:pt x="110" y="439"/>
                    </a:cubicBezTo>
                    <a:cubicBezTo>
                      <a:pt x="110" y="447"/>
                      <a:pt x="113" y="450"/>
                      <a:pt x="121" y="450"/>
                    </a:cubicBezTo>
                    <a:cubicBezTo>
                      <a:pt x="211" y="450"/>
                      <a:pt x="301" y="450"/>
                      <a:pt x="390" y="450"/>
                    </a:cubicBezTo>
                    <a:cubicBezTo>
                      <a:pt x="392" y="440"/>
                      <a:pt x="400" y="402"/>
                      <a:pt x="379" y="402"/>
                    </a:cubicBezTo>
                    <a:cubicBezTo>
                      <a:pt x="296" y="402"/>
                      <a:pt x="212" y="402"/>
                      <a:pt x="129" y="402"/>
                    </a:cubicBezTo>
                    <a:cubicBezTo>
                      <a:pt x="123" y="402"/>
                      <a:pt x="115" y="404"/>
                      <a:pt x="110" y="405"/>
                    </a:cubicBezTo>
                    <a:close/>
                    <a:moveTo>
                      <a:pt x="110" y="328"/>
                    </a:moveTo>
                    <a:cubicBezTo>
                      <a:pt x="110" y="333"/>
                      <a:pt x="110" y="338"/>
                      <a:pt x="110" y="343"/>
                    </a:cubicBezTo>
                    <a:cubicBezTo>
                      <a:pt x="110" y="351"/>
                      <a:pt x="113" y="351"/>
                      <a:pt x="118" y="357"/>
                    </a:cubicBezTo>
                    <a:cubicBezTo>
                      <a:pt x="205" y="357"/>
                      <a:pt x="292" y="357"/>
                      <a:pt x="379" y="357"/>
                    </a:cubicBezTo>
                    <a:cubicBezTo>
                      <a:pt x="384" y="355"/>
                      <a:pt x="389" y="353"/>
                      <a:pt x="394" y="350"/>
                    </a:cubicBezTo>
                    <a:cubicBezTo>
                      <a:pt x="394" y="344"/>
                      <a:pt x="394" y="338"/>
                      <a:pt x="394" y="332"/>
                    </a:cubicBezTo>
                    <a:cubicBezTo>
                      <a:pt x="394" y="320"/>
                      <a:pt x="390" y="317"/>
                      <a:pt x="387" y="309"/>
                    </a:cubicBezTo>
                    <a:cubicBezTo>
                      <a:pt x="336" y="309"/>
                      <a:pt x="286" y="309"/>
                      <a:pt x="236" y="309"/>
                    </a:cubicBezTo>
                    <a:cubicBezTo>
                      <a:pt x="211" y="309"/>
                      <a:pt x="187" y="309"/>
                      <a:pt x="162" y="309"/>
                    </a:cubicBezTo>
                    <a:cubicBezTo>
                      <a:pt x="131" y="310"/>
                      <a:pt x="110" y="299"/>
                      <a:pt x="110" y="3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TextBox 59">
              <a:extLst>
                <a:ext uri="{FF2B5EF4-FFF2-40B4-BE49-F238E27FC236}">
                  <a16:creationId xmlns:a16="http://schemas.microsoft.com/office/drawing/2014/main" id="{9070543D-BC5E-4126-AAD9-68647C148C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2534" y="2862001"/>
              <a:ext cx="2416175" cy="50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研究思路与方法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55A69D3-23A9-44C2-B0A7-A081A71A13AA}"/>
              </a:ext>
            </a:extLst>
          </p:cNvPr>
          <p:cNvGrpSpPr/>
          <p:nvPr/>
        </p:nvGrpSpPr>
        <p:grpSpPr>
          <a:xfrm>
            <a:off x="1421503" y="801950"/>
            <a:ext cx="4171536" cy="45719"/>
            <a:chOff x="6956001" y="1968700"/>
            <a:chExt cx="4171536" cy="45719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1EB4AFC4-A190-4D0C-A033-86C81BFA7B93}"/>
                </a:ext>
              </a:extLst>
            </p:cNvPr>
            <p:cNvCxnSpPr/>
            <p:nvPr/>
          </p:nvCxnSpPr>
          <p:spPr>
            <a:xfrm flipH="1">
              <a:off x="6970986" y="2009999"/>
              <a:ext cx="4156551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822D4ADC-791F-43A6-BEB7-9EC34F1E25C5}"/>
                </a:ext>
              </a:extLst>
            </p:cNvPr>
            <p:cNvSpPr/>
            <p:nvPr/>
          </p:nvSpPr>
          <p:spPr>
            <a:xfrm flipH="1">
              <a:off x="6956001" y="1968700"/>
              <a:ext cx="950535" cy="45719"/>
            </a:xfrm>
            <a:prstGeom prst="rect">
              <a:avLst/>
            </a:prstGeom>
            <a:solidFill>
              <a:srgbClr val="244C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943">
                <a:lnSpc>
                  <a:spcPct val="120000"/>
                </a:lnSpc>
                <a:defRPr/>
              </a:pPr>
              <a:endParaRPr lang="zh-CN" altLang="en-US" sz="1799" kern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77A343F-9149-4FDC-9E7C-6EF912BD3D4B}"/>
              </a:ext>
            </a:extLst>
          </p:cNvPr>
          <p:cNvGrpSpPr/>
          <p:nvPr/>
        </p:nvGrpSpPr>
        <p:grpSpPr>
          <a:xfrm>
            <a:off x="7952344" y="1931655"/>
            <a:ext cx="2430864" cy="1036117"/>
            <a:chOff x="7598454" y="2405474"/>
            <a:chExt cx="2430864" cy="1036117"/>
          </a:xfrm>
        </p:grpSpPr>
        <p:sp>
          <p:nvSpPr>
            <p:cNvPr id="66" name="TextBox 28">
              <a:extLst>
                <a:ext uri="{FF2B5EF4-FFF2-40B4-BE49-F238E27FC236}">
                  <a16:creationId xmlns:a16="http://schemas.microsoft.com/office/drawing/2014/main" id="{60552DA3-DDA1-4E87-A9E8-8D53E8EAD6B0}"/>
                </a:ext>
              </a:extLst>
            </p:cNvPr>
            <p:cNvSpPr txBox="1"/>
            <p:nvPr/>
          </p:nvSpPr>
          <p:spPr>
            <a:xfrm>
              <a:off x="7598454" y="2405474"/>
              <a:ext cx="1864977" cy="3479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7" name="TextBox 29">
              <a:extLst>
                <a:ext uri="{FF2B5EF4-FFF2-40B4-BE49-F238E27FC236}">
                  <a16:creationId xmlns:a16="http://schemas.microsoft.com/office/drawing/2014/main" id="{0728C9C9-A11C-442D-889F-B2B2D7D5EB4B}"/>
                </a:ext>
              </a:extLst>
            </p:cNvPr>
            <p:cNvSpPr txBox="1"/>
            <p:nvPr/>
          </p:nvSpPr>
          <p:spPr>
            <a:xfrm>
              <a:off x="7621290" y="2776794"/>
              <a:ext cx="2408028" cy="6647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chemeClr val="accent2"/>
                  </a:solidFill>
                  <a:latin typeface="+mn-ea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4FF1A69D-9FD0-4EB1-9327-9D565C279AA0}"/>
              </a:ext>
            </a:extLst>
          </p:cNvPr>
          <p:cNvGrpSpPr/>
          <p:nvPr/>
        </p:nvGrpSpPr>
        <p:grpSpPr>
          <a:xfrm>
            <a:off x="8638144" y="3508082"/>
            <a:ext cx="2430864" cy="1036117"/>
            <a:chOff x="7598454" y="2405474"/>
            <a:chExt cx="2430864" cy="1036117"/>
          </a:xfrm>
        </p:grpSpPr>
        <p:sp>
          <p:nvSpPr>
            <p:cNvPr id="69" name="TextBox 28">
              <a:extLst>
                <a:ext uri="{FF2B5EF4-FFF2-40B4-BE49-F238E27FC236}">
                  <a16:creationId xmlns:a16="http://schemas.microsoft.com/office/drawing/2014/main" id="{11C57F7E-CE19-4FE6-B5F0-A3874426D4E9}"/>
                </a:ext>
              </a:extLst>
            </p:cNvPr>
            <p:cNvSpPr txBox="1"/>
            <p:nvPr/>
          </p:nvSpPr>
          <p:spPr>
            <a:xfrm>
              <a:off x="7598454" y="2405474"/>
              <a:ext cx="1864977" cy="3479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0" name="TextBox 29">
              <a:extLst>
                <a:ext uri="{FF2B5EF4-FFF2-40B4-BE49-F238E27FC236}">
                  <a16:creationId xmlns:a16="http://schemas.microsoft.com/office/drawing/2014/main" id="{5210D659-7D6D-453C-97D3-9E1C6DDC0D0B}"/>
                </a:ext>
              </a:extLst>
            </p:cNvPr>
            <p:cNvSpPr txBox="1"/>
            <p:nvPr/>
          </p:nvSpPr>
          <p:spPr>
            <a:xfrm>
              <a:off x="7621290" y="2776794"/>
              <a:ext cx="2408028" cy="6647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chemeClr val="accent2"/>
                  </a:solidFill>
                  <a:latin typeface="+mn-ea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75897C0D-E6BC-49F7-8038-A0A827F520E4}"/>
              </a:ext>
            </a:extLst>
          </p:cNvPr>
          <p:cNvGrpSpPr/>
          <p:nvPr/>
        </p:nvGrpSpPr>
        <p:grpSpPr>
          <a:xfrm>
            <a:off x="1827422" y="1931655"/>
            <a:ext cx="2413668" cy="1036117"/>
            <a:chOff x="7621290" y="2405474"/>
            <a:chExt cx="2413668" cy="1036117"/>
          </a:xfrm>
        </p:grpSpPr>
        <p:sp>
          <p:nvSpPr>
            <p:cNvPr id="72" name="TextBox 28">
              <a:extLst>
                <a:ext uri="{FF2B5EF4-FFF2-40B4-BE49-F238E27FC236}">
                  <a16:creationId xmlns:a16="http://schemas.microsoft.com/office/drawing/2014/main" id="{9EFA80D0-6E24-4429-8104-F473594E6AD2}"/>
                </a:ext>
              </a:extLst>
            </p:cNvPr>
            <p:cNvSpPr txBox="1"/>
            <p:nvPr/>
          </p:nvSpPr>
          <p:spPr>
            <a:xfrm>
              <a:off x="8169981" y="2405474"/>
              <a:ext cx="1864977" cy="3479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3" name="TextBox 29">
              <a:extLst>
                <a:ext uri="{FF2B5EF4-FFF2-40B4-BE49-F238E27FC236}">
                  <a16:creationId xmlns:a16="http://schemas.microsoft.com/office/drawing/2014/main" id="{71710296-E6FC-417F-80FB-220490E53F2E}"/>
                </a:ext>
              </a:extLst>
            </p:cNvPr>
            <p:cNvSpPr txBox="1"/>
            <p:nvPr/>
          </p:nvSpPr>
          <p:spPr>
            <a:xfrm>
              <a:off x="7621290" y="2776794"/>
              <a:ext cx="2408028" cy="6647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chemeClr val="accent2"/>
                  </a:solidFill>
                  <a:latin typeface="+mn-ea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AB14D7CB-8946-40FC-BFE4-4C65070F20DC}"/>
              </a:ext>
            </a:extLst>
          </p:cNvPr>
          <p:cNvGrpSpPr/>
          <p:nvPr/>
        </p:nvGrpSpPr>
        <p:grpSpPr>
          <a:xfrm>
            <a:off x="1128571" y="3508082"/>
            <a:ext cx="2426554" cy="1036117"/>
            <a:chOff x="7621290" y="2405474"/>
            <a:chExt cx="2426554" cy="1036117"/>
          </a:xfrm>
        </p:grpSpPr>
        <p:sp>
          <p:nvSpPr>
            <p:cNvPr id="75" name="TextBox 28">
              <a:extLst>
                <a:ext uri="{FF2B5EF4-FFF2-40B4-BE49-F238E27FC236}">
                  <a16:creationId xmlns:a16="http://schemas.microsoft.com/office/drawing/2014/main" id="{06BE8A54-EF99-4798-B46F-E53ED5A6E529}"/>
                </a:ext>
              </a:extLst>
            </p:cNvPr>
            <p:cNvSpPr txBox="1"/>
            <p:nvPr/>
          </p:nvSpPr>
          <p:spPr>
            <a:xfrm>
              <a:off x="8182867" y="2405474"/>
              <a:ext cx="1864977" cy="3479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6" name="TextBox 29">
              <a:extLst>
                <a:ext uri="{FF2B5EF4-FFF2-40B4-BE49-F238E27FC236}">
                  <a16:creationId xmlns:a16="http://schemas.microsoft.com/office/drawing/2014/main" id="{7760FF6E-2CD8-4D23-8F30-F5BA966AB7F4}"/>
                </a:ext>
              </a:extLst>
            </p:cNvPr>
            <p:cNvSpPr txBox="1"/>
            <p:nvPr/>
          </p:nvSpPr>
          <p:spPr>
            <a:xfrm>
              <a:off x="7621290" y="2776794"/>
              <a:ext cx="2408028" cy="6647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chemeClr val="accent2"/>
                  </a:solidFill>
                  <a:latin typeface="+mn-ea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1549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右箭头 41"/>
          <p:cNvSpPr/>
          <p:nvPr/>
        </p:nvSpPr>
        <p:spPr>
          <a:xfrm>
            <a:off x="6351327" y="3145794"/>
            <a:ext cx="1185155" cy="311913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244C89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dirty="0">
              <a:solidFill>
                <a:srgbClr val="213555"/>
              </a:solidFill>
              <a:cs typeface="+mn-ea"/>
              <a:sym typeface="+mn-lt"/>
            </a:endParaRPr>
          </a:p>
        </p:txBody>
      </p:sp>
      <p:sp>
        <p:nvSpPr>
          <p:cNvPr id="24" name="圆角右箭头 52"/>
          <p:cNvSpPr/>
          <p:nvPr/>
        </p:nvSpPr>
        <p:spPr>
          <a:xfrm flipH="1">
            <a:off x="4667122" y="3145794"/>
            <a:ext cx="1185155" cy="311913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244C89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dirty="0">
              <a:solidFill>
                <a:srgbClr val="213555"/>
              </a:solidFill>
              <a:cs typeface="+mn-ea"/>
              <a:sym typeface="+mn-lt"/>
            </a:endParaRPr>
          </a:p>
        </p:txBody>
      </p:sp>
      <p:sp>
        <p:nvSpPr>
          <p:cNvPr id="25" name="圆角右箭头 61"/>
          <p:cNvSpPr/>
          <p:nvPr/>
        </p:nvSpPr>
        <p:spPr>
          <a:xfrm>
            <a:off x="6711001" y="4077409"/>
            <a:ext cx="1179257" cy="218752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244C89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dirty="0">
              <a:solidFill>
                <a:srgbClr val="213555"/>
              </a:solidFill>
              <a:cs typeface="+mn-ea"/>
              <a:sym typeface="+mn-lt"/>
            </a:endParaRPr>
          </a:p>
        </p:txBody>
      </p:sp>
      <p:sp>
        <p:nvSpPr>
          <p:cNvPr id="26" name="圆角右箭头 83"/>
          <p:cNvSpPr/>
          <p:nvPr/>
        </p:nvSpPr>
        <p:spPr>
          <a:xfrm flipH="1">
            <a:off x="4310398" y="4077409"/>
            <a:ext cx="1179257" cy="218752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244C89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dirty="0">
              <a:solidFill>
                <a:srgbClr val="213555"/>
              </a:solidFill>
              <a:cs typeface="+mn-ea"/>
              <a:sym typeface="+mn-lt"/>
            </a:endParaRPr>
          </a:p>
        </p:txBody>
      </p:sp>
      <p:sp>
        <p:nvSpPr>
          <p:cNvPr id="27" name="上箭头 45"/>
          <p:cNvSpPr/>
          <p:nvPr/>
        </p:nvSpPr>
        <p:spPr>
          <a:xfrm>
            <a:off x="5814767" y="2707951"/>
            <a:ext cx="601422" cy="3556979"/>
          </a:xfrm>
          <a:prstGeom prst="upArrow">
            <a:avLst/>
          </a:prstGeom>
          <a:solidFill>
            <a:srgbClr val="244C89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dirty="0">
              <a:solidFill>
                <a:srgbClr val="213555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33318" y="4202224"/>
            <a:ext cx="2454823" cy="1155737"/>
            <a:chOff x="1546824" y="3774437"/>
            <a:chExt cx="2161186" cy="1333446"/>
          </a:xfrm>
        </p:grpSpPr>
        <p:sp>
          <p:nvSpPr>
            <p:cNvPr id="29" name="TextBox 9"/>
            <p:cNvSpPr txBox="1"/>
            <p:nvPr/>
          </p:nvSpPr>
          <p:spPr>
            <a:xfrm>
              <a:off x="2109277" y="3774437"/>
              <a:ext cx="964172" cy="4678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800" b="1" dirty="0">
                  <a:solidFill>
                    <a:srgbClr val="313D5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0" name="TextBox 10"/>
            <p:cNvSpPr txBox="1"/>
            <p:nvPr/>
          </p:nvSpPr>
          <p:spPr>
            <a:xfrm>
              <a:off x="1546824" y="4249131"/>
              <a:ext cx="2161186" cy="858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43794" y="2610462"/>
            <a:ext cx="2454823" cy="1183470"/>
            <a:chOff x="2192654" y="2110914"/>
            <a:chExt cx="2161186" cy="1365445"/>
          </a:xfrm>
        </p:grpSpPr>
        <p:sp>
          <p:nvSpPr>
            <p:cNvPr id="32" name="TextBox 9"/>
            <p:cNvSpPr txBox="1"/>
            <p:nvPr/>
          </p:nvSpPr>
          <p:spPr>
            <a:xfrm>
              <a:off x="2764044" y="2110914"/>
              <a:ext cx="964172" cy="4678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800" b="1" dirty="0">
                  <a:solidFill>
                    <a:srgbClr val="313D5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3" name="TextBox 10"/>
            <p:cNvSpPr txBox="1"/>
            <p:nvPr/>
          </p:nvSpPr>
          <p:spPr>
            <a:xfrm>
              <a:off x="2192654" y="2617606"/>
              <a:ext cx="2161186" cy="8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83635" y="1513518"/>
            <a:ext cx="2454823" cy="1160397"/>
            <a:chOff x="4973597" y="926834"/>
            <a:chExt cx="2161186" cy="1338823"/>
          </a:xfrm>
        </p:grpSpPr>
        <p:sp>
          <p:nvSpPr>
            <p:cNvPr id="35" name="TextBox 9"/>
            <p:cNvSpPr txBox="1"/>
            <p:nvPr/>
          </p:nvSpPr>
          <p:spPr>
            <a:xfrm>
              <a:off x="5510387" y="926834"/>
              <a:ext cx="964172" cy="4678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800" b="1" dirty="0">
                  <a:solidFill>
                    <a:srgbClr val="313D5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6" name="TextBox 10"/>
            <p:cNvSpPr txBox="1"/>
            <p:nvPr/>
          </p:nvSpPr>
          <p:spPr>
            <a:xfrm>
              <a:off x="4973597" y="1406905"/>
              <a:ext cx="2161186" cy="858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707303" y="2610460"/>
            <a:ext cx="2454823" cy="1172165"/>
            <a:chOff x="7702299" y="2110914"/>
            <a:chExt cx="2161186" cy="1352402"/>
          </a:xfrm>
        </p:grpSpPr>
        <p:sp>
          <p:nvSpPr>
            <p:cNvPr id="38" name="TextBox 9"/>
            <p:cNvSpPr txBox="1"/>
            <p:nvPr/>
          </p:nvSpPr>
          <p:spPr>
            <a:xfrm>
              <a:off x="8255855" y="2110914"/>
              <a:ext cx="964172" cy="4678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800" b="1" dirty="0">
                  <a:solidFill>
                    <a:srgbClr val="313D5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9" name="TextBox 10"/>
            <p:cNvSpPr txBox="1"/>
            <p:nvPr/>
          </p:nvSpPr>
          <p:spPr>
            <a:xfrm>
              <a:off x="7702299" y="2604562"/>
              <a:ext cx="2161186" cy="8587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175769" y="4179614"/>
            <a:ext cx="2454823" cy="1178348"/>
            <a:chOff x="8376589" y="3748349"/>
            <a:chExt cx="2161186" cy="1359534"/>
          </a:xfrm>
        </p:grpSpPr>
        <p:sp>
          <p:nvSpPr>
            <p:cNvPr id="41" name="TextBox 9"/>
            <p:cNvSpPr txBox="1"/>
            <p:nvPr/>
          </p:nvSpPr>
          <p:spPr>
            <a:xfrm>
              <a:off x="8892662" y="3748349"/>
              <a:ext cx="964172" cy="4678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800" b="1" dirty="0">
                  <a:solidFill>
                    <a:srgbClr val="313D5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2" name="TextBox 10"/>
            <p:cNvSpPr txBox="1"/>
            <p:nvPr/>
          </p:nvSpPr>
          <p:spPr>
            <a:xfrm>
              <a:off x="8376589" y="4249131"/>
              <a:ext cx="2161186" cy="858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AA64841-120D-4B80-B12E-3A1E8CEA7419}"/>
              </a:ext>
            </a:extLst>
          </p:cNvPr>
          <p:cNvGrpSpPr/>
          <p:nvPr/>
        </p:nvGrpSpPr>
        <p:grpSpPr>
          <a:xfrm>
            <a:off x="1421503" y="801950"/>
            <a:ext cx="4171536" cy="45719"/>
            <a:chOff x="6956001" y="1968700"/>
            <a:chExt cx="4171536" cy="45719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73CC7886-2CF0-4833-96AF-15C0A3EA4DCF}"/>
                </a:ext>
              </a:extLst>
            </p:cNvPr>
            <p:cNvCxnSpPr/>
            <p:nvPr/>
          </p:nvCxnSpPr>
          <p:spPr>
            <a:xfrm flipH="1">
              <a:off x="6970986" y="2009999"/>
              <a:ext cx="4156551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A780B065-89D0-47F6-9366-670E95C3194F}"/>
                </a:ext>
              </a:extLst>
            </p:cNvPr>
            <p:cNvSpPr/>
            <p:nvPr/>
          </p:nvSpPr>
          <p:spPr>
            <a:xfrm flipH="1">
              <a:off x="6956001" y="1968700"/>
              <a:ext cx="950535" cy="45719"/>
            </a:xfrm>
            <a:prstGeom prst="rect">
              <a:avLst/>
            </a:prstGeom>
            <a:solidFill>
              <a:srgbClr val="244C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943">
                <a:lnSpc>
                  <a:spcPct val="120000"/>
                </a:lnSpc>
                <a:defRPr/>
              </a:pPr>
              <a:endParaRPr lang="zh-CN" altLang="en-US" sz="1799" kern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EB6515C-FD37-4247-AD16-84B3AD1A4D2D}"/>
              </a:ext>
            </a:extLst>
          </p:cNvPr>
          <p:cNvGrpSpPr/>
          <p:nvPr/>
        </p:nvGrpSpPr>
        <p:grpSpPr>
          <a:xfrm>
            <a:off x="658813" y="260564"/>
            <a:ext cx="3115473" cy="576263"/>
            <a:chOff x="4753236" y="2862001"/>
            <a:chExt cx="3115473" cy="576263"/>
          </a:xfrm>
        </p:grpSpPr>
        <p:grpSp>
          <p:nvGrpSpPr>
            <p:cNvPr id="52" name="组合 22">
              <a:extLst>
                <a:ext uri="{FF2B5EF4-FFF2-40B4-BE49-F238E27FC236}">
                  <a16:creationId xmlns:a16="http://schemas.microsoft.com/office/drawing/2014/main" id="{06428219-4965-4960-BDFE-AE7A5ED7B0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3236" y="2862001"/>
              <a:ext cx="576262" cy="576263"/>
              <a:chOff x="6170389" y="3371639"/>
              <a:chExt cx="576064" cy="576064"/>
            </a:xfrm>
          </p:grpSpPr>
          <p:sp>
            <p:nvSpPr>
              <p:cNvPr id="54" name="圆角矩形 11">
                <a:extLst>
                  <a:ext uri="{FF2B5EF4-FFF2-40B4-BE49-F238E27FC236}">
                    <a16:creationId xmlns:a16="http://schemas.microsoft.com/office/drawing/2014/main" id="{8682ABAD-2D7A-4C52-AD46-F1654647BE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0389" y="3371639"/>
                <a:ext cx="576064" cy="576064"/>
              </a:xfrm>
              <a:prstGeom prst="roundRect">
                <a:avLst>
                  <a:gd name="adj" fmla="val 16667"/>
                </a:avLst>
              </a:pr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zh-CN" altLang="en-US" sz="1800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 13">
                <a:extLst>
                  <a:ext uri="{FF2B5EF4-FFF2-40B4-BE49-F238E27FC236}">
                    <a16:creationId xmlns:a16="http://schemas.microsoft.com/office/drawing/2014/main" id="{97453425-EE02-4BDE-8912-905CC66A8B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93383" y="3504805"/>
                <a:ext cx="330076" cy="309733"/>
              </a:xfrm>
              <a:custGeom>
                <a:avLst/>
                <a:gdLst>
                  <a:gd name="T0" fmla="*/ 0 w 957"/>
                  <a:gd name="T1" fmla="*/ 2147483646 h 885"/>
                  <a:gd name="T2" fmla="*/ 2147483646 w 957"/>
                  <a:gd name="T3" fmla="*/ 2147483646 h 885"/>
                  <a:gd name="T4" fmla="*/ 2147483646 w 957"/>
                  <a:gd name="T5" fmla="*/ 2147483646 h 885"/>
                  <a:gd name="T6" fmla="*/ 2147483646 w 957"/>
                  <a:gd name="T7" fmla="*/ 2147483646 h 885"/>
                  <a:gd name="T8" fmla="*/ 2147483646 w 957"/>
                  <a:gd name="T9" fmla="*/ 2147483646 h 885"/>
                  <a:gd name="T10" fmla="*/ 2147483646 w 957"/>
                  <a:gd name="T11" fmla="*/ 2147483646 h 885"/>
                  <a:gd name="T12" fmla="*/ 2147483646 w 957"/>
                  <a:gd name="T13" fmla="*/ 2147483646 h 885"/>
                  <a:gd name="T14" fmla="*/ 2147483646 w 957"/>
                  <a:gd name="T15" fmla="*/ 2147483646 h 885"/>
                  <a:gd name="T16" fmla="*/ 2147483646 w 957"/>
                  <a:gd name="T17" fmla="*/ 2147483646 h 885"/>
                  <a:gd name="T18" fmla="*/ 2147483646 w 957"/>
                  <a:gd name="T19" fmla="*/ 2147483646 h 885"/>
                  <a:gd name="T20" fmla="*/ 0 w 957"/>
                  <a:gd name="T21" fmla="*/ 2147483646 h 885"/>
                  <a:gd name="T22" fmla="*/ 2147483646 w 957"/>
                  <a:gd name="T23" fmla="*/ 2147483646 h 885"/>
                  <a:gd name="T24" fmla="*/ 2147483646 w 957"/>
                  <a:gd name="T25" fmla="*/ 2147483646 h 885"/>
                  <a:gd name="T26" fmla="*/ 2147483646 w 957"/>
                  <a:gd name="T27" fmla="*/ 2147483646 h 885"/>
                  <a:gd name="T28" fmla="*/ 2147483646 w 957"/>
                  <a:gd name="T29" fmla="*/ 2147483646 h 885"/>
                  <a:gd name="T30" fmla="*/ 2147483646 w 957"/>
                  <a:gd name="T31" fmla="*/ 2147483646 h 885"/>
                  <a:gd name="T32" fmla="*/ 2147483646 w 957"/>
                  <a:gd name="T33" fmla="*/ 2147483646 h 885"/>
                  <a:gd name="T34" fmla="*/ 2147483646 w 957"/>
                  <a:gd name="T35" fmla="*/ 2147483646 h 885"/>
                  <a:gd name="T36" fmla="*/ 2147483646 w 957"/>
                  <a:gd name="T37" fmla="*/ 2147483646 h 885"/>
                  <a:gd name="T38" fmla="*/ 2147483646 w 957"/>
                  <a:gd name="T39" fmla="*/ 2147483646 h 885"/>
                  <a:gd name="T40" fmla="*/ 2147483646 w 957"/>
                  <a:gd name="T41" fmla="*/ 2147483646 h 885"/>
                  <a:gd name="T42" fmla="*/ 2147483646 w 957"/>
                  <a:gd name="T43" fmla="*/ 2147483646 h 885"/>
                  <a:gd name="T44" fmla="*/ 2147483646 w 957"/>
                  <a:gd name="T45" fmla="*/ 2147483646 h 885"/>
                  <a:gd name="T46" fmla="*/ 2147483646 w 957"/>
                  <a:gd name="T47" fmla="*/ 2147483646 h 885"/>
                  <a:gd name="T48" fmla="*/ 2147483646 w 957"/>
                  <a:gd name="T49" fmla="*/ 2147483646 h 885"/>
                  <a:gd name="T50" fmla="*/ 2147483646 w 957"/>
                  <a:gd name="T51" fmla="*/ 2147483646 h 885"/>
                  <a:gd name="T52" fmla="*/ 2147483646 w 957"/>
                  <a:gd name="T53" fmla="*/ 2147483646 h 885"/>
                  <a:gd name="T54" fmla="*/ 2147483646 w 957"/>
                  <a:gd name="T55" fmla="*/ 2147483646 h 885"/>
                  <a:gd name="T56" fmla="*/ 2147483646 w 957"/>
                  <a:gd name="T57" fmla="*/ 2147483646 h 885"/>
                  <a:gd name="T58" fmla="*/ 2147483646 w 957"/>
                  <a:gd name="T59" fmla="*/ 2147483646 h 885"/>
                  <a:gd name="T60" fmla="*/ 2147483646 w 957"/>
                  <a:gd name="T61" fmla="*/ 2147483646 h 885"/>
                  <a:gd name="T62" fmla="*/ 2147483646 w 957"/>
                  <a:gd name="T63" fmla="*/ 2147483646 h 885"/>
                  <a:gd name="T64" fmla="*/ 2147483646 w 957"/>
                  <a:gd name="T65" fmla="*/ 2147483646 h 885"/>
                  <a:gd name="T66" fmla="*/ 2147483646 w 957"/>
                  <a:gd name="T67" fmla="*/ 2147483646 h 885"/>
                  <a:gd name="T68" fmla="*/ 2147483646 w 957"/>
                  <a:gd name="T69" fmla="*/ 2147483646 h 885"/>
                  <a:gd name="T70" fmla="*/ 2147483646 w 957"/>
                  <a:gd name="T71" fmla="*/ 2147483646 h 885"/>
                  <a:gd name="T72" fmla="*/ 2147483646 w 957"/>
                  <a:gd name="T73" fmla="*/ 2147483646 h 885"/>
                  <a:gd name="T74" fmla="*/ 2147483646 w 957"/>
                  <a:gd name="T75" fmla="*/ 2147483646 h 885"/>
                  <a:gd name="T76" fmla="*/ 2147483646 w 957"/>
                  <a:gd name="T77" fmla="*/ 2147483646 h 885"/>
                  <a:gd name="T78" fmla="*/ 2147483646 w 957"/>
                  <a:gd name="T79" fmla="*/ 2147483646 h 885"/>
                  <a:gd name="T80" fmla="*/ 2147483646 w 957"/>
                  <a:gd name="T81" fmla="*/ 2147483646 h 885"/>
                  <a:gd name="T82" fmla="*/ 2147483646 w 957"/>
                  <a:gd name="T83" fmla="*/ 2147483646 h 885"/>
                  <a:gd name="T84" fmla="*/ 2147483646 w 957"/>
                  <a:gd name="T85" fmla="*/ 2147483646 h 885"/>
                  <a:gd name="T86" fmla="*/ 2147483646 w 957"/>
                  <a:gd name="T87" fmla="*/ 2147483646 h 885"/>
                  <a:gd name="T88" fmla="*/ 2147483646 w 957"/>
                  <a:gd name="T89" fmla="*/ 2147483646 h 885"/>
                  <a:gd name="T90" fmla="*/ 2147483646 w 957"/>
                  <a:gd name="T91" fmla="*/ 2147483646 h 885"/>
                  <a:gd name="T92" fmla="*/ 2147483646 w 957"/>
                  <a:gd name="T93" fmla="*/ 2147483646 h 88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957" h="885">
                    <a:moveTo>
                      <a:pt x="0" y="155"/>
                    </a:moveTo>
                    <a:cubicBezTo>
                      <a:pt x="0" y="278"/>
                      <a:pt x="0" y="400"/>
                      <a:pt x="0" y="523"/>
                    </a:cubicBezTo>
                    <a:cubicBezTo>
                      <a:pt x="0" y="533"/>
                      <a:pt x="161" y="687"/>
                      <a:pt x="181" y="707"/>
                    </a:cubicBezTo>
                    <a:cubicBezTo>
                      <a:pt x="202" y="728"/>
                      <a:pt x="355" y="885"/>
                      <a:pt x="368" y="885"/>
                    </a:cubicBezTo>
                    <a:cubicBezTo>
                      <a:pt x="442" y="885"/>
                      <a:pt x="516" y="885"/>
                      <a:pt x="589" y="885"/>
                    </a:cubicBezTo>
                    <a:cubicBezTo>
                      <a:pt x="620" y="885"/>
                      <a:pt x="632" y="856"/>
                      <a:pt x="645" y="837"/>
                    </a:cubicBezTo>
                    <a:cubicBezTo>
                      <a:pt x="645" y="684"/>
                      <a:pt x="645" y="532"/>
                      <a:pt x="645" y="380"/>
                    </a:cubicBezTo>
                    <a:cubicBezTo>
                      <a:pt x="631" y="385"/>
                      <a:pt x="590" y="368"/>
                      <a:pt x="582" y="391"/>
                    </a:cubicBezTo>
                    <a:cubicBezTo>
                      <a:pt x="577" y="401"/>
                      <a:pt x="582" y="573"/>
                      <a:pt x="582" y="608"/>
                    </a:cubicBezTo>
                    <a:cubicBezTo>
                      <a:pt x="582" y="643"/>
                      <a:pt x="592" y="822"/>
                      <a:pt x="567" y="822"/>
                    </a:cubicBezTo>
                    <a:cubicBezTo>
                      <a:pt x="507" y="822"/>
                      <a:pt x="447" y="822"/>
                      <a:pt x="387" y="822"/>
                    </a:cubicBezTo>
                    <a:cubicBezTo>
                      <a:pt x="368" y="822"/>
                      <a:pt x="376" y="760"/>
                      <a:pt x="376" y="741"/>
                    </a:cubicBezTo>
                    <a:cubicBezTo>
                      <a:pt x="376" y="710"/>
                      <a:pt x="376" y="679"/>
                      <a:pt x="376" y="649"/>
                    </a:cubicBezTo>
                    <a:cubicBezTo>
                      <a:pt x="376" y="565"/>
                      <a:pt x="376" y="551"/>
                      <a:pt x="324" y="516"/>
                    </a:cubicBezTo>
                    <a:cubicBezTo>
                      <a:pt x="300" y="516"/>
                      <a:pt x="301" y="509"/>
                      <a:pt x="280" y="509"/>
                    </a:cubicBezTo>
                    <a:cubicBezTo>
                      <a:pt x="209" y="509"/>
                      <a:pt x="137" y="509"/>
                      <a:pt x="66" y="509"/>
                    </a:cubicBezTo>
                    <a:cubicBezTo>
                      <a:pt x="66" y="398"/>
                      <a:pt x="66" y="287"/>
                      <a:pt x="66" y="177"/>
                    </a:cubicBezTo>
                    <a:cubicBezTo>
                      <a:pt x="66" y="168"/>
                      <a:pt x="69" y="169"/>
                      <a:pt x="74" y="162"/>
                    </a:cubicBezTo>
                    <a:cubicBezTo>
                      <a:pt x="155" y="162"/>
                      <a:pt x="236" y="162"/>
                      <a:pt x="317" y="162"/>
                    </a:cubicBezTo>
                    <a:cubicBezTo>
                      <a:pt x="333" y="151"/>
                      <a:pt x="375" y="115"/>
                      <a:pt x="376" y="92"/>
                    </a:cubicBezTo>
                    <a:cubicBezTo>
                      <a:pt x="274" y="92"/>
                      <a:pt x="172" y="92"/>
                      <a:pt x="70" y="92"/>
                    </a:cubicBezTo>
                    <a:cubicBezTo>
                      <a:pt x="42" y="92"/>
                      <a:pt x="0" y="131"/>
                      <a:pt x="0" y="155"/>
                    </a:cubicBezTo>
                    <a:close/>
                    <a:moveTo>
                      <a:pt x="505" y="215"/>
                    </a:moveTo>
                    <a:lnTo>
                      <a:pt x="538" y="182"/>
                    </a:lnTo>
                    <a:lnTo>
                      <a:pt x="505" y="149"/>
                    </a:lnTo>
                    <a:cubicBezTo>
                      <a:pt x="504" y="148"/>
                      <a:pt x="504" y="146"/>
                      <a:pt x="505" y="145"/>
                    </a:cubicBezTo>
                    <a:lnTo>
                      <a:pt x="527" y="123"/>
                    </a:lnTo>
                    <a:cubicBezTo>
                      <a:pt x="528" y="122"/>
                      <a:pt x="530" y="122"/>
                      <a:pt x="531" y="123"/>
                    </a:cubicBezTo>
                    <a:lnTo>
                      <a:pt x="564" y="156"/>
                    </a:lnTo>
                    <a:lnTo>
                      <a:pt x="597" y="123"/>
                    </a:lnTo>
                    <a:cubicBezTo>
                      <a:pt x="599" y="122"/>
                      <a:pt x="601" y="122"/>
                      <a:pt x="602" y="123"/>
                    </a:cubicBezTo>
                    <a:lnTo>
                      <a:pt x="624" y="145"/>
                    </a:lnTo>
                    <a:cubicBezTo>
                      <a:pt x="625" y="146"/>
                      <a:pt x="625" y="148"/>
                      <a:pt x="624" y="149"/>
                    </a:cubicBezTo>
                    <a:lnTo>
                      <a:pt x="591" y="182"/>
                    </a:lnTo>
                    <a:lnTo>
                      <a:pt x="624" y="215"/>
                    </a:lnTo>
                    <a:cubicBezTo>
                      <a:pt x="625" y="217"/>
                      <a:pt x="625" y="219"/>
                      <a:pt x="624" y="220"/>
                    </a:cubicBezTo>
                    <a:lnTo>
                      <a:pt x="602" y="242"/>
                    </a:lnTo>
                    <a:cubicBezTo>
                      <a:pt x="601" y="243"/>
                      <a:pt x="599" y="243"/>
                      <a:pt x="597" y="242"/>
                    </a:cubicBezTo>
                    <a:lnTo>
                      <a:pt x="564" y="209"/>
                    </a:lnTo>
                    <a:lnTo>
                      <a:pt x="531" y="242"/>
                    </a:lnTo>
                    <a:cubicBezTo>
                      <a:pt x="530" y="243"/>
                      <a:pt x="528" y="243"/>
                      <a:pt x="527" y="242"/>
                    </a:cubicBezTo>
                    <a:lnTo>
                      <a:pt x="505" y="220"/>
                    </a:lnTo>
                    <a:cubicBezTo>
                      <a:pt x="504" y="219"/>
                      <a:pt x="504" y="217"/>
                      <a:pt x="505" y="215"/>
                    </a:cubicBezTo>
                    <a:close/>
                    <a:moveTo>
                      <a:pt x="780" y="332"/>
                    </a:moveTo>
                    <a:lnTo>
                      <a:pt x="944" y="496"/>
                    </a:lnTo>
                    <a:cubicBezTo>
                      <a:pt x="957" y="509"/>
                      <a:pt x="957" y="530"/>
                      <a:pt x="944" y="543"/>
                    </a:cubicBezTo>
                    <a:lnTo>
                      <a:pt x="925" y="562"/>
                    </a:lnTo>
                    <a:cubicBezTo>
                      <a:pt x="912" y="575"/>
                      <a:pt x="891" y="575"/>
                      <a:pt x="878" y="562"/>
                    </a:cubicBezTo>
                    <a:lnTo>
                      <a:pt x="714" y="398"/>
                    </a:lnTo>
                    <a:lnTo>
                      <a:pt x="780" y="332"/>
                    </a:lnTo>
                    <a:close/>
                    <a:moveTo>
                      <a:pt x="447" y="65"/>
                    </a:moveTo>
                    <a:cubicBezTo>
                      <a:pt x="512" y="0"/>
                      <a:pt x="617" y="0"/>
                      <a:pt x="682" y="65"/>
                    </a:cubicBezTo>
                    <a:cubicBezTo>
                      <a:pt x="740" y="123"/>
                      <a:pt x="747" y="213"/>
                      <a:pt x="701" y="278"/>
                    </a:cubicBezTo>
                    <a:lnTo>
                      <a:pt x="754" y="331"/>
                    </a:lnTo>
                    <a:cubicBezTo>
                      <a:pt x="756" y="333"/>
                      <a:pt x="756" y="337"/>
                      <a:pt x="754" y="339"/>
                    </a:cubicBezTo>
                    <a:lnTo>
                      <a:pt x="721" y="372"/>
                    </a:lnTo>
                    <a:cubicBezTo>
                      <a:pt x="719" y="374"/>
                      <a:pt x="715" y="374"/>
                      <a:pt x="713" y="372"/>
                    </a:cubicBezTo>
                    <a:lnTo>
                      <a:pt x="660" y="319"/>
                    </a:lnTo>
                    <a:cubicBezTo>
                      <a:pt x="595" y="364"/>
                      <a:pt x="505" y="358"/>
                      <a:pt x="447" y="300"/>
                    </a:cubicBezTo>
                    <a:cubicBezTo>
                      <a:pt x="382" y="235"/>
                      <a:pt x="382" y="130"/>
                      <a:pt x="447" y="65"/>
                    </a:cubicBezTo>
                    <a:close/>
                    <a:moveTo>
                      <a:pt x="486" y="104"/>
                    </a:moveTo>
                    <a:cubicBezTo>
                      <a:pt x="529" y="60"/>
                      <a:pt x="600" y="60"/>
                      <a:pt x="643" y="104"/>
                    </a:cubicBezTo>
                    <a:cubicBezTo>
                      <a:pt x="687" y="147"/>
                      <a:pt x="687" y="218"/>
                      <a:pt x="643" y="261"/>
                    </a:cubicBezTo>
                    <a:cubicBezTo>
                      <a:pt x="600" y="305"/>
                      <a:pt x="529" y="305"/>
                      <a:pt x="486" y="261"/>
                    </a:cubicBezTo>
                    <a:cubicBezTo>
                      <a:pt x="442" y="218"/>
                      <a:pt x="442" y="147"/>
                      <a:pt x="486" y="104"/>
                    </a:cubicBezTo>
                    <a:close/>
                    <a:moveTo>
                      <a:pt x="306" y="770"/>
                    </a:moveTo>
                    <a:cubicBezTo>
                      <a:pt x="304" y="706"/>
                      <a:pt x="303" y="643"/>
                      <a:pt x="302" y="579"/>
                    </a:cubicBezTo>
                    <a:cubicBezTo>
                      <a:pt x="241" y="579"/>
                      <a:pt x="179" y="579"/>
                      <a:pt x="118" y="579"/>
                    </a:cubicBezTo>
                    <a:cubicBezTo>
                      <a:pt x="117" y="580"/>
                      <a:pt x="116" y="581"/>
                      <a:pt x="115" y="581"/>
                    </a:cubicBezTo>
                    <a:cubicBezTo>
                      <a:pt x="179" y="644"/>
                      <a:pt x="242" y="707"/>
                      <a:pt x="306" y="770"/>
                    </a:cubicBezTo>
                    <a:close/>
                    <a:moveTo>
                      <a:pt x="110" y="225"/>
                    </a:moveTo>
                    <a:cubicBezTo>
                      <a:pt x="110" y="233"/>
                      <a:pt x="110" y="242"/>
                      <a:pt x="110" y="250"/>
                    </a:cubicBezTo>
                    <a:cubicBezTo>
                      <a:pt x="110" y="259"/>
                      <a:pt x="116" y="265"/>
                      <a:pt x="125" y="265"/>
                    </a:cubicBezTo>
                    <a:cubicBezTo>
                      <a:pt x="209" y="265"/>
                      <a:pt x="292" y="265"/>
                      <a:pt x="376" y="265"/>
                    </a:cubicBezTo>
                    <a:cubicBezTo>
                      <a:pt x="399" y="265"/>
                      <a:pt x="394" y="228"/>
                      <a:pt x="387" y="214"/>
                    </a:cubicBezTo>
                    <a:cubicBezTo>
                      <a:pt x="338" y="214"/>
                      <a:pt x="288" y="214"/>
                      <a:pt x="239" y="214"/>
                    </a:cubicBezTo>
                    <a:cubicBezTo>
                      <a:pt x="209" y="214"/>
                      <a:pt x="110" y="206"/>
                      <a:pt x="110" y="225"/>
                    </a:cubicBezTo>
                    <a:close/>
                    <a:moveTo>
                      <a:pt x="110" y="405"/>
                    </a:moveTo>
                    <a:cubicBezTo>
                      <a:pt x="110" y="416"/>
                      <a:pt x="110" y="427"/>
                      <a:pt x="110" y="439"/>
                    </a:cubicBezTo>
                    <a:cubicBezTo>
                      <a:pt x="110" y="447"/>
                      <a:pt x="113" y="450"/>
                      <a:pt x="121" y="450"/>
                    </a:cubicBezTo>
                    <a:cubicBezTo>
                      <a:pt x="211" y="450"/>
                      <a:pt x="301" y="450"/>
                      <a:pt x="390" y="450"/>
                    </a:cubicBezTo>
                    <a:cubicBezTo>
                      <a:pt x="392" y="440"/>
                      <a:pt x="400" y="402"/>
                      <a:pt x="379" y="402"/>
                    </a:cubicBezTo>
                    <a:cubicBezTo>
                      <a:pt x="296" y="402"/>
                      <a:pt x="212" y="402"/>
                      <a:pt x="129" y="402"/>
                    </a:cubicBezTo>
                    <a:cubicBezTo>
                      <a:pt x="123" y="402"/>
                      <a:pt x="115" y="404"/>
                      <a:pt x="110" y="405"/>
                    </a:cubicBezTo>
                    <a:close/>
                    <a:moveTo>
                      <a:pt x="110" y="328"/>
                    </a:moveTo>
                    <a:cubicBezTo>
                      <a:pt x="110" y="333"/>
                      <a:pt x="110" y="338"/>
                      <a:pt x="110" y="343"/>
                    </a:cubicBezTo>
                    <a:cubicBezTo>
                      <a:pt x="110" y="351"/>
                      <a:pt x="113" y="351"/>
                      <a:pt x="118" y="357"/>
                    </a:cubicBezTo>
                    <a:cubicBezTo>
                      <a:pt x="205" y="357"/>
                      <a:pt x="292" y="357"/>
                      <a:pt x="379" y="357"/>
                    </a:cubicBezTo>
                    <a:cubicBezTo>
                      <a:pt x="384" y="355"/>
                      <a:pt x="389" y="353"/>
                      <a:pt x="394" y="350"/>
                    </a:cubicBezTo>
                    <a:cubicBezTo>
                      <a:pt x="394" y="344"/>
                      <a:pt x="394" y="338"/>
                      <a:pt x="394" y="332"/>
                    </a:cubicBezTo>
                    <a:cubicBezTo>
                      <a:pt x="394" y="320"/>
                      <a:pt x="390" y="317"/>
                      <a:pt x="387" y="309"/>
                    </a:cubicBezTo>
                    <a:cubicBezTo>
                      <a:pt x="336" y="309"/>
                      <a:pt x="286" y="309"/>
                      <a:pt x="236" y="309"/>
                    </a:cubicBezTo>
                    <a:cubicBezTo>
                      <a:pt x="211" y="309"/>
                      <a:pt x="187" y="309"/>
                      <a:pt x="162" y="309"/>
                    </a:cubicBezTo>
                    <a:cubicBezTo>
                      <a:pt x="131" y="310"/>
                      <a:pt x="110" y="299"/>
                      <a:pt x="110" y="3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TextBox 59">
              <a:extLst>
                <a:ext uri="{FF2B5EF4-FFF2-40B4-BE49-F238E27FC236}">
                  <a16:creationId xmlns:a16="http://schemas.microsoft.com/office/drawing/2014/main" id="{5D42D119-5F4B-44B1-B46C-64421BE89B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2534" y="2862001"/>
              <a:ext cx="2416175" cy="50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研究思路与方法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60113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弧形 5"/>
          <p:cNvSpPr/>
          <p:nvPr/>
        </p:nvSpPr>
        <p:spPr>
          <a:xfrm rot="8100000">
            <a:off x="1744022" y="1682155"/>
            <a:ext cx="1580898" cy="1580898"/>
          </a:xfrm>
          <a:prstGeom prst="arc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947162" y="1963673"/>
            <a:ext cx="1174618" cy="1174618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cs typeface="+mn-ea"/>
                <a:sym typeface="+mn-lt"/>
              </a:rPr>
              <a:t>Step 01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34285" y="3604497"/>
            <a:ext cx="596726" cy="596726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Start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4" name="直接箭头连接符 23"/>
          <p:cNvCxnSpPr>
            <a:endCxn id="27" idx="0"/>
          </p:cNvCxnSpPr>
          <p:nvPr/>
        </p:nvCxnSpPr>
        <p:spPr>
          <a:xfrm>
            <a:off x="3089389" y="3030697"/>
            <a:ext cx="1244117" cy="1143575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弧形 24"/>
          <p:cNvSpPr/>
          <p:nvPr/>
        </p:nvSpPr>
        <p:spPr>
          <a:xfrm rot="8100000">
            <a:off x="6459956" y="1682155"/>
            <a:ext cx="1580898" cy="1580898"/>
          </a:xfrm>
          <a:prstGeom prst="arc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663096" y="1963673"/>
            <a:ext cx="1174618" cy="1174618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cs typeface="+mn-ea"/>
                <a:sym typeface="+mn-lt"/>
              </a:rPr>
              <a:t>Step 03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7" name="弧形 26"/>
          <p:cNvSpPr/>
          <p:nvPr/>
        </p:nvSpPr>
        <p:spPr>
          <a:xfrm rot="18900000">
            <a:off x="4101989" y="3942755"/>
            <a:ext cx="1580898" cy="1580898"/>
          </a:xfrm>
          <a:prstGeom prst="arc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305129" y="4067517"/>
            <a:ext cx="1174618" cy="1174618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cs typeface="+mn-ea"/>
                <a:sym typeface="+mn-lt"/>
              </a:rPr>
              <a:t>Step 02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9" name="弧形 28"/>
          <p:cNvSpPr/>
          <p:nvPr/>
        </p:nvSpPr>
        <p:spPr>
          <a:xfrm rot="18900000">
            <a:off x="8817922" y="3942755"/>
            <a:ext cx="1580898" cy="1580898"/>
          </a:xfrm>
          <a:prstGeom prst="arc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9021062" y="4067517"/>
            <a:ext cx="1174618" cy="1174618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cs typeface="+mn-ea"/>
                <a:sym typeface="+mn-lt"/>
              </a:rPr>
              <a:t>Step 04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31" name="直接箭头连接符 30"/>
          <p:cNvCxnSpPr>
            <a:stCxn id="25" idx="0"/>
            <a:endCxn id="29" idx="0"/>
          </p:cNvCxnSpPr>
          <p:nvPr/>
        </p:nvCxnSpPr>
        <p:spPr>
          <a:xfrm>
            <a:off x="7809337" y="3031536"/>
            <a:ext cx="1240102" cy="1142736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endCxn id="25" idx="2"/>
          </p:cNvCxnSpPr>
          <p:nvPr/>
        </p:nvCxnSpPr>
        <p:spPr>
          <a:xfrm flipV="1">
            <a:off x="5451370" y="3031536"/>
            <a:ext cx="1240103" cy="1142737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10769027" y="2974903"/>
            <a:ext cx="596726" cy="596726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Finish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34" name="直接箭头连接符 33"/>
          <p:cNvCxnSpPr>
            <a:endCxn id="6" idx="2"/>
          </p:cNvCxnSpPr>
          <p:nvPr/>
        </p:nvCxnSpPr>
        <p:spPr>
          <a:xfrm flipV="1">
            <a:off x="1318774" y="3031536"/>
            <a:ext cx="656765" cy="675363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>
            <a:stCxn id="29" idx="2"/>
          </p:cNvCxnSpPr>
          <p:nvPr/>
        </p:nvCxnSpPr>
        <p:spPr>
          <a:xfrm flipV="1">
            <a:off x="10167303" y="3538697"/>
            <a:ext cx="656703" cy="635575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28"/>
          <p:cNvSpPr txBox="1"/>
          <p:nvPr/>
        </p:nvSpPr>
        <p:spPr>
          <a:xfrm>
            <a:off x="3387166" y="1806575"/>
            <a:ext cx="2253331" cy="313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b="1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39" name="TextBox 29"/>
          <p:cNvSpPr txBox="1"/>
          <p:nvPr/>
        </p:nvSpPr>
        <p:spPr>
          <a:xfrm>
            <a:off x="3387166" y="2163172"/>
            <a:ext cx="2459709" cy="6519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40" name="TextBox 28"/>
          <p:cNvSpPr txBox="1"/>
          <p:nvPr/>
        </p:nvSpPr>
        <p:spPr>
          <a:xfrm>
            <a:off x="8100567" y="1806575"/>
            <a:ext cx="2253331" cy="313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b="1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41" name="TextBox 29"/>
          <p:cNvSpPr txBox="1"/>
          <p:nvPr/>
        </p:nvSpPr>
        <p:spPr>
          <a:xfrm>
            <a:off x="8100567" y="2163172"/>
            <a:ext cx="2459709" cy="6519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42" name="TextBox 28"/>
          <p:cNvSpPr txBox="1"/>
          <p:nvPr/>
        </p:nvSpPr>
        <p:spPr>
          <a:xfrm>
            <a:off x="1730650" y="4285825"/>
            <a:ext cx="2253331" cy="313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43" name="TextBox 29"/>
          <p:cNvSpPr txBox="1"/>
          <p:nvPr/>
        </p:nvSpPr>
        <p:spPr>
          <a:xfrm>
            <a:off x="1524272" y="4642422"/>
            <a:ext cx="2459709" cy="6519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sp>
        <p:nvSpPr>
          <p:cNvPr id="44" name="TextBox 28"/>
          <p:cNvSpPr txBox="1"/>
          <p:nvPr/>
        </p:nvSpPr>
        <p:spPr>
          <a:xfrm>
            <a:off x="6528893" y="4285825"/>
            <a:ext cx="2253331" cy="313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45" name="TextBox 29"/>
          <p:cNvSpPr txBox="1"/>
          <p:nvPr/>
        </p:nvSpPr>
        <p:spPr>
          <a:xfrm>
            <a:off x="6322515" y="4642422"/>
            <a:ext cx="2459709" cy="6519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EB196A9-EA38-4152-AFA0-A5A6793F5EED}"/>
              </a:ext>
            </a:extLst>
          </p:cNvPr>
          <p:cNvGrpSpPr/>
          <p:nvPr/>
        </p:nvGrpSpPr>
        <p:grpSpPr>
          <a:xfrm>
            <a:off x="1421503" y="801950"/>
            <a:ext cx="4171536" cy="45719"/>
            <a:chOff x="6956001" y="1968700"/>
            <a:chExt cx="4171536" cy="45719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0B225B54-9515-491D-AF30-93F34CE1CC1F}"/>
                </a:ext>
              </a:extLst>
            </p:cNvPr>
            <p:cNvCxnSpPr/>
            <p:nvPr/>
          </p:nvCxnSpPr>
          <p:spPr>
            <a:xfrm flipH="1">
              <a:off x="6970986" y="2009999"/>
              <a:ext cx="4156551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2CA15FFA-A818-4D9C-B79D-A3349B2EE868}"/>
                </a:ext>
              </a:extLst>
            </p:cNvPr>
            <p:cNvSpPr/>
            <p:nvPr/>
          </p:nvSpPr>
          <p:spPr>
            <a:xfrm flipH="1">
              <a:off x="6956001" y="1968700"/>
              <a:ext cx="950535" cy="45719"/>
            </a:xfrm>
            <a:prstGeom prst="rect">
              <a:avLst/>
            </a:prstGeom>
            <a:solidFill>
              <a:srgbClr val="244C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943">
                <a:lnSpc>
                  <a:spcPct val="120000"/>
                </a:lnSpc>
                <a:defRPr/>
              </a:pPr>
              <a:endParaRPr lang="zh-CN" altLang="en-US" sz="1799" kern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D3BB1ED-E16C-4A82-BDF2-6C9C95E27D10}"/>
              </a:ext>
            </a:extLst>
          </p:cNvPr>
          <p:cNvGrpSpPr/>
          <p:nvPr/>
        </p:nvGrpSpPr>
        <p:grpSpPr>
          <a:xfrm>
            <a:off x="658813" y="260564"/>
            <a:ext cx="3115473" cy="576263"/>
            <a:chOff x="4753236" y="2862001"/>
            <a:chExt cx="3115473" cy="576263"/>
          </a:xfrm>
        </p:grpSpPr>
        <p:grpSp>
          <p:nvGrpSpPr>
            <p:cNvPr id="53" name="组合 22">
              <a:extLst>
                <a:ext uri="{FF2B5EF4-FFF2-40B4-BE49-F238E27FC236}">
                  <a16:creationId xmlns:a16="http://schemas.microsoft.com/office/drawing/2014/main" id="{8EFCEA48-8022-40EB-A4A5-7A191378AA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3236" y="2862001"/>
              <a:ext cx="576262" cy="576263"/>
              <a:chOff x="6170389" y="3371639"/>
              <a:chExt cx="576064" cy="576064"/>
            </a:xfrm>
          </p:grpSpPr>
          <p:sp>
            <p:nvSpPr>
              <p:cNvPr id="55" name="圆角矩形 11">
                <a:extLst>
                  <a:ext uri="{FF2B5EF4-FFF2-40B4-BE49-F238E27FC236}">
                    <a16:creationId xmlns:a16="http://schemas.microsoft.com/office/drawing/2014/main" id="{B7370C30-7EC8-46ED-9562-73C9CABA09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0389" y="3371639"/>
                <a:ext cx="576064" cy="576064"/>
              </a:xfrm>
              <a:prstGeom prst="roundRect">
                <a:avLst>
                  <a:gd name="adj" fmla="val 16667"/>
                </a:avLst>
              </a:pr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zh-CN" altLang="en-US" sz="1800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D3E420F5-2A48-4A4F-96D4-5A9D2CC969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93383" y="3504805"/>
                <a:ext cx="330076" cy="309733"/>
              </a:xfrm>
              <a:custGeom>
                <a:avLst/>
                <a:gdLst>
                  <a:gd name="T0" fmla="*/ 0 w 957"/>
                  <a:gd name="T1" fmla="*/ 2147483646 h 885"/>
                  <a:gd name="T2" fmla="*/ 2147483646 w 957"/>
                  <a:gd name="T3" fmla="*/ 2147483646 h 885"/>
                  <a:gd name="T4" fmla="*/ 2147483646 w 957"/>
                  <a:gd name="T5" fmla="*/ 2147483646 h 885"/>
                  <a:gd name="T6" fmla="*/ 2147483646 w 957"/>
                  <a:gd name="T7" fmla="*/ 2147483646 h 885"/>
                  <a:gd name="T8" fmla="*/ 2147483646 w 957"/>
                  <a:gd name="T9" fmla="*/ 2147483646 h 885"/>
                  <a:gd name="T10" fmla="*/ 2147483646 w 957"/>
                  <a:gd name="T11" fmla="*/ 2147483646 h 885"/>
                  <a:gd name="T12" fmla="*/ 2147483646 w 957"/>
                  <a:gd name="T13" fmla="*/ 2147483646 h 885"/>
                  <a:gd name="T14" fmla="*/ 2147483646 w 957"/>
                  <a:gd name="T15" fmla="*/ 2147483646 h 885"/>
                  <a:gd name="T16" fmla="*/ 2147483646 w 957"/>
                  <a:gd name="T17" fmla="*/ 2147483646 h 885"/>
                  <a:gd name="T18" fmla="*/ 2147483646 w 957"/>
                  <a:gd name="T19" fmla="*/ 2147483646 h 885"/>
                  <a:gd name="T20" fmla="*/ 0 w 957"/>
                  <a:gd name="T21" fmla="*/ 2147483646 h 885"/>
                  <a:gd name="T22" fmla="*/ 2147483646 w 957"/>
                  <a:gd name="T23" fmla="*/ 2147483646 h 885"/>
                  <a:gd name="T24" fmla="*/ 2147483646 w 957"/>
                  <a:gd name="T25" fmla="*/ 2147483646 h 885"/>
                  <a:gd name="T26" fmla="*/ 2147483646 w 957"/>
                  <a:gd name="T27" fmla="*/ 2147483646 h 885"/>
                  <a:gd name="T28" fmla="*/ 2147483646 w 957"/>
                  <a:gd name="T29" fmla="*/ 2147483646 h 885"/>
                  <a:gd name="T30" fmla="*/ 2147483646 w 957"/>
                  <a:gd name="T31" fmla="*/ 2147483646 h 885"/>
                  <a:gd name="T32" fmla="*/ 2147483646 w 957"/>
                  <a:gd name="T33" fmla="*/ 2147483646 h 885"/>
                  <a:gd name="T34" fmla="*/ 2147483646 w 957"/>
                  <a:gd name="T35" fmla="*/ 2147483646 h 885"/>
                  <a:gd name="T36" fmla="*/ 2147483646 w 957"/>
                  <a:gd name="T37" fmla="*/ 2147483646 h 885"/>
                  <a:gd name="T38" fmla="*/ 2147483646 w 957"/>
                  <a:gd name="T39" fmla="*/ 2147483646 h 885"/>
                  <a:gd name="T40" fmla="*/ 2147483646 w 957"/>
                  <a:gd name="T41" fmla="*/ 2147483646 h 885"/>
                  <a:gd name="T42" fmla="*/ 2147483646 w 957"/>
                  <a:gd name="T43" fmla="*/ 2147483646 h 885"/>
                  <a:gd name="T44" fmla="*/ 2147483646 w 957"/>
                  <a:gd name="T45" fmla="*/ 2147483646 h 885"/>
                  <a:gd name="T46" fmla="*/ 2147483646 w 957"/>
                  <a:gd name="T47" fmla="*/ 2147483646 h 885"/>
                  <a:gd name="T48" fmla="*/ 2147483646 w 957"/>
                  <a:gd name="T49" fmla="*/ 2147483646 h 885"/>
                  <a:gd name="T50" fmla="*/ 2147483646 w 957"/>
                  <a:gd name="T51" fmla="*/ 2147483646 h 885"/>
                  <a:gd name="T52" fmla="*/ 2147483646 w 957"/>
                  <a:gd name="T53" fmla="*/ 2147483646 h 885"/>
                  <a:gd name="T54" fmla="*/ 2147483646 w 957"/>
                  <a:gd name="T55" fmla="*/ 2147483646 h 885"/>
                  <a:gd name="T56" fmla="*/ 2147483646 w 957"/>
                  <a:gd name="T57" fmla="*/ 2147483646 h 885"/>
                  <a:gd name="T58" fmla="*/ 2147483646 w 957"/>
                  <a:gd name="T59" fmla="*/ 2147483646 h 885"/>
                  <a:gd name="T60" fmla="*/ 2147483646 w 957"/>
                  <a:gd name="T61" fmla="*/ 2147483646 h 885"/>
                  <a:gd name="T62" fmla="*/ 2147483646 w 957"/>
                  <a:gd name="T63" fmla="*/ 2147483646 h 885"/>
                  <a:gd name="T64" fmla="*/ 2147483646 w 957"/>
                  <a:gd name="T65" fmla="*/ 2147483646 h 885"/>
                  <a:gd name="T66" fmla="*/ 2147483646 w 957"/>
                  <a:gd name="T67" fmla="*/ 2147483646 h 885"/>
                  <a:gd name="T68" fmla="*/ 2147483646 w 957"/>
                  <a:gd name="T69" fmla="*/ 2147483646 h 885"/>
                  <a:gd name="T70" fmla="*/ 2147483646 w 957"/>
                  <a:gd name="T71" fmla="*/ 2147483646 h 885"/>
                  <a:gd name="T72" fmla="*/ 2147483646 w 957"/>
                  <a:gd name="T73" fmla="*/ 2147483646 h 885"/>
                  <a:gd name="T74" fmla="*/ 2147483646 w 957"/>
                  <a:gd name="T75" fmla="*/ 2147483646 h 885"/>
                  <a:gd name="T76" fmla="*/ 2147483646 w 957"/>
                  <a:gd name="T77" fmla="*/ 2147483646 h 885"/>
                  <a:gd name="T78" fmla="*/ 2147483646 w 957"/>
                  <a:gd name="T79" fmla="*/ 2147483646 h 885"/>
                  <a:gd name="T80" fmla="*/ 2147483646 w 957"/>
                  <a:gd name="T81" fmla="*/ 2147483646 h 885"/>
                  <a:gd name="T82" fmla="*/ 2147483646 w 957"/>
                  <a:gd name="T83" fmla="*/ 2147483646 h 885"/>
                  <a:gd name="T84" fmla="*/ 2147483646 w 957"/>
                  <a:gd name="T85" fmla="*/ 2147483646 h 885"/>
                  <a:gd name="T86" fmla="*/ 2147483646 w 957"/>
                  <a:gd name="T87" fmla="*/ 2147483646 h 885"/>
                  <a:gd name="T88" fmla="*/ 2147483646 w 957"/>
                  <a:gd name="T89" fmla="*/ 2147483646 h 885"/>
                  <a:gd name="T90" fmla="*/ 2147483646 w 957"/>
                  <a:gd name="T91" fmla="*/ 2147483646 h 885"/>
                  <a:gd name="T92" fmla="*/ 2147483646 w 957"/>
                  <a:gd name="T93" fmla="*/ 2147483646 h 88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957" h="885">
                    <a:moveTo>
                      <a:pt x="0" y="155"/>
                    </a:moveTo>
                    <a:cubicBezTo>
                      <a:pt x="0" y="278"/>
                      <a:pt x="0" y="400"/>
                      <a:pt x="0" y="523"/>
                    </a:cubicBezTo>
                    <a:cubicBezTo>
                      <a:pt x="0" y="533"/>
                      <a:pt x="161" y="687"/>
                      <a:pt x="181" y="707"/>
                    </a:cubicBezTo>
                    <a:cubicBezTo>
                      <a:pt x="202" y="728"/>
                      <a:pt x="355" y="885"/>
                      <a:pt x="368" y="885"/>
                    </a:cubicBezTo>
                    <a:cubicBezTo>
                      <a:pt x="442" y="885"/>
                      <a:pt x="516" y="885"/>
                      <a:pt x="589" y="885"/>
                    </a:cubicBezTo>
                    <a:cubicBezTo>
                      <a:pt x="620" y="885"/>
                      <a:pt x="632" y="856"/>
                      <a:pt x="645" y="837"/>
                    </a:cubicBezTo>
                    <a:cubicBezTo>
                      <a:pt x="645" y="684"/>
                      <a:pt x="645" y="532"/>
                      <a:pt x="645" y="380"/>
                    </a:cubicBezTo>
                    <a:cubicBezTo>
                      <a:pt x="631" y="385"/>
                      <a:pt x="590" y="368"/>
                      <a:pt x="582" y="391"/>
                    </a:cubicBezTo>
                    <a:cubicBezTo>
                      <a:pt x="577" y="401"/>
                      <a:pt x="582" y="573"/>
                      <a:pt x="582" y="608"/>
                    </a:cubicBezTo>
                    <a:cubicBezTo>
                      <a:pt x="582" y="643"/>
                      <a:pt x="592" y="822"/>
                      <a:pt x="567" y="822"/>
                    </a:cubicBezTo>
                    <a:cubicBezTo>
                      <a:pt x="507" y="822"/>
                      <a:pt x="447" y="822"/>
                      <a:pt x="387" y="822"/>
                    </a:cubicBezTo>
                    <a:cubicBezTo>
                      <a:pt x="368" y="822"/>
                      <a:pt x="376" y="760"/>
                      <a:pt x="376" y="741"/>
                    </a:cubicBezTo>
                    <a:cubicBezTo>
                      <a:pt x="376" y="710"/>
                      <a:pt x="376" y="679"/>
                      <a:pt x="376" y="649"/>
                    </a:cubicBezTo>
                    <a:cubicBezTo>
                      <a:pt x="376" y="565"/>
                      <a:pt x="376" y="551"/>
                      <a:pt x="324" y="516"/>
                    </a:cubicBezTo>
                    <a:cubicBezTo>
                      <a:pt x="300" y="516"/>
                      <a:pt x="301" y="509"/>
                      <a:pt x="280" y="509"/>
                    </a:cubicBezTo>
                    <a:cubicBezTo>
                      <a:pt x="209" y="509"/>
                      <a:pt x="137" y="509"/>
                      <a:pt x="66" y="509"/>
                    </a:cubicBezTo>
                    <a:cubicBezTo>
                      <a:pt x="66" y="398"/>
                      <a:pt x="66" y="287"/>
                      <a:pt x="66" y="177"/>
                    </a:cubicBezTo>
                    <a:cubicBezTo>
                      <a:pt x="66" y="168"/>
                      <a:pt x="69" y="169"/>
                      <a:pt x="74" y="162"/>
                    </a:cubicBezTo>
                    <a:cubicBezTo>
                      <a:pt x="155" y="162"/>
                      <a:pt x="236" y="162"/>
                      <a:pt x="317" y="162"/>
                    </a:cubicBezTo>
                    <a:cubicBezTo>
                      <a:pt x="333" y="151"/>
                      <a:pt x="375" y="115"/>
                      <a:pt x="376" y="92"/>
                    </a:cubicBezTo>
                    <a:cubicBezTo>
                      <a:pt x="274" y="92"/>
                      <a:pt x="172" y="92"/>
                      <a:pt x="70" y="92"/>
                    </a:cubicBezTo>
                    <a:cubicBezTo>
                      <a:pt x="42" y="92"/>
                      <a:pt x="0" y="131"/>
                      <a:pt x="0" y="155"/>
                    </a:cubicBezTo>
                    <a:close/>
                    <a:moveTo>
                      <a:pt x="505" y="215"/>
                    </a:moveTo>
                    <a:lnTo>
                      <a:pt x="538" y="182"/>
                    </a:lnTo>
                    <a:lnTo>
                      <a:pt x="505" y="149"/>
                    </a:lnTo>
                    <a:cubicBezTo>
                      <a:pt x="504" y="148"/>
                      <a:pt x="504" y="146"/>
                      <a:pt x="505" y="145"/>
                    </a:cubicBezTo>
                    <a:lnTo>
                      <a:pt x="527" y="123"/>
                    </a:lnTo>
                    <a:cubicBezTo>
                      <a:pt x="528" y="122"/>
                      <a:pt x="530" y="122"/>
                      <a:pt x="531" y="123"/>
                    </a:cubicBezTo>
                    <a:lnTo>
                      <a:pt x="564" y="156"/>
                    </a:lnTo>
                    <a:lnTo>
                      <a:pt x="597" y="123"/>
                    </a:lnTo>
                    <a:cubicBezTo>
                      <a:pt x="599" y="122"/>
                      <a:pt x="601" y="122"/>
                      <a:pt x="602" y="123"/>
                    </a:cubicBezTo>
                    <a:lnTo>
                      <a:pt x="624" y="145"/>
                    </a:lnTo>
                    <a:cubicBezTo>
                      <a:pt x="625" y="146"/>
                      <a:pt x="625" y="148"/>
                      <a:pt x="624" y="149"/>
                    </a:cubicBezTo>
                    <a:lnTo>
                      <a:pt x="591" y="182"/>
                    </a:lnTo>
                    <a:lnTo>
                      <a:pt x="624" y="215"/>
                    </a:lnTo>
                    <a:cubicBezTo>
                      <a:pt x="625" y="217"/>
                      <a:pt x="625" y="219"/>
                      <a:pt x="624" y="220"/>
                    </a:cubicBezTo>
                    <a:lnTo>
                      <a:pt x="602" y="242"/>
                    </a:lnTo>
                    <a:cubicBezTo>
                      <a:pt x="601" y="243"/>
                      <a:pt x="599" y="243"/>
                      <a:pt x="597" y="242"/>
                    </a:cubicBezTo>
                    <a:lnTo>
                      <a:pt x="564" y="209"/>
                    </a:lnTo>
                    <a:lnTo>
                      <a:pt x="531" y="242"/>
                    </a:lnTo>
                    <a:cubicBezTo>
                      <a:pt x="530" y="243"/>
                      <a:pt x="528" y="243"/>
                      <a:pt x="527" y="242"/>
                    </a:cubicBezTo>
                    <a:lnTo>
                      <a:pt x="505" y="220"/>
                    </a:lnTo>
                    <a:cubicBezTo>
                      <a:pt x="504" y="219"/>
                      <a:pt x="504" y="217"/>
                      <a:pt x="505" y="215"/>
                    </a:cubicBezTo>
                    <a:close/>
                    <a:moveTo>
                      <a:pt x="780" y="332"/>
                    </a:moveTo>
                    <a:lnTo>
                      <a:pt x="944" y="496"/>
                    </a:lnTo>
                    <a:cubicBezTo>
                      <a:pt x="957" y="509"/>
                      <a:pt x="957" y="530"/>
                      <a:pt x="944" y="543"/>
                    </a:cubicBezTo>
                    <a:lnTo>
                      <a:pt x="925" y="562"/>
                    </a:lnTo>
                    <a:cubicBezTo>
                      <a:pt x="912" y="575"/>
                      <a:pt x="891" y="575"/>
                      <a:pt x="878" y="562"/>
                    </a:cubicBezTo>
                    <a:lnTo>
                      <a:pt x="714" y="398"/>
                    </a:lnTo>
                    <a:lnTo>
                      <a:pt x="780" y="332"/>
                    </a:lnTo>
                    <a:close/>
                    <a:moveTo>
                      <a:pt x="447" y="65"/>
                    </a:moveTo>
                    <a:cubicBezTo>
                      <a:pt x="512" y="0"/>
                      <a:pt x="617" y="0"/>
                      <a:pt x="682" y="65"/>
                    </a:cubicBezTo>
                    <a:cubicBezTo>
                      <a:pt x="740" y="123"/>
                      <a:pt x="747" y="213"/>
                      <a:pt x="701" y="278"/>
                    </a:cubicBezTo>
                    <a:lnTo>
                      <a:pt x="754" y="331"/>
                    </a:lnTo>
                    <a:cubicBezTo>
                      <a:pt x="756" y="333"/>
                      <a:pt x="756" y="337"/>
                      <a:pt x="754" y="339"/>
                    </a:cubicBezTo>
                    <a:lnTo>
                      <a:pt x="721" y="372"/>
                    </a:lnTo>
                    <a:cubicBezTo>
                      <a:pt x="719" y="374"/>
                      <a:pt x="715" y="374"/>
                      <a:pt x="713" y="372"/>
                    </a:cubicBezTo>
                    <a:lnTo>
                      <a:pt x="660" y="319"/>
                    </a:lnTo>
                    <a:cubicBezTo>
                      <a:pt x="595" y="364"/>
                      <a:pt x="505" y="358"/>
                      <a:pt x="447" y="300"/>
                    </a:cubicBezTo>
                    <a:cubicBezTo>
                      <a:pt x="382" y="235"/>
                      <a:pt x="382" y="130"/>
                      <a:pt x="447" y="65"/>
                    </a:cubicBezTo>
                    <a:close/>
                    <a:moveTo>
                      <a:pt x="486" y="104"/>
                    </a:moveTo>
                    <a:cubicBezTo>
                      <a:pt x="529" y="60"/>
                      <a:pt x="600" y="60"/>
                      <a:pt x="643" y="104"/>
                    </a:cubicBezTo>
                    <a:cubicBezTo>
                      <a:pt x="687" y="147"/>
                      <a:pt x="687" y="218"/>
                      <a:pt x="643" y="261"/>
                    </a:cubicBezTo>
                    <a:cubicBezTo>
                      <a:pt x="600" y="305"/>
                      <a:pt x="529" y="305"/>
                      <a:pt x="486" y="261"/>
                    </a:cubicBezTo>
                    <a:cubicBezTo>
                      <a:pt x="442" y="218"/>
                      <a:pt x="442" y="147"/>
                      <a:pt x="486" y="104"/>
                    </a:cubicBezTo>
                    <a:close/>
                    <a:moveTo>
                      <a:pt x="306" y="770"/>
                    </a:moveTo>
                    <a:cubicBezTo>
                      <a:pt x="304" y="706"/>
                      <a:pt x="303" y="643"/>
                      <a:pt x="302" y="579"/>
                    </a:cubicBezTo>
                    <a:cubicBezTo>
                      <a:pt x="241" y="579"/>
                      <a:pt x="179" y="579"/>
                      <a:pt x="118" y="579"/>
                    </a:cubicBezTo>
                    <a:cubicBezTo>
                      <a:pt x="117" y="580"/>
                      <a:pt x="116" y="581"/>
                      <a:pt x="115" y="581"/>
                    </a:cubicBezTo>
                    <a:cubicBezTo>
                      <a:pt x="179" y="644"/>
                      <a:pt x="242" y="707"/>
                      <a:pt x="306" y="770"/>
                    </a:cubicBezTo>
                    <a:close/>
                    <a:moveTo>
                      <a:pt x="110" y="225"/>
                    </a:moveTo>
                    <a:cubicBezTo>
                      <a:pt x="110" y="233"/>
                      <a:pt x="110" y="242"/>
                      <a:pt x="110" y="250"/>
                    </a:cubicBezTo>
                    <a:cubicBezTo>
                      <a:pt x="110" y="259"/>
                      <a:pt x="116" y="265"/>
                      <a:pt x="125" y="265"/>
                    </a:cubicBezTo>
                    <a:cubicBezTo>
                      <a:pt x="209" y="265"/>
                      <a:pt x="292" y="265"/>
                      <a:pt x="376" y="265"/>
                    </a:cubicBezTo>
                    <a:cubicBezTo>
                      <a:pt x="399" y="265"/>
                      <a:pt x="394" y="228"/>
                      <a:pt x="387" y="214"/>
                    </a:cubicBezTo>
                    <a:cubicBezTo>
                      <a:pt x="338" y="214"/>
                      <a:pt x="288" y="214"/>
                      <a:pt x="239" y="214"/>
                    </a:cubicBezTo>
                    <a:cubicBezTo>
                      <a:pt x="209" y="214"/>
                      <a:pt x="110" y="206"/>
                      <a:pt x="110" y="225"/>
                    </a:cubicBezTo>
                    <a:close/>
                    <a:moveTo>
                      <a:pt x="110" y="405"/>
                    </a:moveTo>
                    <a:cubicBezTo>
                      <a:pt x="110" y="416"/>
                      <a:pt x="110" y="427"/>
                      <a:pt x="110" y="439"/>
                    </a:cubicBezTo>
                    <a:cubicBezTo>
                      <a:pt x="110" y="447"/>
                      <a:pt x="113" y="450"/>
                      <a:pt x="121" y="450"/>
                    </a:cubicBezTo>
                    <a:cubicBezTo>
                      <a:pt x="211" y="450"/>
                      <a:pt x="301" y="450"/>
                      <a:pt x="390" y="450"/>
                    </a:cubicBezTo>
                    <a:cubicBezTo>
                      <a:pt x="392" y="440"/>
                      <a:pt x="400" y="402"/>
                      <a:pt x="379" y="402"/>
                    </a:cubicBezTo>
                    <a:cubicBezTo>
                      <a:pt x="296" y="402"/>
                      <a:pt x="212" y="402"/>
                      <a:pt x="129" y="402"/>
                    </a:cubicBezTo>
                    <a:cubicBezTo>
                      <a:pt x="123" y="402"/>
                      <a:pt x="115" y="404"/>
                      <a:pt x="110" y="405"/>
                    </a:cubicBezTo>
                    <a:close/>
                    <a:moveTo>
                      <a:pt x="110" y="328"/>
                    </a:moveTo>
                    <a:cubicBezTo>
                      <a:pt x="110" y="333"/>
                      <a:pt x="110" y="338"/>
                      <a:pt x="110" y="343"/>
                    </a:cubicBezTo>
                    <a:cubicBezTo>
                      <a:pt x="110" y="351"/>
                      <a:pt x="113" y="351"/>
                      <a:pt x="118" y="357"/>
                    </a:cubicBezTo>
                    <a:cubicBezTo>
                      <a:pt x="205" y="357"/>
                      <a:pt x="292" y="357"/>
                      <a:pt x="379" y="357"/>
                    </a:cubicBezTo>
                    <a:cubicBezTo>
                      <a:pt x="384" y="355"/>
                      <a:pt x="389" y="353"/>
                      <a:pt x="394" y="350"/>
                    </a:cubicBezTo>
                    <a:cubicBezTo>
                      <a:pt x="394" y="344"/>
                      <a:pt x="394" y="338"/>
                      <a:pt x="394" y="332"/>
                    </a:cubicBezTo>
                    <a:cubicBezTo>
                      <a:pt x="394" y="320"/>
                      <a:pt x="390" y="317"/>
                      <a:pt x="387" y="309"/>
                    </a:cubicBezTo>
                    <a:cubicBezTo>
                      <a:pt x="336" y="309"/>
                      <a:pt x="286" y="309"/>
                      <a:pt x="236" y="309"/>
                    </a:cubicBezTo>
                    <a:cubicBezTo>
                      <a:pt x="211" y="309"/>
                      <a:pt x="187" y="309"/>
                      <a:pt x="162" y="309"/>
                    </a:cubicBezTo>
                    <a:cubicBezTo>
                      <a:pt x="131" y="310"/>
                      <a:pt x="110" y="299"/>
                      <a:pt x="110" y="3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" name="TextBox 59">
              <a:extLst>
                <a:ext uri="{FF2B5EF4-FFF2-40B4-BE49-F238E27FC236}">
                  <a16:creationId xmlns:a16="http://schemas.microsoft.com/office/drawing/2014/main" id="{C9E6328B-70CF-45CF-8FE0-D7014EB22D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2534" y="2862001"/>
              <a:ext cx="2416175" cy="50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研究思路与方法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7566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063750" y="1563015"/>
            <a:ext cx="7730818" cy="4119258"/>
            <a:chOff x="1138238" y="995645"/>
            <a:chExt cx="9732202" cy="5185669"/>
          </a:xfrm>
        </p:grpSpPr>
        <p:sp>
          <p:nvSpPr>
            <p:cNvPr id="22" name="Freeform 6"/>
            <p:cNvSpPr/>
            <p:nvPr/>
          </p:nvSpPr>
          <p:spPr bwMode="auto">
            <a:xfrm>
              <a:off x="1138238" y="2667283"/>
              <a:ext cx="2065338" cy="1787525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244C89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2400">
                <a:solidFill>
                  <a:srgbClr val="213555"/>
                </a:solidFill>
                <a:cs typeface="+mn-ea"/>
                <a:sym typeface="+mn-lt"/>
              </a:endParaRPr>
            </a:p>
          </p:txBody>
        </p:sp>
        <p:sp>
          <p:nvSpPr>
            <p:cNvPr id="23" name="Line 7"/>
            <p:cNvSpPr>
              <a:spLocks noChangeShapeType="1"/>
            </p:cNvSpPr>
            <p:nvPr/>
          </p:nvSpPr>
          <p:spPr bwMode="auto">
            <a:xfrm flipV="1">
              <a:off x="2690813" y="1833845"/>
              <a:ext cx="1055688" cy="833438"/>
            </a:xfrm>
            <a:prstGeom prst="line">
              <a:avLst/>
            </a:prstGeom>
            <a:noFill/>
            <a:ln w="9" cap="flat">
              <a:solidFill>
                <a:srgbClr val="2E2C2C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2400">
                <a:solidFill>
                  <a:srgbClr val="213555"/>
                </a:solidFill>
                <a:cs typeface="+mn-ea"/>
                <a:sym typeface="+mn-lt"/>
              </a:endParaRPr>
            </a:p>
          </p:txBody>
        </p:sp>
        <p:sp>
          <p:nvSpPr>
            <p:cNvPr id="24" name="Line 8"/>
            <p:cNvSpPr>
              <a:spLocks noChangeShapeType="1"/>
            </p:cNvSpPr>
            <p:nvPr/>
          </p:nvSpPr>
          <p:spPr bwMode="auto">
            <a:xfrm flipV="1">
              <a:off x="3201987" y="3564220"/>
              <a:ext cx="549275" cy="0"/>
            </a:xfrm>
            <a:prstGeom prst="line">
              <a:avLst/>
            </a:prstGeom>
            <a:noFill/>
            <a:ln w="9" cap="flat">
              <a:solidFill>
                <a:srgbClr val="2E2C2C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2400">
                <a:solidFill>
                  <a:srgbClr val="213555"/>
                </a:solidFill>
                <a:cs typeface="+mn-ea"/>
                <a:sym typeface="+mn-lt"/>
              </a:endParaRPr>
            </a:p>
          </p:txBody>
        </p:sp>
        <p:sp>
          <p:nvSpPr>
            <p:cNvPr id="25" name="Line 13"/>
            <p:cNvSpPr>
              <a:spLocks noChangeShapeType="1"/>
            </p:cNvSpPr>
            <p:nvPr/>
          </p:nvSpPr>
          <p:spPr bwMode="auto">
            <a:xfrm>
              <a:off x="2690813" y="4456395"/>
              <a:ext cx="1055688" cy="833438"/>
            </a:xfrm>
            <a:prstGeom prst="line">
              <a:avLst/>
            </a:prstGeom>
            <a:noFill/>
            <a:ln w="9" cap="flat">
              <a:solidFill>
                <a:srgbClr val="2E2C2C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2400">
                <a:solidFill>
                  <a:srgbClr val="213555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751263" y="995645"/>
              <a:ext cx="7119177" cy="1686820"/>
              <a:chOff x="3751263" y="995645"/>
              <a:chExt cx="7119177" cy="1686820"/>
            </a:xfrm>
          </p:grpSpPr>
          <p:sp>
            <p:nvSpPr>
              <p:cNvPr id="44" name="Rectangle 9"/>
              <p:cNvSpPr>
                <a:spLocks noChangeArrowheads="1"/>
              </p:cNvSpPr>
              <p:nvPr/>
            </p:nvSpPr>
            <p:spPr bwMode="auto">
              <a:xfrm>
                <a:off x="3751263" y="1333579"/>
                <a:ext cx="7119177" cy="1348886"/>
              </a:xfrm>
              <a:prstGeom prst="rect">
                <a:avLst/>
              </a:prstGeom>
              <a:solidFill>
                <a:srgbClr val="FFFFFF"/>
              </a:solidFill>
              <a:ln w="9" cap="flat">
                <a:solidFill>
                  <a:schemeClr val="bg2">
                    <a:lumMod val="75000"/>
                  </a:schemeClr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21355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Rectangle 10"/>
              <p:cNvSpPr>
                <a:spLocks noChangeArrowheads="1"/>
              </p:cNvSpPr>
              <p:nvPr/>
            </p:nvSpPr>
            <p:spPr bwMode="auto">
              <a:xfrm>
                <a:off x="5540009" y="995645"/>
                <a:ext cx="3581400" cy="582090"/>
              </a:xfrm>
              <a:prstGeom prst="rect">
                <a:avLst/>
              </a:prstGeom>
              <a:solidFill>
                <a:srgbClr val="244C89"/>
              </a:solidFill>
              <a:ln w="1905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21355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TextBox 16"/>
              <p:cNvSpPr txBox="1"/>
              <p:nvPr/>
            </p:nvSpPr>
            <p:spPr>
              <a:xfrm>
                <a:off x="5776685" y="995645"/>
                <a:ext cx="3108046" cy="554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可行性一</a:t>
                </a:r>
                <a:endParaRPr lang="en-US" altLang="zh-CN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TextBox 17"/>
              <p:cNvSpPr txBox="1"/>
              <p:nvPr/>
            </p:nvSpPr>
            <p:spPr>
              <a:xfrm>
                <a:off x="4840524" y="1776693"/>
                <a:ext cx="5003086" cy="6580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751263" y="2741895"/>
              <a:ext cx="7119177" cy="1686748"/>
              <a:chOff x="3751263" y="2741895"/>
              <a:chExt cx="7119177" cy="1686748"/>
            </a:xfrm>
          </p:grpSpPr>
          <p:sp>
            <p:nvSpPr>
              <p:cNvPr id="38" name="Rectangle 11"/>
              <p:cNvSpPr>
                <a:spLocks noChangeArrowheads="1"/>
              </p:cNvSpPr>
              <p:nvPr/>
            </p:nvSpPr>
            <p:spPr bwMode="auto">
              <a:xfrm>
                <a:off x="3751263" y="3081414"/>
                <a:ext cx="7119177" cy="1347229"/>
              </a:xfrm>
              <a:prstGeom prst="rect">
                <a:avLst/>
              </a:prstGeom>
              <a:solidFill>
                <a:srgbClr val="FFFFFF"/>
              </a:solidFill>
              <a:ln w="9" cap="flat">
                <a:solidFill>
                  <a:schemeClr val="bg2">
                    <a:lumMod val="75000"/>
                  </a:schemeClr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21355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Rectangle 12"/>
              <p:cNvSpPr>
                <a:spLocks noChangeArrowheads="1"/>
              </p:cNvSpPr>
              <p:nvPr/>
            </p:nvSpPr>
            <p:spPr bwMode="auto">
              <a:xfrm>
                <a:off x="5540009" y="2741895"/>
                <a:ext cx="3581400" cy="584278"/>
              </a:xfrm>
              <a:prstGeom prst="rect">
                <a:avLst/>
              </a:prstGeom>
              <a:solidFill>
                <a:srgbClr val="244C89"/>
              </a:solidFill>
              <a:ln w="1905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21355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TextBox 18"/>
              <p:cNvSpPr txBox="1"/>
              <p:nvPr/>
            </p:nvSpPr>
            <p:spPr>
              <a:xfrm>
                <a:off x="5776685" y="2750677"/>
                <a:ext cx="3108046" cy="554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可行性二</a:t>
                </a:r>
                <a:endParaRPr lang="en-US" altLang="zh-CN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TextBox 19"/>
              <p:cNvSpPr txBox="1"/>
              <p:nvPr/>
            </p:nvSpPr>
            <p:spPr>
              <a:xfrm>
                <a:off x="4840522" y="3509957"/>
                <a:ext cx="5003089" cy="658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accent1"/>
                    </a:solidFill>
                    <a:latin typeface="+mn-ea"/>
                    <a:ea typeface="+mn-ea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751263" y="4494495"/>
              <a:ext cx="7119177" cy="1686819"/>
              <a:chOff x="3751263" y="4494495"/>
              <a:chExt cx="7119177" cy="1686819"/>
            </a:xfrm>
          </p:grpSpPr>
          <p:sp>
            <p:nvSpPr>
              <p:cNvPr id="34" name="Rectangle 14"/>
              <p:cNvSpPr>
                <a:spLocks noChangeArrowheads="1"/>
              </p:cNvSpPr>
              <p:nvPr/>
            </p:nvSpPr>
            <p:spPr bwMode="auto">
              <a:xfrm>
                <a:off x="3751263" y="4832429"/>
                <a:ext cx="7119177" cy="1348885"/>
              </a:xfrm>
              <a:prstGeom prst="rect">
                <a:avLst/>
              </a:prstGeom>
              <a:solidFill>
                <a:srgbClr val="FFFFFF"/>
              </a:solidFill>
              <a:ln w="9" cap="flat">
                <a:solidFill>
                  <a:schemeClr val="bg2">
                    <a:lumMod val="75000"/>
                  </a:schemeClr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21355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Rectangle 15"/>
              <p:cNvSpPr>
                <a:spLocks noChangeArrowheads="1"/>
              </p:cNvSpPr>
              <p:nvPr/>
            </p:nvSpPr>
            <p:spPr bwMode="auto">
              <a:xfrm>
                <a:off x="5540009" y="4494495"/>
                <a:ext cx="3581400" cy="584278"/>
              </a:xfrm>
              <a:prstGeom prst="rect">
                <a:avLst/>
              </a:prstGeom>
              <a:solidFill>
                <a:srgbClr val="244C89"/>
              </a:solidFill>
              <a:ln w="1905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21355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TextBox 20"/>
              <p:cNvSpPr txBox="1"/>
              <p:nvPr/>
            </p:nvSpPr>
            <p:spPr>
              <a:xfrm>
                <a:off x="5776685" y="4497591"/>
                <a:ext cx="3108046" cy="641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可行性三</a:t>
                </a:r>
                <a:endParaRPr lang="en-US" altLang="zh-CN" sz="2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TextBox 21"/>
              <p:cNvSpPr txBox="1"/>
              <p:nvPr/>
            </p:nvSpPr>
            <p:spPr>
              <a:xfrm>
                <a:off x="4840522" y="5256871"/>
                <a:ext cx="5003089" cy="674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accent1"/>
                    </a:solidFill>
                    <a:latin typeface="+mn-ea"/>
                    <a:ea typeface="+mn-ea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33" name="TextBox 22"/>
            <p:cNvSpPr txBox="1"/>
            <p:nvPr/>
          </p:nvSpPr>
          <p:spPr>
            <a:xfrm>
              <a:off x="1438197" y="3072903"/>
              <a:ext cx="1499007" cy="1199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可行性说明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C653D9B-59AE-44F9-9359-E7E272B6EEDB}"/>
              </a:ext>
            </a:extLst>
          </p:cNvPr>
          <p:cNvGrpSpPr/>
          <p:nvPr/>
        </p:nvGrpSpPr>
        <p:grpSpPr>
          <a:xfrm>
            <a:off x="1421503" y="801950"/>
            <a:ext cx="4171536" cy="45719"/>
            <a:chOff x="6956001" y="1968700"/>
            <a:chExt cx="4171536" cy="45719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0ACEC235-8D9D-4326-94A8-FCD97CB70041}"/>
                </a:ext>
              </a:extLst>
            </p:cNvPr>
            <p:cNvCxnSpPr/>
            <p:nvPr/>
          </p:nvCxnSpPr>
          <p:spPr>
            <a:xfrm flipH="1">
              <a:off x="6970986" y="2009999"/>
              <a:ext cx="4156551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17A1F606-9FCF-40F7-BFDF-E716A0FACEC5}"/>
                </a:ext>
              </a:extLst>
            </p:cNvPr>
            <p:cNvSpPr/>
            <p:nvPr/>
          </p:nvSpPr>
          <p:spPr>
            <a:xfrm flipH="1">
              <a:off x="6956001" y="1968700"/>
              <a:ext cx="950535" cy="45719"/>
            </a:xfrm>
            <a:prstGeom prst="rect">
              <a:avLst/>
            </a:prstGeom>
            <a:solidFill>
              <a:srgbClr val="244C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943">
                <a:lnSpc>
                  <a:spcPct val="120000"/>
                </a:lnSpc>
                <a:defRPr/>
              </a:pPr>
              <a:endParaRPr lang="zh-CN" altLang="en-US" sz="1799" kern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F5B75E3-1F2D-4565-9B90-5BF0A91AF090}"/>
              </a:ext>
            </a:extLst>
          </p:cNvPr>
          <p:cNvGrpSpPr/>
          <p:nvPr/>
        </p:nvGrpSpPr>
        <p:grpSpPr>
          <a:xfrm>
            <a:off x="658813" y="260564"/>
            <a:ext cx="3115473" cy="576263"/>
            <a:chOff x="4753236" y="2862001"/>
            <a:chExt cx="3115473" cy="576263"/>
          </a:xfrm>
        </p:grpSpPr>
        <p:grpSp>
          <p:nvGrpSpPr>
            <p:cNvPr id="51" name="组合 22">
              <a:extLst>
                <a:ext uri="{FF2B5EF4-FFF2-40B4-BE49-F238E27FC236}">
                  <a16:creationId xmlns:a16="http://schemas.microsoft.com/office/drawing/2014/main" id="{ACF9BB27-BB5D-4660-8C4D-043B5D7AFD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3236" y="2862001"/>
              <a:ext cx="576262" cy="576263"/>
              <a:chOff x="6170389" y="3371639"/>
              <a:chExt cx="576064" cy="576064"/>
            </a:xfrm>
          </p:grpSpPr>
          <p:sp>
            <p:nvSpPr>
              <p:cNvPr id="53" name="圆角矩形 11">
                <a:extLst>
                  <a:ext uri="{FF2B5EF4-FFF2-40B4-BE49-F238E27FC236}">
                    <a16:creationId xmlns:a16="http://schemas.microsoft.com/office/drawing/2014/main" id="{71E7C546-15BB-465D-A2A9-1239935E52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0389" y="3371639"/>
                <a:ext cx="576064" cy="576064"/>
              </a:xfrm>
              <a:prstGeom prst="roundRect">
                <a:avLst>
                  <a:gd name="adj" fmla="val 16667"/>
                </a:avLst>
              </a:pr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zh-CN" altLang="en-US" sz="1800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 13">
                <a:extLst>
                  <a:ext uri="{FF2B5EF4-FFF2-40B4-BE49-F238E27FC236}">
                    <a16:creationId xmlns:a16="http://schemas.microsoft.com/office/drawing/2014/main" id="{30FFD6F3-5ABC-46CF-8423-10B81DE601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93383" y="3504805"/>
                <a:ext cx="330076" cy="309733"/>
              </a:xfrm>
              <a:custGeom>
                <a:avLst/>
                <a:gdLst>
                  <a:gd name="T0" fmla="*/ 0 w 957"/>
                  <a:gd name="T1" fmla="*/ 2147483646 h 885"/>
                  <a:gd name="T2" fmla="*/ 2147483646 w 957"/>
                  <a:gd name="T3" fmla="*/ 2147483646 h 885"/>
                  <a:gd name="T4" fmla="*/ 2147483646 w 957"/>
                  <a:gd name="T5" fmla="*/ 2147483646 h 885"/>
                  <a:gd name="T6" fmla="*/ 2147483646 w 957"/>
                  <a:gd name="T7" fmla="*/ 2147483646 h 885"/>
                  <a:gd name="T8" fmla="*/ 2147483646 w 957"/>
                  <a:gd name="T9" fmla="*/ 2147483646 h 885"/>
                  <a:gd name="T10" fmla="*/ 2147483646 w 957"/>
                  <a:gd name="T11" fmla="*/ 2147483646 h 885"/>
                  <a:gd name="T12" fmla="*/ 2147483646 w 957"/>
                  <a:gd name="T13" fmla="*/ 2147483646 h 885"/>
                  <a:gd name="T14" fmla="*/ 2147483646 w 957"/>
                  <a:gd name="T15" fmla="*/ 2147483646 h 885"/>
                  <a:gd name="T16" fmla="*/ 2147483646 w 957"/>
                  <a:gd name="T17" fmla="*/ 2147483646 h 885"/>
                  <a:gd name="T18" fmla="*/ 2147483646 w 957"/>
                  <a:gd name="T19" fmla="*/ 2147483646 h 885"/>
                  <a:gd name="T20" fmla="*/ 0 w 957"/>
                  <a:gd name="T21" fmla="*/ 2147483646 h 885"/>
                  <a:gd name="T22" fmla="*/ 2147483646 w 957"/>
                  <a:gd name="T23" fmla="*/ 2147483646 h 885"/>
                  <a:gd name="T24" fmla="*/ 2147483646 w 957"/>
                  <a:gd name="T25" fmla="*/ 2147483646 h 885"/>
                  <a:gd name="T26" fmla="*/ 2147483646 w 957"/>
                  <a:gd name="T27" fmla="*/ 2147483646 h 885"/>
                  <a:gd name="T28" fmla="*/ 2147483646 w 957"/>
                  <a:gd name="T29" fmla="*/ 2147483646 h 885"/>
                  <a:gd name="T30" fmla="*/ 2147483646 w 957"/>
                  <a:gd name="T31" fmla="*/ 2147483646 h 885"/>
                  <a:gd name="T32" fmla="*/ 2147483646 w 957"/>
                  <a:gd name="T33" fmla="*/ 2147483646 h 885"/>
                  <a:gd name="T34" fmla="*/ 2147483646 w 957"/>
                  <a:gd name="T35" fmla="*/ 2147483646 h 885"/>
                  <a:gd name="T36" fmla="*/ 2147483646 w 957"/>
                  <a:gd name="T37" fmla="*/ 2147483646 h 885"/>
                  <a:gd name="T38" fmla="*/ 2147483646 w 957"/>
                  <a:gd name="T39" fmla="*/ 2147483646 h 885"/>
                  <a:gd name="T40" fmla="*/ 2147483646 w 957"/>
                  <a:gd name="T41" fmla="*/ 2147483646 h 885"/>
                  <a:gd name="T42" fmla="*/ 2147483646 w 957"/>
                  <a:gd name="T43" fmla="*/ 2147483646 h 885"/>
                  <a:gd name="T44" fmla="*/ 2147483646 w 957"/>
                  <a:gd name="T45" fmla="*/ 2147483646 h 885"/>
                  <a:gd name="T46" fmla="*/ 2147483646 w 957"/>
                  <a:gd name="T47" fmla="*/ 2147483646 h 885"/>
                  <a:gd name="T48" fmla="*/ 2147483646 w 957"/>
                  <a:gd name="T49" fmla="*/ 2147483646 h 885"/>
                  <a:gd name="T50" fmla="*/ 2147483646 w 957"/>
                  <a:gd name="T51" fmla="*/ 2147483646 h 885"/>
                  <a:gd name="T52" fmla="*/ 2147483646 w 957"/>
                  <a:gd name="T53" fmla="*/ 2147483646 h 885"/>
                  <a:gd name="T54" fmla="*/ 2147483646 w 957"/>
                  <a:gd name="T55" fmla="*/ 2147483646 h 885"/>
                  <a:gd name="T56" fmla="*/ 2147483646 w 957"/>
                  <a:gd name="T57" fmla="*/ 2147483646 h 885"/>
                  <a:gd name="T58" fmla="*/ 2147483646 w 957"/>
                  <a:gd name="T59" fmla="*/ 2147483646 h 885"/>
                  <a:gd name="T60" fmla="*/ 2147483646 w 957"/>
                  <a:gd name="T61" fmla="*/ 2147483646 h 885"/>
                  <a:gd name="T62" fmla="*/ 2147483646 w 957"/>
                  <a:gd name="T63" fmla="*/ 2147483646 h 885"/>
                  <a:gd name="T64" fmla="*/ 2147483646 w 957"/>
                  <a:gd name="T65" fmla="*/ 2147483646 h 885"/>
                  <a:gd name="T66" fmla="*/ 2147483646 w 957"/>
                  <a:gd name="T67" fmla="*/ 2147483646 h 885"/>
                  <a:gd name="T68" fmla="*/ 2147483646 w 957"/>
                  <a:gd name="T69" fmla="*/ 2147483646 h 885"/>
                  <a:gd name="T70" fmla="*/ 2147483646 w 957"/>
                  <a:gd name="T71" fmla="*/ 2147483646 h 885"/>
                  <a:gd name="T72" fmla="*/ 2147483646 w 957"/>
                  <a:gd name="T73" fmla="*/ 2147483646 h 885"/>
                  <a:gd name="T74" fmla="*/ 2147483646 w 957"/>
                  <a:gd name="T75" fmla="*/ 2147483646 h 885"/>
                  <a:gd name="T76" fmla="*/ 2147483646 w 957"/>
                  <a:gd name="T77" fmla="*/ 2147483646 h 885"/>
                  <a:gd name="T78" fmla="*/ 2147483646 w 957"/>
                  <a:gd name="T79" fmla="*/ 2147483646 h 885"/>
                  <a:gd name="T80" fmla="*/ 2147483646 w 957"/>
                  <a:gd name="T81" fmla="*/ 2147483646 h 885"/>
                  <a:gd name="T82" fmla="*/ 2147483646 w 957"/>
                  <a:gd name="T83" fmla="*/ 2147483646 h 885"/>
                  <a:gd name="T84" fmla="*/ 2147483646 w 957"/>
                  <a:gd name="T85" fmla="*/ 2147483646 h 885"/>
                  <a:gd name="T86" fmla="*/ 2147483646 w 957"/>
                  <a:gd name="T87" fmla="*/ 2147483646 h 885"/>
                  <a:gd name="T88" fmla="*/ 2147483646 w 957"/>
                  <a:gd name="T89" fmla="*/ 2147483646 h 885"/>
                  <a:gd name="T90" fmla="*/ 2147483646 w 957"/>
                  <a:gd name="T91" fmla="*/ 2147483646 h 885"/>
                  <a:gd name="T92" fmla="*/ 2147483646 w 957"/>
                  <a:gd name="T93" fmla="*/ 2147483646 h 88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957" h="885">
                    <a:moveTo>
                      <a:pt x="0" y="155"/>
                    </a:moveTo>
                    <a:cubicBezTo>
                      <a:pt x="0" y="278"/>
                      <a:pt x="0" y="400"/>
                      <a:pt x="0" y="523"/>
                    </a:cubicBezTo>
                    <a:cubicBezTo>
                      <a:pt x="0" y="533"/>
                      <a:pt x="161" y="687"/>
                      <a:pt x="181" y="707"/>
                    </a:cubicBezTo>
                    <a:cubicBezTo>
                      <a:pt x="202" y="728"/>
                      <a:pt x="355" y="885"/>
                      <a:pt x="368" y="885"/>
                    </a:cubicBezTo>
                    <a:cubicBezTo>
                      <a:pt x="442" y="885"/>
                      <a:pt x="516" y="885"/>
                      <a:pt x="589" y="885"/>
                    </a:cubicBezTo>
                    <a:cubicBezTo>
                      <a:pt x="620" y="885"/>
                      <a:pt x="632" y="856"/>
                      <a:pt x="645" y="837"/>
                    </a:cubicBezTo>
                    <a:cubicBezTo>
                      <a:pt x="645" y="684"/>
                      <a:pt x="645" y="532"/>
                      <a:pt x="645" y="380"/>
                    </a:cubicBezTo>
                    <a:cubicBezTo>
                      <a:pt x="631" y="385"/>
                      <a:pt x="590" y="368"/>
                      <a:pt x="582" y="391"/>
                    </a:cubicBezTo>
                    <a:cubicBezTo>
                      <a:pt x="577" y="401"/>
                      <a:pt x="582" y="573"/>
                      <a:pt x="582" y="608"/>
                    </a:cubicBezTo>
                    <a:cubicBezTo>
                      <a:pt x="582" y="643"/>
                      <a:pt x="592" y="822"/>
                      <a:pt x="567" y="822"/>
                    </a:cubicBezTo>
                    <a:cubicBezTo>
                      <a:pt x="507" y="822"/>
                      <a:pt x="447" y="822"/>
                      <a:pt x="387" y="822"/>
                    </a:cubicBezTo>
                    <a:cubicBezTo>
                      <a:pt x="368" y="822"/>
                      <a:pt x="376" y="760"/>
                      <a:pt x="376" y="741"/>
                    </a:cubicBezTo>
                    <a:cubicBezTo>
                      <a:pt x="376" y="710"/>
                      <a:pt x="376" y="679"/>
                      <a:pt x="376" y="649"/>
                    </a:cubicBezTo>
                    <a:cubicBezTo>
                      <a:pt x="376" y="565"/>
                      <a:pt x="376" y="551"/>
                      <a:pt x="324" y="516"/>
                    </a:cubicBezTo>
                    <a:cubicBezTo>
                      <a:pt x="300" y="516"/>
                      <a:pt x="301" y="509"/>
                      <a:pt x="280" y="509"/>
                    </a:cubicBezTo>
                    <a:cubicBezTo>
                      <a:pt x="209" y="509"/>
                      <a:pt x="137" y="509"/>
                      <a:pt x="66" y="509"/>
                    </a:cubicBezTo>
                    <a:cubicBezTo>
                      <a:pt x="66" y="398"/>
                      <a:pt x="66" y="287"/>
                      <a:pt x="66" y="177"/>
                    </a:cubicBezTo>
                    <a:cubicBezTo>
                      <a:pt x="66" y="168"/>
                      <a:pt x="69" y="169"/>
                      <a:pt x="74" y="162"/>
                    </a:cubicBezTo>
                    <a:cubicBezTo>
                      <a:pt x="155" y="162"/>
                      <a:pt x="236" y="162"/>
                      <a:pt x="317" y="162"/>
                    </a:cubicBezTo>
                    <a:cubicBezTo>
                      <a:pt x="333" y="151"/>
                      <a:pt x="375" y="115"/>
                      <a:pt x="376" y="92"/>
                    </a:cubicBezTo>
                    <a:cubicBezTo>
                      <a:pt x="274" y="92"/>
                      <a:pt x="172" y="92"/>
                      <a:pt x="70" y="92"/>
                    </a:cubicBezTo>
                    <a:cubicBezTo>
                      <a:pt x="42" y="92"/>
                      <a:pt x="0" y="131"/>
                      <a:pt x="0" y="155"/>
                    </a:cubicBezTo>
                    <a:close/>
                    <a:moveTo>
                      <a:pt x="505" y="215"/>
                    </a:moveTo>
                    <a:lnTo>
                      <a:pt x="538" y="182"/>
                    </a:lnTo>
                    <a:lnTo>
                      <a:pt x="505" y="149"/>
                    </a:lnTo>
                    <a:cubicBezTo>
                      <a:pt x="504" y="148"/>
                      <a:pt x="504" y="146"/>
                      <a:pt x="505" y="145"/>
                    </a:cubicBezTo>
                    <a:lnTo>
                      <a:pt x="527" y="123"/>
                    </a:lnTo>
                    <a:cubicBezTo>
                      <a:pt x="528" y="122"/>
                      <a:pt x="530" y="122"/>
                      <a:pt x="531" y="123"/>
                    </a:cubicBezTo>
                    <a:lnTo>
                      <a:pt x="564" y="156"/>
                    </a:lnTo>
                    <a:lnTo>
                      <a:pt x="597" y="123"/>
                    </a:lnTo>
                    <a:cubicBezTo>
                      <a:pt x="599" y="122"/>
                      <a:pt x="601" y="122"/>
                      <a:pt x="602" y="123"/>
                    </a:cubicBezTo>
                    <a:lnTo>
                      <a:pt x="624" y="145"/>
                    </a:lnTo>
                    <a:cubicBezTo>
                      <a:pt x="625" y="146"/>
                      <a:pt x="625" y="148"/>
                      <a:pt x="624" y="149"/>
                    </a:cubicBezTo>
                    <a:lnTo>
                      <a:pt x="591" y="182"/>
                    </a:lnTo>
                    <a:lnTo>
                      <a:pt x="624" y="215"/>
                    </a:lnTo>
                    <a:cubicBezTo>
                      <a:pt x="625" y="217"/>
                      <a:pt x="625" y="219"/>
                      <a:pt x="624" y="220"/>
                    </a:cubicBezTo>
                    <a:lnTo>
                      <a:pt x="602" y="242"/>
                    </a:lnTo>
                    <a:cubicBezTo>
                      <a:pt x="601" y="243"/>
                      <a:pt x="599" y="243"/>
                      <a:pt x="597" y="242"/>
                    </a:cubicBezTo>
                    <a:lnTo>
                      <a:pt x="564" y="209"/>
                    </a:lnTo>
                    <a:lnTo>
                      <a:pt x="531" y="242"/>
                    </a:lnTo>
                    <a:cubicBezTo>
                      <a:pt x="530" y="243"/>
                      <a:pt x="528" y="243"/>
                      <a:pt x="527" y="242"/>
                    </a:cubicBezTo>
                    <a:lnTo>
                      <a:pt x="505" y="220"/>
                    </a:lnTo>
                    <a:cubicBezTo>
                      <a:pt x="504" y="219"/>
                      <a:pt x="504" y="217"/>
                      <a:pt x="505" y="215"/>
                    </a:cubicBezTo>
                    <a:close/>
                    <a:moveTo>
                      <a:pt x="780" y="332"/>
                    </a:moveTo>
                    <a:lnTo>
                      <a:pt x="944" y="496"/>
                    </a:lnTo>
                    <a:cubicBezTo>
                      <a:pt x="957" y="509"/>
                      <a:pt x="957" y="530"/>
                      <a:pt x="944" y="543"/>
                    </a:cubicBezTo>
                    <a:lnTo>
                      <a:pt x="925" y="562"/>
                    </a:lnTo>
                    <a:cubicBezTo>
                      <a:pt x="912" y="575"/>
                      <a:pt x="891" y="575"/>
                      <a:pt x="878" y="562"/>
                    </a:cubicBezTo>
                    <a:lnTo>
                      <a:pt x="714" y="398"/>
                    </a:lnTo>
                    <a:lnTo>
                      <a:pt x="780" y="332"/>
                    </a:lnTo>
                    <a:close/>
                    <a:moveTo>
                      <a:pt x="447" y="65"/>
                    </a:moveTo>
                    <a:cubicBezTo>
                      <a:pt x="512" y="0"/>
                      <a:pt x="617" y="0"/>
                      <a:pt x="682" y="65"/>
                    </a:cubicBezTo>
                    <a:cubicBezTo>
                      <a:pt x="740" y="123"/>
                      <a:pt x="747" y="213"/>
                      <a:pt x="701" y="278"/>
                    </a:cubicBezTo>
                    <a:lnTo>
                      <a:pt x="754" y="331"/>
                    </a:lnTo>
                    <a:cubicBezTo>
                      <a:pt x="756" y="333"/>
                      <a:pt x="756" y="337"/>
                      <a:pt x="754" y="339"/>
                    </a:cubicBezTo>
                    <a:lnTo>
                      <a:pt x="721" y="372"/>
                    </a:lnTo>
                    <a:cubicBezTo>
                      <a:pt x="719" y="374"/>
                      <a:pt x="715" y="374"/>
                      <a:pt x="713" y="372"/>
                    </a:cubicBezTo>
                    <a:lnTo>
                      <a:pt x="660" y="319"/>
                    </a:lnTo>
                    <a:cubicBezTo>
                      <a:pt x="595" y="364"/>
                      <a:pt x="505" y="358"/>
                      <a:pt x="447" y="300"/>
                    </a:cubicBezTo>
                    <a:cubicBezTo>
                      <a:pt x="382" y="235"/>
                      <a:pt x="382" y="130"/>
                      <a:pt x="447" y="65"/>
                    </a:cubicBezTo>
                    <a:close/>
                    <a:moveTo>
                      <a:pt x="486" y="104"/>
                    </a:moveTo>
                    <a:cubicBezTo>
                      <a:pt x="529" y="60"/>
                      <a:pt x="600" y="60"/>
                      <a:pt x="643" y="104"/>
                    </a:cubicBezTo>
                    <a:cubicBezTo>
                      <a:pt x="687" y="147"/>
                      <a:pt x="687" y="218"/>
                      <a:pt x="643" y="261"/>
                    </a:cubicBezTo>
                    <a:cubicBezTo>
                      <a:pt x="600" y="305"/>
                      <a:pt x="529" y="305"/>
                      <a:pt x="486" y="261"/>
                    </a:cubicBezTo>
                    <a:cubicBezTo>
                      <a:pt x="442" y="218"/>
                      <a:pt x="442" y="147"/>
                      <a:pt x="486" y="104"/>
                    </a:cubicBezTo>
                    <a:close/>
                    <a:moveTo>
                      <a:pt x="306" y="770"/>
                    </a:moveTo>
                    <a:cubicBezTo>
                      <a:pt x="304" y="706"/>
                      <a:pt x="303" y="643"/>
                      <a:pt x="302" y="579"/>
                    </a:cubicBezTo>
                    <a:cubicBezTo>
                      <a:pt x="241" y="579"/>
                      <a:pt x="179" y="579"/>
                      <a:pt x="118" y="579"/>
                    </a:cubicBezTo>
                    <a:cubicBezTo>
                      <a:pt x="117" y="580"/>
                      <a:pt x="116" y="581"/>
                      <a:pt x="115" y="581"/>
                    </a:cubicBezTo>
                    <a:cubicBezTo>
                      <a:pt x="179" y="644"/>
                      <a:pt x="242" y="707"/>
                      <a:pt x="306" y="770"/>
                    </a:cubicBezTo>
                    <a:close/>
                    <a:moveTo>
                      <a:pt x="110" y="225"/>
                    </a:moveTo>
                    <a:cubicBezTo>
                      <a:pt x="110" y="233"/>
                      <a:pt x="110" y="242"/>
                      <a:pt x="110" y="250"/>
                    </a:cubicBezTo>
                    <a:cubicBezTo>
                      <a:pt x="110" y="259"/>
                      <a:pt x="116" y="265"/>
                      <a:pt x="125" y="265"/>
                    </a:cubicBezTo>
                    <a:cubicBezTo>
                      <a:pt x="209" y="265"/>
                      <a:pt x="292" y="265"/>
                      <a:pt x="376" y="265"/>
                    </a:cubicBezTo>
                    <a:cubicBezTo>
                      <a:pt x="399" y="265"/>
                      <a:pt x="394" y="228"/>
                      <a:pt x="387" y="214"/>
                    </a:cubicBezTo>
                    <a:cubicBezTo>
                      <a:pt x="338" y="214"/>
                      <a:pt x="288" y="214"/>
                      <a:pt x="239" y="214"/>
                    </a:cubicBezTo>
                    <a:cubicBezTo>
                      <a:pt x="209" y="214"/>
                      <a:pt x="110" y="206"/>
                      <a:pt x="110" y="225"/>
                    </a:cubicBezTo>
                    <a:close/>
                    <a:moveTo>
                      <a:pt x="110" y="405"/>
                    </a:moveTo>
                    <a:cubicBezTo>
                      <a:pt x="110" y="416"/>
                      <a:pt x="110" y="427"/>
                      <a:pt x="110" y="439"/>
                    </a:cubicBezTo>
                    <a:cubicBezTo>
                      <a:pt x="110" y="447"/>
                      <a:pt x="113" y="450"/>
                      <a:pt x="121" y="450"/>
                    </a:cubicBezTo>
                    <a:cubicBezTo>
                      <a:pt x="211" y="450"/>
                      <a:pt x="301" y="450"/>
                      <a:pt x="390" y="450"/>
                    </a:cubicBezTo>
                    <a:cubicBezTo>
                      <a:pt x="392" y="440"/>
                      <a:pt x="400" y="402"/>
                      <a:pt x="379" y="402"/>
                    </a:cubicBezTo>
                    <a:cubicBezTo>
                      <a:pt x="296" y="402"/>
                      <a:pt x="212" y="402"/>
                      <a:pt x="129" y="402"/>
                    </a:cubicBezTo>
                    <a:cubicBezTo>
                      <a:pt x="123" y="402"/>
                      <a:pt x="115" y="404"/>
                      <a:pt x="110" y="405"/>
                    </a:cubicBezTo>
                    <a:close/>
                    <a:moveTo>
                      <a:pt x="110" y="328"/>
                    </a:moveTo>
                    <a:cubicBezTo>
                      <a:pt x="110" y="333"/>
                      <a:pt x="110" y="338"/>
                      <a:pt x="110" y="343"/>
                    </a:cubicBezTo>
                    <a:cubicBezTo>
                      <a:pt x="110" y="351"/>
                      <a:pt x="113" y="351"/>
                      <a:pt x="118" y="357"/>
                    </a:cubicBezTo>
                    <a:cubicBezTo>
                      <a:pt x="205" y="357"/>
                      <a:pt x="292" y="357"/>
                      <a:pt x="379" y="357"/>
                    </a:cubicBezTo>
                    <a:cubicBezTo>
                      <a:pt x="384" y="355"/>
                      <a:pt x="389" y="353"/>
                      <a:pt x="394" y="350"/>
                    </a:cubicBezTo>
                    <a:cubicBezTo>
                      <a:pt x="394" y="344"/>
                      <a:pt x="394" y="338"/>
                      <a:pt x="394" y="332"/>
                    </a:cubicBezTo>
                    <a:cubicBezTo>
                      <a:pt x="394" y="320"/>
                      <a:pt x="390" y="317"/>
                      <a:pt x="387" y="309"/>
                    </a:cubicBezTo>
                    <a:cubicBezTo>
                      <a:pt x="336" y="309"/>
                      <a:pt x="286" y="309"/>
                      <a:pt x="236" y="309"/>
                    </a:cubicBezTo>
                    <a:cubicBezTo>
                      <a:pt x="211" y="309"/>
                      <a:pt x="187" y="309"/>
                      <a:pt x="162" y="309"/>
                    </a:cubicBezTo>
                    <a:cubicBezTo>
                      <a:pt x="131" y="310"/>
                      <a:pt x="110" y="299"/>
                      <a:pt x="110" y="3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TextBox 59">
              <a:extLst>
                <a:ext uri="{FF2B5EF4-FFF2-40B4-BE49-F238E27FC236}">
                  <a16:creationId xmlns:a16="http://schemas.microsoft.com/office/drawing/2014/main" id="{524F00AB-E7D4-48A3-8CE1-7B4B829FEC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2534" y="2862001"/>
              <a:ext cx="2416175" cy="50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研究思路与方法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9339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8D26317-B866-421D-B0C0-40200D2D7C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" t="7890" r="2901" b="2300"/>
          <a:stretch/>
        </p:blipFill>
        <p:spPr>
          <a:xfrm>
            <a:off x="0" y="0"/>
            <a:ext cx="12192000" cy="731322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D640264-7FDC-4C1F-8B8F-A87771B3F0BA}"/>
              </a:ext>
            </a:extLst>
          </p:cNvPr>
          <p:cNvSpPr/>
          <p:nvPr/>
        </p:nvSpPr>
        <p:spPr>
          <a:xfrm>
            <a:off x="2425700" y="-1"/>
            <a:ext cx="3670300" cy="6286501"/>
          </a:xfrm>
          <a:prstGeom prst="rect">
            <a:avLst/>
          </a:prstGeom>
          <a:gradFill flip="none" rotWithShape="1">
            <a:gsLst>
              <a:gs pos="0">
                <a:srgbClr val="F6F7F7"/>
              </a:gs>
              <a:gs pos="97345">
                <a:schemeClr val="bg1">
                  <a:alpha val="0"/>
                </a:schemeClr>
              </a:gs>
              <a:gs pos="82000">
                <a:schemeClr val="bg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B9AC784-8EDF-4FDA-9130-F608D06B7F7C}"/>
              </a:ext>
            </a:extLst>
          </p:cNvPr>
          <p:cNvGrpSpPr/>
          <p:nvPr/>
        </p:nvGrpSpPr>
        <p:grpSpPr>
          <a:xfrm>
            <a:off x="-133745" y="4723107"/>
            <a:ext cx="12459490" cy="3845071"/>
            <a:chOff x="-133745" y="4009642"/>
            <a:chExt cx="12459490" cy="384507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F19DD58-7076-41DE-A2B8-27D0AA51FE03}"/>
                </a:ext>
              </a:extLst>
            </p:cNvPr>
            <p:cNvSpPr/>
            <p:nvPr/>
          </p:nvSpPr>
          <p:spPr>
            <a:xfrm>
              <a:off x="-133745" y="4009642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44C89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5F23ADB-3869-42B1-8A2C-464DD2FE4325}"/>
                </a:ext>
              </a:extLst>
            </p:cNvPr>
            <p:cNvSpPr/>
            <p:nvPr/>
          </p:nvSpPr>
          <p:spPr>
            <a:xfrm>
              <a:off x="-133745" y="4394283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solidFill>
              <a:srgbClr val="244C89"/>
            </a:solidFill>
            <a:ln w="38100" cap="flat" cmpd="sng" algn="ctr">
              <a:noFill/>
              <a:prstDash val="solid"/>
              <a:miter lim="800000"/>
            </a:ln>
            <a:effectLst>
              <a:outerShdw blurRad="6350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0E0B07A-B6CD-47A0-B00C-4C1091F2CB79}"/>
                </a:ext>
              </a:extLst>
            </p:cNvPr>
            <p:cNvSpPr/>
            <p:nvPr/>
          </p:nvSpPr>
          <p:spPr>
            <a:xfrm>
              <a:off x="-133745" y="4935769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bg1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825219" y="1081844"/>
            <a:ext cx="3487228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9900" b="1" dirty="0">
                <a:solidFill>
                  <a:srgbClr val="244C8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19900" b="1" dirty="0">
              <a:solidFill>
                <a:srgbClr val="244C8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0" name="Freeform 13">
            <a:extLst>
              <a:ext uri="{FF2B5EF4-FFF2-40B4-BE49-F238E27FC236}">
                <a16:creationId xmlns:a16="http://schemas.microsoft.com/office/drawing/2014/main" id="{E0419A68-6101-4344-B15E-09660506B4D5}"/>
              </a:ext>
            </a:extLst>
          </p:cNvPr>
          <p:cNvSpPr>
            <a:spLocks noEditPoints="1"/>
          </p:cNvSpPr>
          <p:nvPr/>
        </p:nvSpPr>
        <p:spPr bwMode="auto">
          <a:xfrm>
            <a:off x="5498776" y="1904653"/>
            <a:ext cx="330189" cy="309840"/>
          </a:xfrm>
          <a:custGeom>
            <a:avLst/>
            <a:gdLst>
              <a:gd name="T0" fmla="*/ 0 w 957"/>
              <a:gd name="T1" fmla="*/ 2147483646 h 885"/>
              <a:gd name="T2" fmla="*/ 2147483646 w 957"/>
              <a:gd name="T3" fmla="*/ 2147483646 h 885"/>
              <a:gd name="T4" fmla="*/ 2147483646 w 957"/>
              <a:gd name="T5" fmla="*/ 2147483646 h 885"/>
              <a:gd name="T6" fmla="*/ 2147483646 w 957"/>
              <a:gd name="T7" fmla="*/ 2147483646 h 885"/>
              <a:gd name="T8" fmla="*/ 2147483646 w 957"/>
              <a:gd name="T9" fmla="*/ 2147483646 h 885"/>
              <a:gd name="T10" fmla="*/ 2147483646 w 957"/>
              <a:gd name="T11" fmla="*/ 2147483646 h 885"/>
              <a:gd name="T12" fmla="*/ 2147483646 w 957"/>
              <a:gd name="T13" fmla="*/ 2147483646 h 885"/>
              <a:gd name="T14" fmla="*/ 2147483646 w 957"/>
              <a:gd name="T15" fmla="*/ 2147483646 h 885"/>
              <a:gd name="T16" fmla="*/ 2147483646 w 957"/>
              <a:gd name="T17" fmla="*/ 2147483646 h 885"/>
              <a:gd name="T18" fmla="*/ 2147483646 w 957"/>
              <a:gd name="T19" fmla="*/ 2147483646 h 885"/>
              <a:gd name="T20" fmla="*/ 0 w 957"/>
              <a:gd name="T21" fmla="*/ 2147483646 h 885"/>
              <a:gd name="T22" fmla="*/ 2147483646 w 957"/>
              <a:gd name="T23" fmla="*/ 2147483646 h 885"/>
              <a:gd name="T24" fmla="*/ 2147483646 w 957"/>
              <a:gd name="T25" fmla="*/ 2147483646 h 885"/>
              <a:gd name="T26" fmla="*/ 2147483646 w 957"/>
              <a:gd name="T27" fmla="*/ 2147483646 h 885"/>
              <a:gd name="T28" fmla="*/ 2147483646 w 957"/>
              <a:gd name="T29" fmla="*/ 2147483646 h 885"/>
              <a:gd name="T30" fmla="*/ 2147483646 w 957"/>
              <a:gd name="T31" fmla="*/ 2147483646 h 885"/>
              <a:gd name="T32" fmla="*/ 2147483646 w 957"/>
              <a:gd name="T33" fmla="*/ 2147483646 h 885"/>
              <a:gd name="T34" fmla="*/ 2147483646 w 957"/>
              <a:gd name="T35" fmla="*/ 2147483646 h 885"/>
              <a:gd name="T36" fmla="*/ 2147483646 w 957"/>
              <a:gd name="T37" fmla="*/ 2147483646 h 885"/>
              <a:gd name="T38" fmla="*/ 2147483646 w 957"/>
              <a:gd name="T39" fmla="*/ 2147483646 h 885"/>
              <a:gd name="T40" fmla="*/ 2147483646 w 957"/>
              <a:gd name="T41" fmla="*/ 2147483646 h 885"/>
              <a:gd name="T42" fmla="*/ 2147483646 w 957"/>
              <a:gd name="T43" fmla="*/ 2147483646 h 885"/>
              <a:gd name="T44" fmla="*/ 2147483646 w 957"/>
              <a:gd name="T45" fmla="*/ 2147483646 h 885"/>
              <a:gd name="T46" fmla="*/ 2147483646 w 957"/>
              <a:gd name="T47" fmla="*/ 2147483646 h 885"/>
              <a:gd name="T48" fmla="*/ 2147483646 w 957"/>
              <a:gd name="T49" fmla="*/ 2147483646 h 885"/>
              <a:gd name="T50" fmla="*/ 2147483646 w 957"/>
              <a:gd name="T51" fmla="*/ 2147483646 h 885"/>
              <a:gd name="T52" fmla="*/ 2147483646 w 957"/>
              <a:gd name="T53" fmla="*/ 2147483646 h 885"/>
              <a:gd name="T54" fmla="*/ 2147483646 w 957"/>
              <a:gd name="T55" fmla="*/ 2147483646 h 885"/>
              <a:gd name="T56" fmla="*/ 2147483646 w 957"/>
              <a:gd name="T57" fmla="*/ 2147483646 h 885"/>
              <a:gd name="T58" fmla="*/ 2147483646 w 957"/>
              <a:gd name="T59" fmla="*/ 2147483646 h 885"/>
              <a:gd name="T60" fmla="*/ 2147483646 w 957"/>
              <a:gd name="T61" fmla="*/ 2147483646 h 885"/>
              <a:gd name="T62" fmla="*/ 2147483646 w 957"/>
              <a:gd name="T63" fmla="*/ 2147483646 h 885"/>
              <a:gd name="T64" fmla="*/ 2147483646 w 957"/>
              <a:gd name="T65" fmla="*/ 2147483646 h 885"/>
              <a:gd name="T66" fmla="*/ 2147483646 w 957"/>
              <a:gd name="T67" fmla="*/ 2147483646 h 885"/>
              <a:gd name="T68" fmla="*/ 2147483646 w 957"/>
              <a:gd name="T69" fmla="*/ 2147483646 h 885"/>
              <a:gd name="T70" fmla="*/ 2147483646 w 957"/>
              <a:gd name="T71" fmla="*/ 2147483646 h 885"/>
              <a:gd name="T72" fmla="*/ 2147483646 w 957"/>
              <a:gd name="T73" fmla="*/ 2147483646 h 885"/>
              <a:gd name="T74" fmla="*/ 2147483646 w 957"/>
              <a:gd name="T75" fmla="*/ 2147483646 h 885"/>
              <a:gd name="T76" fmla="*/ 2147483646 w 957"/>
              <a:gd name="T77" fmla="*/ 2147483646 h 885"/>
              <a:gd name="T78" fmla="*/ 2147483646 w 957"/>
              <a:gd name="T79" fmla="*/ 2147483646 h 885"/>
              <a:gd name="T80" fmla="*/ 2147483646 w 957"/>
              <a:gd name="T81" fmla="*/ 2147483646 h 885"/>
              <a:gd name="T82" fmla="*/ 2147483646 w 957"/>
              <a:gd name="T83" fmla="*/ 2147483646 h 885"/>
              <a:gd name="T84" fmla="*/ 2147483646 w 957"/>
              <a:gd name="T85" fmla="*/ 2147483646 h 885"/>
              <a:gd name="T86" fmla="*/ 2147483646 w 957"/>
              <a:gd name="T87" fmla="*/ 2147483646 h 885"/>
              <a:gd name="T88" fmla="*/ 2147483646 w 957"/>
              <a:gd name="T89" fmla="*/ 2147483646 h 885"/>
              <a:gd name="T90" fmla="*/ 2147483646 w 957"/>
              <a:gd name="T91" fmla="*/ 2147483646 h 885"/>
              <a:gd name="T92" fmla="*/ 2147483646 w 957"/>
              <a:gd name="T93" fmla="*/ 2147483646 h 88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957" h="885">
                <a:moveTo>
                  <a:pt x="0" y="155"/>
                </a:moveTo>
                <a:cubicBezTo>
                  <a:pt x="0" y="278"/>
                  <a:pt x="0" y="400"/>
                  <a:pt x="0" y="523"/>
                </a:cubicBezTo>
                <a:cubicBezTo>
                  <a:pt x="0" y="533"/>
                  <a:pt x="161" y="687"/>
                  <a:pt x="181" y="707"/>
                </a:cubicBezTo>
                <a:cubicBezTo>
                  <a:pt x="202" y="728"/>
                  <a:pt x="355" y="885"/>
                  <a:pt x="368" y="885"/>
                </a:cubicBezTo>
                <a:cubicBezTo>
                  <a:pt x="442" y="885"/>
                  <a:pt x="516" y="885"/>
                  <a:pt x="589" y="885"/>
                </a:cubicBezTo>
                <a:cubicBezTo>
                  <a:pt x="620" y="885"/>
                  <a:pt x="632" y="856"/>
                  <a:pt x="645" y="837"/>
                </a:cubicBezTo>
                <a:cubicBezTo>
                  <a:pt x="645" y="684"/>
                  <a:pt x="645" y="532"/>
                  <a:pt x="645" y="380"/>
                </a:cubicBezTo>
                <a:cubicBezTo>
                  <a:pt x="631" y="385"/>
                  <a:pt x="590" y="368"/>
                  <a:pt x="582" y="391"/>
                </a:cubicBezTo>
                <a:cubicBezTo>
                  <a:pt x="577" y="401"/>
                  <a:pt x="582" y="573"/>
                  <a:pt x="582" y="608"/>
                </a:cubicBezTo>
                <a:cubicBezTo>
                  <a:pt x="582" y="643"/>
                  <a:pt x="592" y="822"/>
                  <a:pt x="567" y="822"/>
                </a:cubicBezTo>
                <a:cubicBezTo>
                  <a:pt x="507" y="822"/>
                  <a:pt x="447" y="822"/>
                  <a:pt x="387" y="822"/>
                </a:cubicBezTo>
                <a:cubicBezTo>
                  <a:pt x="368" y="822"/>
                  <a:pt x="376" y="760"/>
                  <a:pt x="376" y="741"/>
                </a:cubicBezTo>
                <a:cubicBezTo>
                  <a:pt x="376" y="710"/>
                  <a:pt x="376" y="679"/>
                  <a:pt x="376" y="649"/>
                </a:cubicBezTo>
                <a:cubicBezTo>
                  <a:pt x="376" y="565"/>
                  <a:pt x="376" y="551"/>
                  <a:pt x="324" y="516"/>
                </a:cubicBezTo>
                <a:cubicBezTo>
                  <a:pt x="300" y="516"/>
                  <a:pt x="301" y="509"/>
                  <a:pt x="280" y="509"/>
                </a:cubicBezTo>
                <a:cubicBezTo>
                  <a:pt x="209" y="509"/>
                  <a:pt x="137" y="509"/>
                  <a:pt x="66" y="509"/>
                </a:cubicBezTo>
                <a:cubicBezTo>
                  <a:pt x="66" y="398"/>
                  <a:pt x="66" y="287"/>
                  <a:pt x="66" y="177"/>
                </a:cubicBezTo>
                <a:cubicBezTo>
                  <a:pt x="66" y="168"/>
                  <a:pt x="69" y="169"/>
                  <a:pt x="74" y="162"/>
                </a:cubicBezTo>
                <a:cubicBezTo>
                  <a:pt x="155" y="162"/>
                  <a:pt x="236" y="162"/>
                  <a:pt x="317" y="162"/>
                </a:cubicBezTo>
                <a:cubicBezTo>
                  <a:pt x="333" y="151"/>
                  <a:pt x="375" y="115"/>
                  <a:pt x="376" y="92"/>
                </a:cubicBezTo>
                <a:cubicBezTo>
                  <a:pt x="274" y="92"/>
                  <a:pt x="172" y="92"/>
                  <a:pt x="70" y="92"/>
                </a:cubicBezTo>
                <a:cubicBezTo>
                  <a:pt x="42" y="92"/>
                  <a:pt x="0" y="131"/>
                  <a:pt x="0" y="155"/>
                </a:cubicBezTo>
                <a:close/>
                <a:moveTo>
                  <a:pt x="505" y="215"/>
                </a:moveTo>
                <a:lnTo>
                  <a:pt x="538" y="182"/>
                </a:lnTo>
                <a:lnTo>
                  <a:pt x="505" y="149"/>
                </a:lnTo>
                <a:cubicBezTo>
                  <a:pt x="504" y="148"/>
                  <a:pt x="504" y="146"/>
                  <a:pt x="505" y="145"/>
                </a:cubicBezTo>
                <a:lnTo>
                  <a:pt x="527" y="123"/>
                </a:lnTo>
                <a:cubicBezTo>
                  <a:pt x="528" y="122"/>
                  <a:pt x="530" y="122"/>
                  <a:pt x="531" y="123"/>
                </a:cubicBezTo>
                <a:lnTo>
                  <a:pt x="564" y="156"/>
                </a:lnTo>
                <a:lnTo>
                  <a:pt x="597" y="123"/>
                </a:lnTo>
                <a:cubicBezTo>
                  <a:pt x="599" y="122"/>
                  <a:pt x="601" y="122"/>
                  <a:pt x="602" y="123"/>
                </a:cubicBezTo>
                <a:lnTo>
                  <a:pt x="624" y="145"/>
                </a:lnTo>
                <a:cubicBezTo>
                  <a:pt x="625" y="146"/>
                  <a:pt x="625" y="148"/>
                  <a:pt x="624" y="149"/>
                </a:cubicBezTo>
                <a:lnTo>
                  <a:pt x="591" y="182"/>
                </a:lnTo>
                <a:lnTo>
                  <a:pt x="624" y="215"/>
                </a:lnTo>
                <a:cubicBezTo>
                  <a:pt x="625" y="217"/>
                  <a:pt x="625" y="219"/>
                  <a:pt x="624" y="220"/>
                </a:cubicBezTo>
                <a:lnTo>
                  <a:pt x="602" y="242"/>
                </a:lnTo>
                <a:cubicBezTo>
                  <a:pt x="601" y="243"/>
                  <a:pt x="599" y="243"/>
                  <a:pt x="597" y="242"/>
                </a:cubicBezTo>
                <a:lnTo>
                  <a:pt x="564" y="209"/>
                </a:lnTo>
                <a:lnTo>
                  <a:pt x="531" y="242"/>
                </a:lnTo>
                <a:cubicBezTo>
                  <a:pt x="530" y="243"/>
                  <a:pt x="528" y="243"/>
                  <a:pt x="527" y="242"/>
                </a:cubicBezTo>
                <a:lnTo>
                  <a:pt x="505" y="220"/>
                </a:lnTo>
                <a:cubicBezTo>
                  <a:pt x="504" y="219"/>
                  <a:pt x="504" y="217"/>
                  <a:pt x="505" y="215"/>
                </a:cubicBezTo>
                <a:close/>
                <a:moveTo>
                  <a:pt x="780" y="332"/>
                </a:moveTo>
                <a:lnTo>
                  <a:pt x="944" y="496"/>
                </a:lnTo>
                <a:cubicBezTo>
                  <a:pt x="957" y="509"/>
                  <a:pt x="957" y="530"/>
                  <a:pt x="944" y="543"/>
                </a:cubicBezTo>
                <a:lnTo>
                  <a:pt x="925" y="562"/>
                </a:lnTo>
                <a:cubicBezTo>
                  <a:pt x="912" y="575"/>
                  <a:pt x="891" y="575"/>
                  <a:pt x="878" y="562"/>
                </a:cubicBezTo>
                <a:lnTo>
                  <a:pt x="714" y="398"/>
                </a:lnTo>
                <a:lnTo>
                  <a:pt x="780" y="332"/>
                </a:lnTo>
                <a:close/>
                <a:moveTo>
                  <a:pt x="447" y="65"/>
                </a:moveTo>
                <a:cubicBezTo>
                  <a:pt x="512" y="0"/>
                  <a:pt x="617" y="0"/>
                  <a:pt x="682" y="65"/>
                </a:cubicBezTo>
                <a:cubicBezTo>
                  <a:pt x="740" y="123"/>
                  <a:pt x="747" y="213"/>
                  <a:pt x="701" y="278"/>
                </a:cubicBezTo>
                <a:lnTo>
                  <a:pt x="754" y="331"/>
                </a:lnTo>
                <a:cubicBezTo>
                  <a:pt x="756" y="333"/>
                  <a:pt x="756" y="337"/>
                  <a:pt x="754" y="339"/>
                </a:cubicBezTo>
                <a:lnTo>
                  <a:pt x="721" y="372"/>
                </a:lnTo>
                <a:cubicBezTo>
                  <a:pt x="719" y="374"/>
                  <a:pt x="715" y="374"/>
                  <a:pt x="713" y="372"/>
                </a:cubicBezTo>
                <a:lnTo>
                  <a:pt x="660" y="319"/>
                </a:lnTo>
                <a:cubicBezTo>
                  <a:pt x="595" y="364"/>
                  <a:pt x="505" y="358"/>
                  <a:pt x="447" y="300"/>
                </a:cubicBezTo>
                <a:cubicBezTo>
                  <a:pt x="382" y="235"/>
                  <a:pt x="382" y="130"/>
                  <a:pt x="447" y="65"/>
                </a:cubicBezTo>
                <a:close/>
                <a:moveTo>
                  <a:pt x="486" y="104"/>
                </a:moveTo>
                <a:cubicBezTo>
                  <a:pt x="529" y="60"/>
                  <a:pt x="600" y="60"/>
                  <a:pt x="643" y="104"/>
                </a:cubicBezTo>
                <a:cubicBezTo>
                  <a:pt x="687" y="147"/>
                  <a:pt x="687" y="218"/>
                  <a:pt x="643" y="261"/>
                </a:cubicBezTo>
                <a:cubicBezTo>
                  <a:pt x="600" y="305"/>
                  <a:pt x="529" y="305"/>
                  <a:pt x="486" y="261"/>
                </a:cubicBezTo>
                <a:cubicBezTo>
                  <a:pt x="442" y="218"/>
                  <a:pt x="442" y="147"/>
                  <a:pt x="486" y="104"/>
                </a:cubicBezTo>
                <a:close/>
                <a:moveTo>
                  <a:pt x="306" y="770"/>
                </a:moveTo>
                <a:cubicBezTo>
                  <a:pt x="304" y="706"/>
                  <a:pt x="303" y="643"/>
                  <a:pt x="302" y="579"/>
                </a:cubicBezTo>
                <a:cubicBezTo>
                  <a:pt x="241" y="579"/>
                  <a:pt x="179" y="579"/>
                  <a:pt x="118" y="579"/>
                </a:cubicBezTo>
                <a:cubicBezTo>
                  <a:pt x="117" y="580"/>
                  <a:pt x="116" y="581"/>
                  <a:pt x="115" y="581"/>
                </a:cubicBezTo>
                <a:cubicBezTo>
                  <a:pt x="179" y="644"/>
                  <a:pt x="242" y="707"/>
                  <a:pt x="306" y="770"/>
                </a:cubicBezTo>
                <a:close/>
                <a:moveTo>
                  <a:pt x="110" y="225"/>
                </a:moveTo>
                <a:cubicBezTo>
                  <a:pt x="110" y="233"/>
                  <a:pt x="110" y="242"/>
                  <a:pt x="110" y="250"/>
                </a:cubicBezTo>
                <a:cubicBezTo>
                  <a:pt x="110" y="259"/>
                  <a:pt x="116" y="265"/>
                  <a:pt x="125" y="265"/>
                </a:cubicBezTo>
                <a:cubicBezTo>
                  <a:pt x="209" y="265"/>
                  <a:pt x="292" y="265"/>
                  <a:pt x="376" y="265"/>
                </a:cubicBezTo>
                <a:cubicBezTo>
                  <a:pt x="399" y="265"/>
                  <a:pt x="394" y="228"/>
                  <a:pt x="387" y="214"/>
                </a:cubicBezTo>
                <a:cubicBezTo>
                  <a:pt x="338" y="214"/>
                  <a:pt x="288" y="214"/>
                  <a:pt x="239" y="214"/>
                </a:cubicBezTo>
                <a:cubicBezTo>
                  <a:pt x="209" y="214"/>
                  <a:pt x="110" y="206"/>
                  <a:pt x="110" y="225"/>
                </a:cubicBezTo>
                <a:close/>
                <a:moveTo>
                  <a:pt x="110" y="405"/>
                </a:moveTo>
                <a:cubicBezTo>
                  <a:pt x="110" y="416"/>
                  <a:pt x="110" y="427"/>
                  <a:pt x="110" y="439"/>
                </a:cubicBezTo>
                <a:cubicBezTo>
                  <a:pt x="110" y="447"/>
                  <a:pt x="113" y="450"/>
                  <a:pt x="121" y="450"/>
                </a:cubicBezTo>
                <a:cubicBezTo>
                  <a:pt x="211" y="450"/>
                  <a:pt x="301" y="450"/>
                  <a:pt x="390" y="450"/>
                </a:cubicBezTo>
                <a:cubicBezTo>
                  <a:pt x="392" y="440"/>
                  <a:pt x="400" y="402"/>
                  <a:pt x="379" y="402"/>
                </a:cubicBezTo>
                <a:cubicBezTo>
                  <a:pt x="296" y="402"/>
                  <a:pt x="212" y="402"/>
                  <a:pt x="129" y="402"/>
                </a:cubicBezTo>
                <a:cubicBezTo>
                  <a:pt x="123" y="402"/>
                  <a:pt x="115" y="404"/>
                  <a:pt x="110" y="405"/>
                </a:cubicBezTo>
                <a:close/>
                <a:moveTo>
                  <a:pt x="110" y="328"/>
                </a:moveTo>
                <a:cubicBezTo>
                  <a:pt x="110" y="333"/>
                  <a:pt x="110" y="338"/>
                  <a:pt x="110" y="343"/>
                </a:cubicBezTo>
                <a:cubicBezTo>
                  <a:pt x="110" y="351"/>
                  <a:pt x="113" y="351"/>
                  <a:pt x="118" y="357"/>
                </a:cubicBezTo>
                <a:cubicBezTo>
                  <a:pt x="205" y="357"/>
                  <a:pt x="292" y="357"/>
                  <a:pt x="379" y="357"/>
                </a:cubicBezTo>
                <a:cubicBezTo>
                  <a:pt x="384" y="355"/>
                  <a:pt x="389" y="353"/>
                  <a:pt x="394" y="350"/>
                </a:cubicBezTo>
                <a:cubicBezTo>
                  <a:pt x="394" y="344"/>
                  <a:pt x="394" y="338"/>
                  <a:pt x="394" y="332"/>
                </a:cubicBezTo>
                <a:cubicBezTo>
                  <a:pt x="394" y="320"/>
                  <a:pt x="390" y="317"/>
                  <a:pt x="387" y="309"/>
                </a:cubicBezTo>
                <a:cubicBezTo>
                  <a:pt x="336" y="309"/>
                  <a:pt x="286" y="309"/>
                  <a:pt x="236" y="309"/>
                </a:cubicBezTo>
                <a:cubicBezTo>
                  <a:pt x="211" y="309"/>
                  <a:pt x="187" y="309"/>
                  <a:pt x="162" y="309"/>
                </a:cubicBezTo>
                <a:cubicBezTo>
                  <a:pt x="131" y="310"/>
                  <a:pt x="110" y="299"/>
                  <a:pt x="110" y="3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313D51"/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4362726-13DE-46D2-854B-ECEE60946F42}"/>
              </a:ext>
            </a:extLst>
          </p:cNvPr>
          <p:cNvGrpSpPr/>
          <p:nvPr/>
        </p:nvGrpSpPr>
        <p:grpSpPr>
          <a:xfrm>
            <a:off x="5385206" y="1748463"/>
            <a:ext cx="4968875" cy="576262"/>
            <a:chOff x="5714354" y="3382138"/>
            <a:chExt cx="4968875" cy="576262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55B79AD4-F569-4EF9-9B88-64D055855967}"/>
                </a:ext>
              </a:extLst>
            </p:cNvPr>
            <p:cNvGrpSpPr/>
            <p:nvPr/>
          </p:nvGrpSpPr>
          <p:grpSpPr>
            <a:xfrm>
              <a:off x="5714354" y="3382138"/>
              <a:ext cx="4968875" cy="576262"/>
              <a:chOff x="4753236" y="3654164"/>
              <a:chExt cx="4968875" cy="576262"/>
            </a:xfrm>
          </p:grpSpPr>
          <p:grpSp>
            <p:nvGrpSpPr>
              <p:cNvPr id="35" name="组合 23">
                <a:extLst>
                  <a:ext uri="{FF2B5EF4-FFF2-40B4-BE49-F238E27FC236}">
                    <a16:creationId xmlns:a16="http://schemas.microsoft.com/office/drawing/2014/main" id="{D8A96F60-0F76-42EB-8C28-3F6FB7A319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3654164"/>
                <a:ext cx="576262" cy="576262"/>
                <a:chOff x="6170389" y="4163727"/>
                <a:chExt cx="576064" cy="576064"/>
              </a:xfrm>
            </p:grpSpPr>
            <p:sp>
              <p:nvSpPr>
                <p:cNvPr id="38" name="圆角矩形 12">
                  <a:extLst>
                    <a:ext uri="{FF2B5EF4-FFF2-40B4-BE49-F238E27FC236}">
                      <a16:creationId xmlns:a16="http://schemas.microsoft.com/office/drawing/2014/main" id="{9B60742B-F183-4089-9D59-6B24854B62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4163727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2">
                  <a:extLst>
                    <a:ext uri="{FF2B5EF4-FFF2-40B4-BE49-F238E27FC236}">
                      <a16:creationId xmlns:a16="http://schemas.microsoft.com/office/drawing/2014/main" id="{0452E59D-548D-4F4A-8388-CD11DEC99FB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78404" y="4253861"/>
                  <a:ext cx="378197" cy="364816"/>
                </a:xfrm>
                <a:custGeom>
                  <a:avLst/>
                  <a:gdLst>
                    <a:gd name="T0" fmla="*/ 2147483646 w 1022"/>
                    <a:gd name="T1" fmla="*/ 2147483646 h 973"/>
                    <a:gd name="T2" fmla="*/ 2147483646 w 1022"/>
                    <a:gd name="T3" fmla="*/ 2147483646 h 973"/>
                    <a:gd name="T4" fmla="*/ 2147483646 w 1022"/>
                    <a:gd name="T5" fmla="*/ 2147483646 h 973"/>
                    <a:gd name="T6" fmla="*/ 2147483646 w 1022"/>
                    <a:gd name="T7" fmla="*/ 2147483646 h 973"/>
                    <a:gd name="T8" fmla="*/ 2147483646 w 1022"/>
                    <a:gd name="T9" fmla="*/ 2147483646 h 973"/>
                    <a:gd name="T10" fmla="*/ 2147483646 w 1022"/>
                    <a:gd name="T11" fmla="*/ 2147483646 h 973"/>
                    <a:gd name="T12" fmla="*/ 2147483646 w 1022"/>
                    <a:gd name="T13" fmla="*/ 2147483646 h 973"/>
                    <a:gd name="T14" fmla="*/ 2147483646 w 1022"/>
                    <a:gd name="T15" fmla="*/ 2147483646 h 973"/>
                    <a:gd name="T16" fmla="*/ 2147483646 w 1022"/>
                    <a:gd name="T17" fmla="*/ 2147483646 h 973"/>
                    <a:gd name="T18" fmla="*/ 2147483646 w 1022"/>
                    <a:gd name="T19" fmla="*/ 2147483646 h 973"/>
                    <a:gd name="T20" fmla="*/ 2147483646 w 1022"/>
                    <a:gd name="T21" fmla="*/ 2147483646 h 973"/>
                    <a:gd name="T22" fmla="*/ 2147483646 w 1022"/>
                    <a:gd name="T23" fmla="*/ 2147483646 h 973"/>
                    <a:gd name="T24" fmla="*/ 2147483646 w 1022"/>
                    <a:gd name="T25" fmla="*/ 2147483646 h 973"/>
                    <a:gd name="T26" fmla="*/ 2147483646 w 1022"/>
                    <a:gd name="T27" fmla="*/ 2147483646 h 973"/>
                    <a:gd name="T28" fmla="*/ 2147483646 w 1022"/>
                    <a:gd name="T29" fmla="*/ 2147483646 h 973"/>
                    <a:gd name="T30" fmla="*/ 2147483646 w 1022"/>
                    <a:gd name="T31" fmla="*/ 2147483646 h 973"/>
                    <a:gd name="T32" fmla="*/ 2147483646 w 1022"/>
                    <a:gd name="T33" fmla="*/ 2147483646 h 973"/>
                    <a:gd name="T34" fmla="*/ 2147483646 w 1022"/>
                    <a:gd name="T35" fmla="*/ 2147483646 h 973"/>
                    <a:gd name="T36" fmla="*/ 2147483646 w 1022"/>
                    <a:gd name="T37" fmla="*/ 2147483646 h 973"/>
                    <a:gd name="T38" fmla="*/ 2147483646 w 1022"/>
                    <a:gd name="T39" fmla="*/ 2147483646 h 973"/>
                    <a:gd name="T40" fmla="*/ 2147483646 w 1022"/>
                    <a:gd name="T41" fmla="*/ 2147483646 h 973"/>
                    <a:gd name="T42" fmla="*/ 2147483646 w 1022"/>
                    <a:gd name="T43" fmla="*/ 2147483646 h 973"/>
                    <a:gd name="T44" fmla="*/ 2147483646 w 1022"/>
                    <a:gd name="T45" fmla="*/ 2147483646 h 973"/>
                    <a:gd name="T46" fmla="*/ 2147483646 w 1022"/>
                    <a:gd name="T47" fmla="*/ 2147483646 h 973"/>
                    <a:gd name="T48" fmla="*/ 2147483646 w 1022"/>
                    <a:gd name="T49" fmla="*/ 2147483646 h 973"/>
                    <a:gd name="T50" fmla="*/ 2147483646 w 1022"/>
                    <a:gd name="T51" fmla="*/ 2147483646 h 973"/>
                    <a:gd name="T52" fmla="*/ 2147483646 w 1022"/>
                    <a:gd name="T53" fmla="*/ 2147483646 h 973"/>
                    <a:gd name="T54" fmla="*/ 2147483646 w 1022"/>
                    <a:gd name="T55" fmla="*/ 2147483646 h 973"/>
                    <a:gd name="T56" fmla="*/ 2147483646 w 1022"/>
                    <a:gd name="T57" fmla="*/ 2147483646 h 973"/>
                    <a:gd name="T58" fmla="*/ 2147483646 w 1022"/>
                    <a:gd name="T59" fmla="*/ 2147483646 h 973"/>
                    <a:gd name="T60" fmla="*/ 2147483646 w 1022"/>
                    <a:gd name="T61" fmla="*/ 2147483646 h 973"/>
                    <a:gd name="T62" fmla="*/ 2147483646 w 1022"/>
                    <a:gd name="T63" fmla="*/ 2147483646 h 973"/>
                    <a:gd name="T64" fmla="*/ 2147483646 w 1022"/>
                    <a:gd name="T65" fmla="*/ 2147483646 h 973"/>
                    <a:gd name="T66" fmla="*/ 2147483646 w 1022"/>
                    <a:gd name="T67" fmla="*/ 2147483646 h 973"/>
                    <a:gd name="T68" fmla="*/ 2147483646 w 1022"/>
                    <a:gd name="T69" fmla="*/ 2147483646 h 973"/>
                    <a:gd name="T70" fmla="*/ 2147483646 w 1022"/>
                    <a:gd name="T71" fmla="*/ 2147483646 h 973"/>
                    <a:gd name="T72" fmla="*/ 2147483646 w 1022"/>
                    <a:gd name="T73" fmla="*/ 2147483646 h 973"/>
                    <a:gd name="T74" fmla="*/ 2147483646 w 1022"/>
                    <a:gd name="T75" fmla="*/ 2147483646 h 973"/>
                    <a:gd name="T76" fmla="*/ 2147483646 w 1022"/>
                    <a:gd name="T77" fmla="*/ 2147483646 h 973"/>
                    <a:gd name="T78" fmla="*/ 2147483646 w 1022"/>
                    <a:gd name="T79" fmla="*/ 2147483646 h 973"/>
                    <a:gd name="T80" fmla="*/ 2147483646 w 1022"/>
                    <a:gd name="T81" fmla="*/ 2147483646 h 973"/>
                    <a:gd name="T82" fmla="*/ 2147483646 w 1022"/>
                    <a:gd name="T83" fmla="*/ 2147483646 h 973"/>
                    <a:gd name="T84" fmla="*/ 2147483646 w 1022"/>
                    <a:gd name="T85" fmla="*/ 2147483646 h 973"/>
                    <a:gd name="T86" fmla="*/ 2147483646 w 1022"/>
                    <a:gd name="T87" fmla="*/ 2147483646 h 973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1022" h="973">
                      <a:moveTo>
                        <a:pt x="596" y="882"/>
                      </a:moveTo>
                      <a:lnTo>
                        <a:pt x="426" y="882"/>
                      </a:lnTo>
                      <a:cubicBezTo>
                        <a:pt x="414" y="882"/>
                        <a:pt x="403" y="892"/>
                        <a:pt x="403" y="904"/>
                      </a:cubicBezTo>
                      <a:cubicBezTo>
                        <a:pt x="403" y="916"/>
                        <a:pt x="414" y="926"/>
                        <a:pt x="426" y="926"/>
                      </a:cubicBezTo>
                      <a:lnTo>
                        <a:pt x="596" y="926"/>
                      </a:lnTo>
                      <a:cubicBezTo>
                        <a:pt x="609" y="926"/>
                        <a:pt x="619" y="916"/>
                        <a:pt x="619" y="904"/>
                      </a:cubicBezTo>
                      <a:cubicBezTo>
                        <a:pt x="619" y="892"/>
                        <a:pt x="609" y="882"/>
                        <a:pt x="596" y="882"/>
                      </a:cubicBezTo>
                      <a:close/>
                      <a:moveTo>
                        <a:pt x="596" y="813"/>
                      </a:moveTo>
                      <a:lnTo>
                        <a:pt x="596" y="813"/>
                      </a:lnTo>
                      <a:lnTo>
                        <a:pt x="426" y="813"/>
                      </a:lnTo>
                      <a:cubicBezTo>
                        <a:pt x="414" y="813"/>
                        <a:pt x="403" y="823"/>
                        <a:pt x="403" y="835"/>
                      </a:cubicBezTo>
                      <a:cubicBezTo>
                        <a:pt x="403" y="848"/>
                        <a:pt x="414" y="858"/>
                        <a:pt x="426" y="858"/>
                      </a:cubicBezTo>
                      <a:lnTo>
                        <a:pt x="596" y="858"/>
                      </a:lnTo>
                      <a:cubicBezTo>
                        <a:pt x="609" y="858"/>
                        <a:pt x="619" y="848"/>
                        <a:pt x="619" y="835"/>
                      </a:cubicBezTo>
                      <a:cubicBezTo>
                        <a:pt x="619" y="823"/>
                        <a:pt x="609" y="813"/>
                        <a:pt x="596" y="813"/>
                      </a:cubicBezTo>
                      <a:close/>
                      <a:moveTo>
                        <a:pt x="511" y="973"/>
                      </a:moveTo>
                      <a:lnTo>
                        <a:pt x="511" y="973"/>
                      </a:lnTo>
                      <a:lnTo>
                        <a:pt x="585" y="946"/>
                      </a:lnTo>
                      <a:lnTo>
                        <a:pt x="437" y="946"/>
                      </a:lnTo>
                      <a:lnTo>
                        <a:pt x="511" y="973"/>
                      </a:lnTo>
                      <a:close/>
                      <a:moveTo>
                        <a:pt x="514" y="261"/>
                      </a:moveTo>
                      <a:lnTo>
                        <a:pt x="514" y="261"/>
                      </a:lnTo>
                      <a:lnTo>
                        <a:pt x="508" y="261"/>
                      </a:lnTo>
                      <a:cubicBezTo>
                        <a:pt x="384" y="261"/>
                        <a:pt x="272" y="362"/>
                        <a:pt x="272" y="486"/>
                      </a:cubicBezTo>
                      <a:cubicBezTo>
                        <a:pt x="272" y="611"/>
                        <a:pt x="377" y="682"/>
                        <a:pt x="388" y="721"/>
                      </a:cubicBezTo>
                      <a:cubicBezTo>
                        <a:pt x="398" y="759"/>
                        <a:pt x="388" y="778"/>
                        <a:pt x="416" y="787"/>
                      </a:cubicBezTo>
                      <a:cubicBezTo>
                        <a:pt x="444" y="796"/>
                        <a:pt x="508" y="794"/>
                        <a:pt x="508" y="794"/>
                      </a:cubicBezTo>
                      <a:lnTo>
                        <a:pt x="514" y="794"/>
                      </a:lnTo>
                      <a:cubicBezTo>
                        <a:pt x="514" y="794"/>
                        <a:pt x="578" y="796"/>
                        <a:pt x="606" y="787"/>
                      </a:cubicBezTo>
                      <a:cubicBezTo>
                        <a:pt x="634" y="778"/>
                        <a:pt x="624" y="759"/>
                        <a:pt x="634" y="721"/>
                      </a:cubicBezTo>
                      <a:cubicBezTo>
                        <a:pt x="645" y="682"/>
                        <a:pt x="750" y="611"/>
                        <a:pt x="750" y="486"/>
                      </a:cubicBezTo>
                      <a:cubicBezTo>
                        <a:pt x="750" y="362"/>
                        <a:pt x="638" y="261"/>
                        <a:pt x="514" y="261"/>
                      </a:cubicBezTo>
                      <a:close/>
                      <a:moveTo>
                        <a:pt x="201" y="527"/>
                      </a:moveTo>
                      <a:lnTo>
                        <a:pt x="201" y="527"/>
                      </a:lnTo>
                      <a:cubicBezTo>
                        <a:pt x="201" y="509"/>
                        <a:pt x="183" y="495"/>
                        <a:pt x="162" y="495"/>
                      </a:cubicBezTo>
                      <a:lnTo>
                        <a:pt x="39" y="495"/>
                      </a:lnTo>
                      <a:cubicBezTo>
                        <a:pt x="17" y="495"/>
                        <a:pt x="0" y="509"/>
                        <a:pt x="0" y="527"/>
                      </a:cubicBezTo>
                      <a:cubicBezTo>
                        <a:pt x="0" y="544"/>
                        <a:pt x="17" y="558"/>
                        <a:pt x="39" y="558"/>
                      </a:cubicBezTo>
                      <a:lnTo>
                        <a:pt x="162" y="558"/>
                      </a:lnTo>
                      <a:cubicBezTo>
                        <a:pt x="183" y="558"/>
                        <a:pt x="201" y="544"/>
                        <a:pt x="201" y="527"/>
                      </a:cubicBezTo>
                      <a:close/>
                      <a:moveTo>
                        <a:pt x="983" y="495"/>
                      </a:moveTo>
                      <a:lnTo>
                        <a:pt x="983" y="495"/>
                      </a:lnTo>
                      <a:lnTo>
                        <a:pt x="860" y="495"/>
                      </a:lnTo>
                      <a:cubicBezTo>
                        <a:pt x="839" y="495"/>
                        <a:pt x="822" y="509"/>
                        <a:pt x="822" y="527"/>
                      </a:cubicBezTo>
                      <a:cubicBezTo>
                        <a:pt x="822" y="544"/>
                        <a:pt x="839" y="558"/>
                        <a:pt x="860" y="558"/>
                      </a:cubicBezTo>
                      <a:lnTo>
                        <a:pt x="983" y="558"/>
                      </a:lnTo>
                      <a:cubicBezTo>
                        <a:pt x="1005" y="558"/>
                        <a:pt x="1022" y="544"/>
                        <a:pt x="1022" y="527"/>
                      </a:cubicBezTo>
                      <a:cubicBezTo>
                        <a:pt x="1022" y="509"/>
                        <a:pt x="1005" y="495"/>
                        <a:pt x="983" y="495"/>
                      </a:cubicBezTo>
                      <a:close/>
                      <a:moveTo>
                        <a:pt x="782" y="296"/>
                      </a:moveTo>
                      <a:lnTo>
                        <a:pt x="782" y="296"/>
                      </a:lnTo>
                      <a:lnTo>
                        <a:pt x="869" y="209"/>
                      </a:lnTo>
                      <a:cubicBezTo>
                        <a:pt x="885" y="194"/>
                        <a:pt x="887" y="172"/>
                        <a:pt x="874" y="159"/>
                      </a:cubicBezTo>
                      <a:cubicBezTo>
                        <a:pt x="862" y="147"/>
                        <a:pt x="839" y="149"/>
                        <a:pt x="824" y="164"/>
                      </a:cubicBezTo>
                      <a:lnTo>
                        <a:pt x="737" y="251"/>
                      </a:lnTo>
                      <a:cubicBezTo>
                        <a:pt x="722" y="266"/>
                        <a:pt x="720" y="289"/>
                        <a:pt x="732" y="301"/>
                      </a:cubicBezTo>
                      <a:cubicBezTo>
                        <a:pt x="745" y="314"/>
                        <a:pt x="767" y="311"/>
                        <a:pt x="782" y="296"/>
                      </a:cubicBezTo>
                      <a:close/>
                      <a:moveTo>
                        <a:pt x="508" y="201"/>
                      </a:moveTo>
                      <a:lnTo>
                        <a:pt x="508" y="201"/>
                      </a:lnTo>
                      <a:cubicBezTo>
                        <a:pt x="526" y="201"/>
                        <a:pt x="540" y="183"/>
                        <a:pt x="540" y="162"/>
                      </a:cubicBezTo>
                      <a:lnTo>
                        <a:pt x="540" y="39"/>
                      </a:lnTo>
                      <a:cubicBezTo>
                        <a:pt x="540" y="18"/>
                        <a:pt x="526" y="0"/>
                        <a:pt x="508" y="0"/>
                      </a:cubicBezTo>
                      <a:cubicBezTo>
                        <a:pt x="491" y="0"/>
                        <a:pt x="476" y="18"/>
                        <a:pt x="476" y="39"/>
                      </a:cubicBezTo>
                      <a:lnTo>
                        <a:pt x="476" y="162"/>
                      </a:lnTo>
                      <a:cubicBezTo>
                        <a:pt x="476" y="183"/>
                        <a:pt x="491" y="201"/>
                        <a:pt x="508" y="201"/>
                      </a:cubicBezTo>
                      <a:close/>
                      <a:moveTo>
                        <a:pt x="229" y="283"/>
                      </a:moveTo>
                      <a:lnTo>
                        <a:pt x="229" y="283"/>
                      </a:lnTo>
                      <a:cubicBezTo>
                        <a:pt x="244" y="299"/>
                        <a:pt x="267" y="301"/>
                        <a:pt x="279" y="288"/>
                      </a:cubicBezTo>
                      <a:cubicBezTo>
                        <a:pt x="292" y="276"/>
                        <a:pt x="289" y="254"/>
                        <a:pt x="274" y="238"/>
                      </a:cubicBezTo>
                      <a:lnTo>
                        <a:pt x="187" y="151"/>
                      </a:lnTo>
                      <a:cubicBezTo>
                        <a:pt x="172" y="136"/>
                        <a:pt x="149" y="134"/>
                        <a:pt x="137" y="146"/>
                      </a:cubicBezTo>
                      <a:cubicBezTo>
                        <a:pt x="125" y="159"/>
                        <a:pt x="127" y="181"/>
                        <a:pt x="142" y="196"/>
                      </a:cubicBezTo>
                      <a:lnTo>
                        <a:pt x="229" y="283"/>
                      </a:lnTo>
                      <a:close/>
                      <a:moveTo>
                        <a:pt x="240" y="756"/>
                      </a:moveTo>
                      <a:lnTo>
                        <a:pt x="240" y="756"/>
                      </a:lnTo>
                      <a:lnTo>
                        <a:pt x="153" y="843"/>
                      </a:lnTo>
                      <a:cubicBezTo>
                        <a:pt x="137" y="859"/>
                        <a:pt x="135" y="881"/>
                        <a:pt x="148" y="894"/>
                      </a:cubicBezTo>
                      <a:cubicBezTo>
                        <a:pt x="160" y="906"/>
                        <a:pt x="183" y="904"/>
                        <a:pt x="198" y="889"/>
                      </a:cubicBezTo>
                      <a:lnTo>
                        <a:pt x="285" y="802"/>
                      </a:lnTo>
                      <a:cubicBezTo>
                        <a:pt x="300" y="786"/>
                        <a:pt x="302" y="764"/>
                        <a:pt x="290" y="751"/>
                      </a:cubicBezTo>
                      <a:cubicBezTo>
                        <a:pt x="277" y="739"/>
                        <a:pt x="255" y="741"/>
                        <a:pt x="240" y="756"/>
                      </a:cubicBezTo>
                      <a:close/>
                      <a:moveTo>
                        <a:pt x="793" y="769"/>
                      </a:moveTo>
                      <a:lnTo>
                        <a:pt x="793" y="769"/>
                      </a:lnTo>
                      <a:cubicBezTo>
                        <a:pt x="778" y="754"/>
                        <a:pt x="755" y="752"/>
                        <a:pt x="743" y="764"/>
                      </a:cubicBezTo>
                      <a:cubicBezTo>
                        <a:pt x="731" y="777"/>
                        <a:pt x="733" y="799"/>
                        <a:pt x="748" y="814"/>
                      </a:cubicBezTo>
                      <a:lnTo>
                        <a:pt x="835" y="901"/>
                      </a:lnTo>
                      <a:cubicBezTo>
                        <a:pt x="850" y="916"/>
                        <a:pt x="873" y="919"/>
                        <a:pt x="885" y="906"/>
                      </a:cubicBezTo>
                      <a:cubicBezTo>
                        <a:pt x="897" y="894"/>
                        <a:pt x="895" y="871"/>
                        <a:pt x="880" y="856"/>
                      </a:cubicBezTo>
                      <a:lnTo>
                        <a:pt x="793" y="7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" name="Rectangle 14">
                <a:extLst>
                  <a:ext uri="{FF2B5EF4-FFF2-40B4-BE49-F238E27FC236}">
                    <a16:creationId xmlns:a16="http://schemas.microsoft.com/office/drawing/2014/main" id="{6A6B88AD-BCFE-4054-9971-77F085625A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81874" y="3809739"/>
                <a:ext cx="728982" cy="270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PART </a:t>
                </a:r>
                <a:r>
                  <a:rPr lang="en-US" altLang="zh-CN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zh-CN" altLang="en-US" sz="18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TextBox 59">
                <a:extLst>
                  <a:ext uri="{FF2B5EF4-FFF2-40B4-BE49-F238E27FC236}">
                    <a16:creationId xmlns:a16="http://schemas.microsoft.com/office/drawing/2014/main" id="{BACCF8EA-509A-4185-B16D-959D14293D2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66161" y="3744651"/>
                <a:ext cx="3155950" cy="440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关键技术与实践难点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E7028DAF-EB23-4B65-A2AD-D36D8FF9B7B3}"/>
                </a:ext>
              </a:extLst>
            </p:cNvPr>
            <p:cNvGrpSpPr/>
            <p:nvPr/>
          </p:nvGrpSpPr>
          <p:grpSpPr>
            <a:xfrm flipH="1">
              <a:off x="6433491" y="3876848"/>
              <a:ext cx="4171535" cy="80892"/>
              <a:chOff x="2272062" y="2596259"/>
              <a:chExt cx="4173708" cy="8093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675AFE22-6F7E-4112-8BB8-E2FB2161A612}"/>
                  </a:ext>
                </a:extLst>
              </p:cNvPr>
              <p:cNvCxnSpPr/>
              <p:nvPr/>
            </p:nvCxnSpPr>
            <p:spPr>
              <a:xfrm>
                <a:off x="2272062" y="2672770"/>
                <a:ext cx="4158716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E68B5B79-FCCB-4A48-8A74-D36D4142F9FA}"/>
                  </a:ext>
                </a:extLst>
              </p:cNvPr>
              <p:cNvSpPr/>
              <p:nvPr/>
            </p:nvSpPr>
            <p:spPr>
              <a:xfrm>
                <a:off x="5494740" y="2596259"/>
                <a:ext cx="951030" cy="80934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628F06-55AE-4870-BACD-BF45345DA20A}"/>
              </a:ext>
            </a:extLst>
          </p:cNvPr>
          <p:cNvGrpSpPr/>
          <p:nvPr/>
        </p:nvGrpSpPr>
        <p:grpSpPr>
          <a:xfrm>
            <a:off x="6104767" y="2642316"/>
            <a:ext cx="3648833" cy="731701"/>
            <a:chOff x="5034394" y="3531006"/>
            <a:chExt cx="3648833" cy="73170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A7D27AF-60C3-4EC6-A7AE-FF2B8EE7FFF5}"/>
                </a:ext>
              </a:extLst>
            </p:cNvPr>
            <p:cNvSpPr txBox="1"/>
            <p:nvPr/>
          </p:nvSpPr>
          <p:spPr>
            <a:xfrm>
              <a:off x="5034394" y="3531006"/>
              <a:ext cx="1282439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关键技术</a:t>
              </a:r>
            </a:p>
          </p:txBody>
        </p:sp>
        <p:sp>
          <p:nvSpPr>
            <p:cNvPr id="41" name="文本框 9">
              <a:extLst>
                <a:ext uri="{FF2B5EF4-FFF2-40B4-BE49-F238E27FC236}">
                  <a16:creationId xmlns:a16="http://schemas.microsoft.com/office/drawing/2014/main" id="{5852D93A-0F7A-4697-9D65-C79CCD12D8B5}"/>
                </a:ext>
              </a:extLst>
            </p:cNvPr>
            <p:cNvSpPr txBox="1"/>
            <p:nvPr/>
          </p:nvSpPr>
          <p:spPr>
            <a:xfrm>
              <a:off x="5034394" y="3792469"/>
              <a:ext cx="1282439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实践难点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11C8174-426B-4E7B-83A6-B45887F5EC27}"/>
                </a:ext>
              </a:extLst>
            </p:cNvPr>
            <p:cNvSpPr txBox="1"/>
            <p:nvPr/>
          </p:nvSpPr>
          <p:spPr>
            <a:xfrm>
              <a:off x="5034394" y="4053932"/>
              <a:ext cx="1582477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市场调研</a:t>
              </a:r>
            </a:p>
          </p:txBody>
        </p:sp>
        <p:sp>
          <p:nvSpPr>
            <p:cNvPr id="43" name="文本框 9">
              <a:extLst>
                <a:ext uri="{FF2B5EF4-FFF2-40B4-BE49-F238E27FC236}">
                  <a16:creationId xmlns:a16="http://schemas.microsoft.com/office/drawing/2014/main" id="{479800E4-9670-4751-9C2D-ACB99F366B7B}"/>
                </a:ext>
              </a:extLst>
            </p:cNvPr>
            <p:cNvSpPr txBox="1"/>
            <p:nvPr/>
          </p:nvSpPr>
          <p:spPr>
            <a:xfrm>
              <a:off x="6582450" y="3531006"/>
              <a:ext cx="1577282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案例分析</a:t>
              </a:r>
            </a:p>
          </p:txBody>
        </p:sp>
        <p:sp>
          <p:nvSpPr>
            <p:cNvPr id="44" name="文本框 9">
              <a:extLst>
                <a:ext uri="{FF2B5EF4-FFF2-40B4-BE49-F238E27FC236}">
                  <a16:creationId xmlns:a16="http://schemas.microsoft.com/office/drawing/2014/main" id="{4C96308C-439C-4260-B978-0F8316BAE978}"/>
                </a:ext>
              </a:extLst>
            </p:cNvPr>
            <p:cNvSpPr txBox="1"/>
            <p:nvPr/>
          </p:nvSpPr>
          <p:spPr>
            <a:xfrm>
              <a:off x="6582450" y="3792469"/>
              <a:ext cx="2100777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数据对比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4600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92383" y="1930784"/>
            <a:ext cx="4647829" cy="764407"/>
            <a:chOff x="1082136" y="2399490"/>
            <a:chExt cx="4647829" cy="764407"/>
          </a:xfrm>
        </p:grpSpPr>
        <p:sp>
          <p:nvSpPr>
            <p:cNvPr id="24" name="íṡľíḍè-Arrow: Chevron 31"/>
            <p:cNvSpPr/>
            <p:nvPr/>
          </p:nvSpPr>
          <p:spPr>
            <a:xfrm>
              <a:off x="4004431" y="2399490"/>
              <a:ext cx="1725534" cy="764407"/>
            </a:xfrm>
            <a:prstGeom prst="chevron">
              <a:avLst>
                <a:gd name="adj" fmla="val 41391"/>
              </a:avLst>
            </a:prstGeom>
            <a:solidFill>
              <a:srgbClr val="244C89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015">
                <a:cs typeface="+mn-ea"/>
                <a:sym typeface="+mn-lt"/>
              </a:endParaRPr>
            </a:p>
          </p:txBody>
        </p:sp>
        <p:sp>
          <p:nvSpPr>
            <p:cNvPr id="25" name="íṡľíḍè-Arrow: Chevron 37"/>
            <p:cNvSpPr/>
            <p:nvPr/>
          </p:nvSpPr>
          <p:spPr>
            <a:xfrm>
              <a:off x="1082136" y="2399490"/>
              <a:ext cx="3243969" cy="764407"/>
            </a:xfrm>
            <a:prstGeom prst="chevron">
              <a:avLst>
                <a:gd name="adj" fmla="val 41391"/>
              </a:avLst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015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546102" y="2510693"/>
              <a:ext cx="2535715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4" name="TextBox 26"/>
            <p:cNvSpPr txBox="1"/>
            <p:nvPr/>
          </p:nvSpPr>
          <p:spPr>
            <a:xfrm>
              <a:off x="4500856" y="2616820"/>
              <a:ext cx="782111" cy="3479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技术一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92383" y="3240317"/>
            <a:ext cx="4647829" cy="764407"/>
            <a:chOff x="1082136" y="3709023"/>
            <a:chExt cx="4647829" cy="764407"/>
          </a:xfrm>
        </p:grpSpPr>
        <p:sp>
          <p:nvSpPr>
            <p:cNvPr id="28" name="íṡľíḍè-Arrow: Chevron 31"/>
            <p:cNvSpPr/>
            <p:nvPr/>
          </p:nvSpPr>
          <p:spPr>
            <a:xfrm>
              <a:off x="4004431" y="3709023"/>
              <a:ext cx="1725534" cy="764407"/>
            </a:xfrm>
            <a:prstGeom prst="chevron">
              <a:avLst>
                <a:gd name="adj" fmla="val 41391"/>
              </a:avLst>
            </a:prstGeom>
            <a:solidFill>
              <a:srgbClr val="244C89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015">
                <a:cs typeface="+mn-ea"/>
                <a:sym typeface="+mn-lt"/>
              </a:endParaRPr>
            </a:p>
          </p:txBody>
        </p:sp>
        <p:sp>
          <p:nvSpPr>
            <p:cNvPr id="29" name="íṡľíḍè-Arrow: Chevron 37"/>
            <p:cNvSpPr/>
            <p:nvPr/>
          </p:nvSpPr>
          <p:spPr>
            <a:xfrm>
              <a:off x="1082136" y="3709023"/>
              <a:ext cx="3243969" cy="764407"/>
            </a:xfrm>
            <a:prstGeom prst="chevron">
              <a:avLst>
                <a:gd name="adj" fmla="val 41391"/>
              </a:avLst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015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546102" y="3806904"/>
              <a:ext cx="2507755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5" name="TextBox 26"/>
            <p:cNvSpPr txBox="1"/>
            <p:nvPr/>
          </p:nvSpPr>
          <p:spPr>
            <a:xfrm>
              <a:off x="4500856" y="3922311"/>
              <a:ext cx="782111" cy="3479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技术二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92383" y="4549849"/>
            <a:ext cx="4647829" cy="764407"/>
            <a:chOff x="1082136" y="5018555"/>
            <a:chExt cx="4647829" cy="764407"/>
          </a:xfrm>
        </p:grpSpPr>
        <p:sp>
          <p:nvSpPr>
            <p:cNvPr id="38" name="íṡľíḍè-Arrow: Chevron 31"/>
            <p:cNvSpPr/>
            <p:nvPr/>
          </p:nvSpPr>
          <p:spPr>
            <a:xfrm>
              <a:off x="4004431" y="5018555"/>
              <a:ext cx="1725534" cy="764407"/>
            </a:xfrm>
            <a:prstGeom prst="chevron">
              <a:avLst>
                <a:gd name="adj" fmla="val 41391"/>
              </a:avLst>
            </a:prstGeom>
            <a:solidFill>
              <a:srgbClr val="244C89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015">
                <a:cs typeface="+mn-ea"/>
                <a:sym typeface="+mn-lt"/>
              </a:endParaRPr>
            </a:p>
          </p:txBody>
        </p:sp>
        <p:sp>
          <p:nvSpPr>
            <p:cNvPr id="40" name="íṡľíḍè-Arrow: Chevron 37"/>
            <p:cNvSpPr/>
            <p:nvPr/>
          </p:nvSpPr>
          <p:spPr>
            <a:xfrm>
              <a:off x="1082136" y="5018555"/>
              <a:ext cx="3243969" cy="764407"/>
            </a:xfrm>
            <a:prstGeom prst="chevron">
              <a:avLst>
                <a:gd name="adj" fmla="val 41391"/>
              </a:avLst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015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46103" y="5116437"/>
              <a:ext cx="2535714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6" name="TextBox 26"/>
            <p:cNvSpPr txBox="1"/>
            <p:nvPr/>
          </p:nvSpPr>
          <p:spPr>
            <a:xfrm>
              <a:off x="4500856" y="5227802"/>
              <a:ext cx="782111" cy="3479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技术三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79995" y="1930784"/>
            <a:ext cx="4647830" cy="764407"/>
            <a:chOff x="5969748" y="2399490"/>
            <a:chExt cx="4647830" cy="764407"/>
          </a:xfrm>
        </p:grpSpPr>
        <p:sp>
          <p:nvSpPr>
            <p:cNvPr id="42" name="íṡľíḍè-Arrow: Chevron 31"/>
            <p:cNvSpPr/>
            <p:nvPr/>
          </p:nvSpPr>
          <p:spPr>
            <a:xfrm>
              <a:off x="8892044" y="2399490"/>
              <a:ext cx="1725534" cy="764407"/>
            </a:xfrm>
            <a:prstGeom prst="chevron">
              <a:avLst>
                <a:gd name="adj" fmla="val 41391"/>
              </a:avLst>
            </a:prstGeom>
            <a:solidFill>
              <a:srgbClr val="244C89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015">
                <a:cs typeface="+mn-ea"/>
                <a:sym typeface="+mn-lt"/>
              </a:endParaRPr>
            </a:p>
          </p:txBody>
        </p:sp>
        <p:sp>
          <p:nvSpPr>
            <p:cNvPr id="43" name="íṡľíḍè-Arrow: Chevron 37"/>
            <p:cNvSpPr/>
            <p:nvPr/>
          </p:nvSpPr>
          <p:spPr>
            <a:xfrm>
              <a:off x="5969748" y="2399490"/>
              <a:ext cx="3243969" cy="764407"/>
            </a:xfrm>
            <a:prstGeom prst="chevron">
              <a:avLst>
                <a:gd name="adj" fmla="val 41391"/>
              </a:avLst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015"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399989" y="2510693"/>
              <a:ext cx="2597401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7" name="TextBox 26"/>
            <p:cNvSpPr txBox="1"/>
            <p:nvPr/>
          </p:nvSpPr>
          <p:spPr>
            <a:xfrm>
              <a:off x="9416429" y="2616820"/>
              <a:ext cx="782111" cy="3479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技术四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79995" y="3240317"/>
            <a:ext cx="4647830" cy="764407"/>
            <a:chOff x="5969748" y="3709023"/>
            <a:chExt cx="4647830" cy="764407"/>
          </a:xfrm>
        </p:grpSpPr>
        <p:sp>
          <p:nvSpPr>
            <p:cNvPr id="45" name="íṡľíḍè-Arrow: Chevron 31"/>
            <p:cNvSpPr/>
            <p:nvPr/>
          </p:nvSpPr>
          <p:spPr>
            <a:xfrm>
              <a:off x="8892044" y="3709023"/>
              <a:ext cx="1725534" cy="764407"/>
            </a:xfrm>
            <a:prstGeom prst="chevron">
              <a:avLst>
                <a:gd name="adj" fmla="val 41391"/>
              </a:avLst>
            </a:prstGeom>
            <a:solidFill>
              <a:srgbClr val="244C89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015">
                <a:cs typeface="+mn-ea"/>
                <a:sym typeface="+mn-lt"/>
              </a:endParaRPr>
            </a:p>
          </p:txBody>
        </p:sp>
        <p:sp>
          <p:nvSpPr>
            <p:cNvPr id="46" name="íṡľíḍè-Arrow: Chevron 37"/>
            <p:cNvSpPr/>
            <p:nvPr/>
          </p:nvSpPr>
          <p:spPr>
            <a:xfrm>
              <a:off x="5969748" y="3709023"/>
              <a:ext cx="3243969" cy="764407"/>
            </a:xfrm>
            <a:prstGeom prst="chevron">
              <a:avLst>
                <a:gd name="adj" fmla="val 41391"/>
              </a:avLst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015"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399990" y="3806904"/>
              <a:ext cx="2492054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8" name="TextBox 26"/>
            <p:cNvSpPr txBox="1"/>
            <p:nvPr/>
          </p:nvSpPr>
          <p:spPr>
            <a:xfrm>
              <a:off x="9416429" y="3922311"/>
              <a:ext cx="782111" cy="3479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技术五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79995" y="4549849"/>
            <a:ext cx="4647830" cy="764407"/>
            <a:chOff x="5969748" y="5018555"/>
            <a:chExt cx="4647830" cy="764407"/>
          </a:xfrm>
        </p:grpSpPr>
        <p:sp>
          <p:nvSpPr>
            <p:cNvPr id="51" name="íṡľíḍè-Arrow: Chevron 31"/>
            <p:cNvSpPr/>
            <p:nvPr/>
          </p:nvSpPr>
          <p:spPr>
            <a:xfrm>
              <a:off x="8892044" y="5018555"/>
              <a:ext cx="1725534" cy="764407"/>
            </a:xfrm>
            <a:prstGeom prst="chevron">
              <a:avLst>
                <a:gd name="adj" fmla="val 41391"/>
              </a:avLst>
            </a:prstGeom>
            <a:solidFill>
              <a:srgbClr val="244C89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015">
                <a:cs typeface="+mn-ea"/>
                <a:sym typeface="+mn-lt"/>
              </a:endParaRPr>
            </a:p>
          </p:txBody>
        </p:sp>
        <p:sp>
          <p:nvSpPr>
            <p:cNvPr id="52" name="íṡľíḍè-Arrow: Chevron 37"/>
            <p:cNvSpPr/>
            <p:nvPr/>
          </p:nvSpPr>
          <p:spPr>
            <a:xfrm>
              <a:off x="5969748" y="5018555"/>
              <a:ext cx="3243969" cy="764407"/>
            </a:xfrm>
            <a:prstGeom prst="chevron">
              <a:avLst>
                <a:gd name="adj" fmla="val 41391"/>
              </a:avLst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015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399990" y="5116437"/>
              <a:ext cx="2492054" cy="5227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9" name="TextBox 26"/>
            <p:cNvSpPr txBox="1"/>
            <p:nvPr/>
          </p:nvSpPr>
          <p:spPr>
            <a:xfrm>
              <a:off x="9416429" y="5227802"/>
              <a:ext cx="782111" cy="3479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技术六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2E331DB-6EB4-4072-A835-C49C695B52EE}"/>
              </a:ext>
            </a:extLst>
          </p:cNvPr>
          <p:cNvGrpSpPr/>
          <p:nvPr/>
        </p:nvGrpSpPr>
        <p:grpSpPr>
          <a:xfrm>
            <a:off x="667653" y="249265"/>
            <a:ext cx="4925386" cy="598404"/>
            <a:chOff x="667653" y="249265"/>
            <a:chExt cx="4925386" cy="598404"/>
          </a:xfrm>
        </p:grpSpPr>
        <p:grpSp>
          <p:nvGrpSpPr>
            <p:cNvPr id="39" name="组合 23">
              <a:extLst>
                <a:ext uri="{FF2B5EF4-FFF2-40B4-BE49-F238E27FC236}">
                  <a16:creationId xmlns:a16="http://schemas.microsoft.com/office/drawing/2014/main" id="{074AB670-8F7D-4DCF-8BA4-B17ECE48DB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7653" y="270190"/>
              <a:ext cx="576262" cy="576262"/>
              <a:chOff x="6170389" y="4163727"/>
              <a:chExt cx="576064" cy="576064"/>
            </a:xfrm>
          </p:grpSpPr>
          <p:sp>
            <p:nvSpPr>
              <p:cNvPr id="50" name="圆角矩形 12">
                <a:extLst>
                  <a:ext uri="{FF2B5EF4-FFF2-40B4-BE49-F238E27FC236}">
                    <a16:creationId xmlns:a16="http://schemas.microsoft.com/office/drawing/2014/main" id="{97A1541E-9BDE-4539-B51C-A99F12D05E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0389" y="4163727"/>
                <a:ext cx="576064" cy="576064"/>
              </a:xfrm>
              <a:prstGeom prst="roundRect">
                <a:avLst>
                  <a:gd name="adj" fmla="val 16667"/>
                </a:avLst>
              </a:pr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zh-CN" altLang="en-US" sz="1800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Freeform 12">
                <a:extLst>
                  <a:ext uri="{FF2B5EF4-FFF2-40B4-BE49-F238E27FC236}">
                    <a16:creationId xmlns:a16="http://schemas.microsoft.com/office/drawing/2014/main" id="{8D45267E-FB76-4248-A3D2-0B0525875D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78404" y="4253861"/>
                <a:ext cx="378197" cy="364816"/>
              </a:xfrm>
              <a:custGeom>
                <a:avLst/>
                <a:gdLst>
                  <a:gd name="T0" fmla="*/ 2147483646 w 1022"/>
                  <a:gd name="T1" fmla="*/ 2147483646 h 973"/>
                  <a:gd name="T2" fmla="*/ 2147483646 w 1022"/>
                  <a:gd name="T3" fmla="*/ 2147483646 h 973"/>
                  <a:gd name="T4" fmla="*/ 2147483646 w 1022"/>
                  <a:gd name="T5" fmla="*/ 2147483646 h 973"/>
                  <a:gd name="T6" fmla="*/ 2147483646 w 1022"/>
                  <a:gd name="T7" fmla="*/ 2147483646 h 973"/>
                  <a:gd name="T8" fmla="*/ 2147483646 w 1022"/>
                  <a:gd name="T9" fmla="*/ 2147483646 h 973"/>
                  <a:gd name="T10" fmla="*/ 2147483646 w 1022"/>
                  <a:gd name="T11" fmla="*/ 2147483646 h 973"/>
                  <a:gd name="T12" fmla="*/ 2147483646 w 1022"/>
                  <a:gd name="T13" fmla="*/ 2147483646 h 973"/>
                  <a:gd name="T14" fmla="*/ 2147483646 w 1022"/>
                  <a:gd name="T15" fmla="*/ 2147483646 h 973"/>
                  <a:gd name="T16" fmla="*/ 2147483646 w 1022"/>
                  <a:gd name="T17" fmla="*/ 2147483646 h 973"/>
                  <a:gd name="T18" fmla="*/ 2147483646 w 1022"/>
                  <a:gd name="T19" fmla="*/ 2147483646 h 973"/>
                  <a:gd name="T20" fmla="*/ 2147483646 w 1022"/>
                  <a:gd name="T21" fmla="*/ 2147483646 h 973"/>
                  <a:gd name="T22" fmla="*/ 2147483646 w 1022"/>
                  <a:gd name="T23" fmla="*/ 2147483646 h 973"/>
                  <a:gd name="T24" fmla="*/ 2147483646 w 1022"/>
                  <a:gd name="T25" fmla="*/ 2147483646 h 973"/>
                  <a:gd name="T26" fmla="*/ 2147483646 w 1022"/>
                  <a:gd name="T27" fmla="*/ 2147483646 h 973"/>
                  <a:gd name="T28" fmla="*/ 2147483646 w 1022"/>
                  <a:gd name="T29" fmla="*/ 2147483646 h 973"/>
                  <a:gd name="T30" fmla="*/ 2147483646 w 1022"/>
                  <a:gd name="T31" fmla="*/ 2147483646 h 973"/>
                  <a:gd name="T32" fmla="*/ 2147483646 w 1022"/>
                  <a:gd name="T33" fmla="*/ 2147483646 h 973"/>
                  <a:gd name="T34" fmla="*/ 2147483646 w 1022"/>
                  <a:gd name="T35" fmla="*/ 2147483646 h 973"/>
                  <a:gd name="T36" fmla="*/ 2147483646 w 1022"/>
                  <a:gd name="T37" fmla="*/ 2147483646 h 973"/>
                  <a:gd name="T38" fmla="*/ 2147483646 w 1022"/>
                  <a:gd name="T39" fmla="*/ 2147483646 h 973"/>
                  <a:gd name="T40" fmla="*/ 2147483646 w 1022"/>
                  <a:gd name="T41" fmla="*/ 2147483646 h 973"/>
                  <a:gd name="T42" fmla="*/ 2147483646 w 1022"/>
                  <a:gd name="T43" fmla="*/ 2147483646 h 973"/>
                  <a:gd name="T44" fmla="*/ 2147483646 w 1022"/>
                  <a:gd name="T45" fmla="*/ 2147483646 h 973"/>
                  <a:gd name="T46" fmla="*/ 2147483646 w 1022"/>
                  <a:gd name="T47" fmla="*/ 2147483646 h 973"/>
                  <a:gd name="T48" fmla="*/ 2147483646 w 1022"/>
                  <a:gd name="T49" fmla="*/ 2147483646 h 973"/>
                  <a:gd name="T50" fmla="*/ 2147483646 w 1022"/>
                  <a:gd name="T51" fmla="*/ 2147483646 h 973"/>
                  <a:gd name="T52" fmla="*/ 2147483646 w 1022"/>
                  <a:gd name="T53" fmla="*/ 2147483646 h 973"/>
                  <a:gd name="T54" fmla="*/ 2147483646 w 1022"/>
                  <a:gd name="T55" fmla="*/ 2147483646 h 973"/>
                  <a:gd name="T56" fmla="*/ 2147483646 w 1022"/>
                  <a:gd name="T57" fmla="*/ 2147483646 h 973"/>
                  <a:gd name="T58" fmla="*/ 2147483646 w 1022"/>
                  <a:gd name="T59" fmla="*/ 2147483646 h 973"/>
                  <a:gd name="T60" fmla="*/ 2147483646 w 1022"/>
                  <a:gd name="T61" fmla="*/ 2147483646 h 973"/>
                  <a:gd name="T62" fmla="*/ 2147483646 w 1022"/>
                  <a:gd name="T63" fmla="*/ 2147483646 h 973"/>
                  <a:gd name="T64" fmla="*/ 2147483646 w 1022"/>
                  <a:gd name="T65" fmla="*/ 2147483646 h 973"/>
                  <a:gd name="T66" fmla="*/ 2147483646 w 1022"/>
                  <a:gd name="T67" fmla="*/ 2147483646 h 973"/>
                  <a:gd name="T68" fmla="*/ 2147483646 w 1022"/>
                  <a:gd name="T69" fmla="*/ 2147483646 h 973"/>
                  <a:gd name="T70" fmla="*/ 2147483646 w 1022"/>
                  <a:gd name="T71" fmla="*/ 2147483646 h 973"/>
                  <a:gd name="T72" fmla="*/ 2147483646 w 1022"/>
                  <a:gd name="T73" fmla="*/ 2147483646 h 973"/>
                  <a:gd name="T74" fmla="*/ 2147483646 w 1022"/>
                  <a:gd name="T75" fmla="*/ 2147483646 h 973"/>
                  <a:gd name="T76" fmla="*/ 2147483646 w 1022"/>
                  <a:gd name="T77" fmla="*/ 2147483646 h 973"/>
                  <a:gd name="T78" fmla="*/ 2147483646 w 1022"/>
                  <a:gd name="T79" fmla="*/ 2147483646 h 973"/>
                  <a:gd name="T80" fmla="*/ 2147483646 w 1022"/>
                  <a:gd name="T81" fmla="*/ 2147483646 h 973"/>
                  <a:gd name="T82" fmla="*/ 2147483646 w 1022"/>
                  <a:gd name="T83" fmla="*/ 2147483646 h 973"/>
                  <a:gd name="T84" fmla="*/ 2147483646 w 1022"/>
                  <a:gd name="T85" fmla="*/ 2147483646 h 973"/>
                  <a:gd name="T86" fmla="*/ 2147483646 w 1022"/>
                  <a:gd name="T87" fmla="*/ 2147483646 h 97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022" h="973">
                    <a:moveTo>
                      <a:pt x="596" y="882"/>
                    </a:moveTo>
                    <a:lnTo>
                      <a:pt x="426" y="882"/>
                    </a:lnTo>
                    <a:cubicBezTo>
                      <a:pt x="414" y="882"/>
                      <a:pt x="403" y="892"/>
                      <a:pt x="403" y="904"/>
                    </a:cubicBezTo>
                    <a:cubicBezTo>
                      <a:pt x="403" y="916"/>
                      <a:pt x="414" y="926"/>
                      <a:pt x="426" y="926"/>
                    </a:cubicBezTo>
                    <a:lnTo>
                      <a:pt x="596" y="926"/>
                    </a:lnTo>
                    <a:cubicBezTo>
                      <a:pt x="609" y="926"/>
                      <a:pt x="619" y="916"/>
                      <a:pt x="619" y="904"/>
                    </a:cubicBezTo>
                    <a:cubicBezTo>
                      <a:pt x="619" y="892"/>
                      <a:pt x="609" y="882"/>
                      <a:pt x="596" y="882"/>
                    </a:cubicBezTo>
                    <a:close/>
                    <a:moveTo>
                      <a:pt x="596" y="813"/>
                    </a:moveTo>
                    <a:lnTo>
                      <a:pt x="596" y="813"/>
                    </a:lnTo>
                    <a:lnTo>
                      <a:pt x="426" y="813"/>
                    </a:lnTo>
                    <a:cubicBezTo>
                      <a:pt x="414" y="813"/>
                      <a:pt x="403" y="823"/>
                      <a:pt x="403" y="835"/>
                    </a:cubicBezTo>
                    <a:cubicBezTo>
                      <a:pt x="403" y="848"/>
                      <a:pt x="414" y="858"/>
                      <a:pt x="426" y="858"/>
                    </a:cubicBezTo>
                    <a:lnTo>
                      <a:pt x="596" y="858"/>
                    </a:lnTo>
                    <a:cubicBezTo>
                      <a:pt x="609" y="858"/>
                      <a:pt x="619" y="848"/>
                      <a:pt x="619" y="835"/>
                    </a:cubicBezTo>
                    <a:cubicBezTo>
                      <a:pt x="619" y="823"/>
                      <a:pt x="609" y="813"/>
                      <a:pt x="596" y="813"/>
                    </a:cubicBezTo>
                    <a:close/>
                    <a:moveTo>
                      <a:pt x="511" y="973"/>
                    </a:moveTo>
                    <a:lnTo>
                      <a:pt x="511" y="973"/>
                    </a:lnTo>
                    <a:lnTo>
                      <a:pt x="585" y="946"/>
                    </a:lnTo>
                    <a:lnTo>
                      <a:pt x="437" y="946"/>
                    </a:lnTo>
                    <a:lnTo>
                      <a:pt x="511" y="973"/>
                    </a:lnTo>
                    <a:close/>
                    <a:moveTo>
                      <a:pt x="514" y="261"/>
                    </a:moveTo>
                    <a:lnTo>
                      <a:pt x="514" y="261"/>
                    </a:lnTo>
                    <a:lnTo>
                      <a:pt x="508" y="261"/>
                    </a:lnTo>
                    <a:cubicBezTo>
                      <a:pt x="384" y="261"/>
                      <a:pt x="272" y="362"/>
                      <a:pt x="272" y="486"/>
                    </a:cubicBezTo>
                    <a:cubicBezTo>
                      <a:pt x="272" y="611"/>
                      <a:pt x="377" y="682"/>
                      <a:pt x="388" y="721"/>
                    </a:cubicBezTo>
                    <a:cubicBezTo>
                      <a:pt x="398" y="759"/>
                      <a:pt x="388" y="778"/>
                      <a:pt x="416" y="787"/>
                    </a:cubicBezTo>
                    <a:cubicBezTo>
                      <a:pt x="444" y="796"/>
                      <a:pt x="508" y="794"/>
                      <a:pt x="508" y="794"/>
                    </a:cubicBezTo>
                    <a:lnTo>
                      <a:pt x="514" y="794"/>
                    </a:lnTo>
                    <a:cubicBezTo>
                      <a:pt x="514" y="794"/>
                      <a:pt x="578" y="796"/>
                      <a:pt x="606" y="787"/>
                    </a:cubicBezTo>
                    <a:cubicBezTo>
                      <a:pt x="634" y="778"/>
                      <a:pt x="624" y="759"/>
                      <a:pt x="634" y="721"/>
                    </a:cubicBezTo>
                    <a:cubicBezTo>
                      <a:pt x="645" y="682"/>
                      <a:pt x="750" y="611"/>
                      <a:pt x="750" y="486"/>
                    </a:cubicBezTo>
                    <a:cubicBezTo>
                      <a:pt x="750" y="362"/>
                      <a:pt x="638" y="261"/>
                      <a:pt x="514" y="261"/>
                    </a:cubicBezTo>
                    <a:close/>
                    <a:moveTo>
                      <a:pt x="201" y="527"/>
                    </a:moveTo>
                    <a:lnTo>
                      <a:pt x="201" y="527"/>
                    </a:lnTo>
                    <a:cubicBezTo>
                      <a:pt x="201" y="509"/>
                      <a:pt x="183" y="495"/>
                      <a:pt x="162" y="495"/>
                    </a:cubicBezTo>
                    <a:lnTo>
                      <a:pt x="39" y="495"/>
                    </a:lnTo>
                    <a:cubicBezTo>
                      <a:pt x="17" y="495"/>
                      <a:pt x="0" y="509"/>
                      <a:pt x="0" y="527"/>
                    </a:cubicBezTo>
                    <a:cubicBezTo>
                      <a:pt x="0" y="544"/>
                      <a:pt x="17" y="558"/>
                      <a:pt x="39" y="558"/>
                    </a:cubicBezTo>
                    <a:lnTo>
                      <a:pt x="162" y="558"/>
                    </a:lnTo>
                    <a:cubicBezTo>
                      <a:pt x="183" y="558"/>
                      <a:pt x="201" y="544"/>
                      <a:pt x="201" y="527"/>
                    </a:cubicBezTo>
                    <a:close/>
                    <a:moveTo>
                      <a:pt x="983" y="495"/>
                    </a:moveTo>
                    <a:lnTo>
                      <a:pt x="983" y="495"/>
                    </a:lnTo>
                    <a:lnTo>
                      <a:pt x="860" y="495"/>
                    </a:lnTo>
                    <a:cubicBezTo>
                      <a:pt x="839" y="495"/>
                      <a:pt x="822" y="509"/>
                      <a:pt x="822" y="527"/>
                    </a:cubicBezTo>
                    <a:cubicBezTo>
                      <a:pt x="822" y="544"/>
                      <a:pt x="839" y="558"/>
                      <a:pt x="860" y="558"/>
                    </a:cubicBezTo>
                    <a:lnTo>
                      <a:pt x="983" y="558"/>
                    </a:lnTo>
                    <a:cubicBezTo>
                      <a:pt x="1005" y="558"/>
                      <a:pt x="1022" y="544"/>
                      <a:pt x="1022" y="527"/>
                    </a:cubicBezTo>
                    <a:cubicBezTo>
                      <a:pt x="1022" y="509"/>
                      <a:pt x="1005" y="495"/>
                      <a:pt x="983" y="495"/>
                    </a:cubicBezTo>
                    <a:close/>
                    <a:moveTo>
                      <a:pt x="782" y="296"/>
                    </a:moveTo>
                    <a:lnTo>
                      <a:pt x="782" y="296"/>
                    </a:lnTo>
                    <a:lnTo>
                      <a:pt x="869" y="209"/>
                    </a:lnTo>
                    <a:cubicBezTo>
                      <a:pt x="885" y="194"/>
                      <a:pt x="887" y="172"/>
                      <a:pt x="874" y="159"/>
                    </a:cubicBezTo>
                    <a:cubicBezTo>
                      <a:pt x="862" y="147"/>
                      <a:pt x="839" y="149"/>
                      <a:pt x="824" y="164"/>
                    </a:cubicBezTo>
                    <a:lnTo>
                      <a:pt x="737" y="251"/>
                    </a:lnTo>
                    <a:cubicBezTo>
                      <a:pt x="722" y="266"/>
                      <a:pt x="720" y="289"/>
                      <a:pt x="732" y="301"/>
                    </a:cubicBezTo>
                    <a:cubicBezTo>
                      <a:pt x="745" y="314"/>
                      <a:pt x="767" y="311"/>
                      <a:pt x="782" y="296"/>
                    </a:cubicBezTo>
                    <a:close/>
                    <a:moveTo>
                      <a:pt x="508" y="201"/>
                    </a:moveTo>
                    <a:lnTo>
                      <a:pt x="508" y="201"/>
                    </a:lnTo>
                    <a:cubicBezTo>
                      <a:pt x="526" y="201"/>
                      <a:pt x="540" y="183"/>
                      <a:pt x="540" y="162"/>
                    </a:cubicBezTo>
                    <a:lnTo>
                      <a:pt x="540" y="39"/>
                    </a:lnTo>
                    <a:cubicBezTo>
                      <a:pt x="540" y="18"/>
                      <a:pt x="526" y="0"/>
                      <a:pt x="508" y="0"/>
                    </a:cubicBezTo>
                    <a:cubicBezTo>
                      <a:pt x="491" y="0"/>
                      <a:pt x="476" y="18"/>
                      <a:pt x="476" y="39"/>
                    </a:cubicBezTo>
                    <a:lnTo>
                      <a:pt x="476" y="162"/>
                    </a:lnTo>
                    <a:cubicBezTo>
                      <a:pt x="476" y="183"/>
                      <a:pt x="491" y="201"/>
                      <a:pt x="508" y="201"/>
                    </a:cubicBezTo>
                    <a:close/>
                    <a:moveTo>
                      <a:pt x="229" y="283"/>
                    </a:moveTo>
                    <a:lnTo>
                      <a:pt x="229" y="283"/>
                    </a:lnTo>
                    <a:cubicBezTo>
                      <a:pt x="244" y="299"/>
                      <a:pt x="267" y="301"/>
                      <a:pt x="279" y="288"/>
                    </a:cubicBezTo>
                    <a:cubicBezTo>
                      <a:pt x="292" y="276"/>
                      <a:pt x="289" y="254"/>
                      <a:pt x="274" y="238"/>
                    </a:cubicBezTo>
                    <a:lnTo>
                      <a:pt x="187" y="151"/>
                    </a:lnTo>
                    <a:cubicBezTo>
                      <a:pt x="172" y="136"/>
                      <a:pt x="149" y="134"/>
                      <a:pt x="137" y="146"/>
                    </a:cubicBezTo>
                    <a:cubicBezTo>
                      <a:pt x="125" y="159"/>
                      <a:pt x="127" y="181"/>
                      <a:pt x="142" y="196"/>
                    </a:cubicBezTo>
                    <a:lnTo>
                      <a:pt x="229" y="283"/>
                    </a:lnTo>
                    <a:close/>
                    <a:moveTo>
                      <a:pt x="240" y="756"/>
                    </a:moveTo>
                    <a:lnTo>
                      <a:pt x="240" y="756"/>
                    </a:lnTo>
                    <a:lnTo>
                      <a:pt x="153" y="843"/>
                    </a:lnTo>
                    <a:cubicBezTo>
                      <a:pt x="137" y="859"/>
                      <a:pt x="135" y="881"/>
                      <a:pt x="148" y="894"/>
                    </a:cubicBezTo>
                    <a:cubicBezTo>
                      <a:pt x="160" y="906"/>
                      <a:pt x="183" y="904"/>
                      <a:pt x="198" y="889"/>
                    </a:cubicBezTo>
                    <a:lnTo>
                      <a:pt x="285" y="802"/>
                    </a:lnTo>
                    <a:cubicBezTo>
                      <a:pt x="300" y="786"/>
                      <a:pt x="302" y="764"/>
                      <a:pt x="290" y="751"/>
                    </a:cubicBezTo>
                    <a:cubicBezTo>
                      <a:pt x="277" y="739"/>
                      <a:pt x="255" y="741"/>
                      <a:pt x="240" y="756"/>
                    </a:cubicBezTo>
                    <a:close/>
                    <a:moveTo>
                      <a:pt x="793" y="769"/>
                    </a:moveTo>
                    <a:lnTo>
                      <a:pt x="793" y="769"/>
                    </a:lnTo>
                    <a:cubicBezTo>
                      <a:pt x="778" y="754"/>
                      <a:pt x="755" y="752"/>
                      <a:pt x="743" y="764"/>
                    </a:cubicBezTo>
                    <a:cubicBezTo>
                      <a:pt x="731" y="777"/>
                      <a:pt x="733" y="799"/>
                      <a:pt x="748" y="814"/>
                    </a:cubicBezTo>
                    <a:lnTo>
                      <a:pt x="835" y="901"/>
                    </a:lnTo>
                    <a:cubicBezTo>
                      <a:pt x="850" y="916"/>
                      <a:pt x="873" y="919"/>
                      <a:pt x="885" y="906"/>
                    </a:cubicBezTo>
                    <a:cubicBezTo>
                      <a:pt x="897" y="894"/>
                      <a:pt x="895" y="871"/>
                      <a:pt x="880" y="856"/>
                    </a:cubicBezTo>
                    <a:lnTo>
                      <a:pt x="793" y="7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C6B0FE63-2006-44D7-B613-850001B2EEFD}"/>
                </a:ext>
              </a:extLst>
            </p:cNvPr>
            <p:cNvGrpSpPr/>
            <p:nvPr/>
          </p:nvGrpSpPr>
          <p:grpSpPr>
            <a:xfrm>
              <a:off x="1421503" y="801950"/>
              <a:ext cx="4171536" cy="45719"/>
              <a:chOff x="6956001" y="1968700"/>
              <a:chExt cx="4171536" cy="45719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61848ABE-9C2A-424D-B3DD-6B57C62090F3}"/>
                  </a:ext>
                </a:extLst>
              </p:cNvPr>
              <p:cNvCxnSpPr/>
              <p:nvPr/>
            </p:nvCxnSpPr>
            <p:spPr>
              <a:xfrm flipH="1">
                <a:off x="6970986" y="2009999"/>
                <a:ext cx="4156551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A93AD514-C9D4-4FE4-ACB8-C7199DD17254}"/>
                  </a:ext>
                </a:extLst>
              </p:cNvPr>
              <p:cNvSpPr/>
              <p:nvPr/>
            </p:nvSpPr>
            <p:spPr>
              <a:xfrm flipH="1">
                <a:off x="6956001" y="1968700"/>
                <a:ext cx="950535" cy="45719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4" name="TextBox 59">
              <a:extLst>
                <a:ext uri="{FF2B5EF4-FFF2-40B4-BE49-F238E27FC236}">
                  <a16:creationId xmlns:a16="http://schemas.microsoft.com/office/drawing/2014/main" id="{250DF7E6-C7DD-46C1-931C-69D960097E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8111" y="249265"/>
              <a:ext cx="3546654" cy="50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关键技术与实践难点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15963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 bwMode="auto">
          <a:xfrm>
            <a:off x="1836005" y="2055886"/>
            <a:ext cx="3835748" cy="36151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Freeform 6"/>
          <p:cNvSpPr/>
          <p:nvPr/>
        </p:nvSpPr>
        <p:spPr bwMode="auto">
          <a:xfrm>
            <a:off x="1977944" y="1927720"/>
            <a:ext cx="3562213" cy="127898"/>
          </a:xfrm>
          <a:custGeom>
            <a:avLst/>
            <a:gdLst>
              <a:gd name="T0" fmla="*/ 285 w 4236"/>
              <a:gd name="T1" fmla="*/ 0 h 186"/>
              <a:gd name="T2" fmla="*/ 3967 w 4236"/>
              <a:gd name="T3" fmla="*/ 0 h 186"/>
              <a:gd name="T4" fmla="*/ 4236 w 4236"/>
              <a:gd name="T5" fmla="*/ 186 h 186"/>
              <a:gd name="T6" fmla="*/ 0 w 4236"/>
              <a:gd name="T7" fmla="*/ 186 h 186"/>
              <a:gd name="T8" fmla="*/ 285 w 4236"/>
              <a:gd name="T9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36" h="186">
                <a:moveTo>
                  <a:pt x="285" y="0"/>
                </a:moveTo>
                <a:lnTo>
                  <a:pt x="3967" y="0"/>
                </a:lnTo>
                <a:lnTo>
                  <a:pt x="4236" y="186"/>
                </a:lnTo>
                <a:lnTo>
                  <a:pt x="0" y="186"/>
                </a:lnTo>
                <a:lnTo>
                  <a:pt x="285" y="0"/>
                </a:lnTo>
                <a:close/>
              </a:path>
            </a:pathLst>
          </a:custGeom>
          <a:solidFill>
            <a:srgbClr val="4146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2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5" name="Freeform 7"/>
          <p:cNvSpPr/>
          <p:nvPr/>
        </p:nvSpPr>
        <p:spPr bwMode="auto">
          <a:xfrm>
            <a:off x="2215862" y="1927720"/>
            <a:ext cx="3097148" cy="745630"/>
          </a:xfrm>
          <a:custGeom>
            <a:avLst/>
            <a:gdLst>
              <a:gd name="T0" fmla="*/ 0 w 3682"/>
              <a:gd name="T1" fmla="*/ 0 h 786"/>
              <a:gd name="T2" fmla="*/ 3682 w 3682"/>
              <a:gd name="T3" fmla="*/ 0 h 786"/>
              <a:gd name="T4" fmla="*/ 3682 w 3682"/>
              <a:gd name="T5" fmla="*/ 637 h 786"/>
              <a:gd name="T6" fmla="*/ 1823 w 3682"/>
              <a:gd name="T7" fmla="*/ 786 h 786"/>
              <a:gd name="T8" fmla="*/ 0 w 3682"/>
              <a:gd name="T9" fmla="*/ 637 h 786"/>
              <a:gd name="T10" fmla="*/ 0 w 3682"/>
              <a:gd name="T11" fmla="*/ 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82" h="786">
                <a:moveTo>
                  <a:pt x="0" y="0"/>
                </a:moveTo>
                <a:lnTo>
                  <a:pt x="3682" y="0"/>
                </a:lnTo>
                <a:lnTo>
                  <a:pt x="3682" y="637"/>
                </a:lnTo>
                <a:lnTo>
                  <a:pt x="1823" y="786"/>
                </a:lnTo>
                <a:lnTo>
                  <a:pt x="0" y="637"/>
                </a:lnTo>
                <a:lnTo>
                  <a:pt x="0" y="0"/>
                </a:lnTo>
                <a:close/>
              </a:path>
            </a:pathLst>
          </a:custGeom>
          <a:solidFill>
            <a:srgbClr val="244C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818502" y="2098007"/>
            <a:ext cx="1891865" cy="5098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spc="300" dirty="0">
                <a:solidFill>
                  <a:schemeClr val="bg2"/>
                </a:solidFill>
                <a:cs typeface="+mn-ea"/>
                <a:sym typeface="+mn-lt"/>
              </a:rPr>
              <a:t>实践难点一</a:t>
            </a:r>
          </a:p>
        </p:txBody>
      </p:sp>
      <p:sp>
        <p:nvSpPr>
          <p:cNvPr id="99" name="矩形 98"/>
          <p:cNvSpPr/>
          <p:nvPr/>
        </p:nvSpPr>
        <p:spPr bwMode="auto">
          <a:xfrm>
            <a:off x="6432718" y="2055886"/>
            <a:ext cx="3835748" cy="36151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0" name="Freeform 6"/>
          <p:cNvSpPr/>
          <p:nvPr/>
        </p:nvSpPr>
        <p:spPr bwMode="auto">
          <a:xfrm>
            <a:off x="6574657" y="1927720"/>
            <a:ext cx="3562213" cy="127898"/>
          </a:xfrm>
          <a:custGeom>
            <a:avLst/>
            <a:gdLst>
              <a:gd name="T0" fmla="*/ 285 w 4236"/>
              <a:gd name="T1" fmla="*/ 0 h 186"/>
              <a:gd name="T2" fmla="*/ 3967 w 4236"/>
              <a:gd name="T3" fmla="*/ 0 h 186"/>
              <a:gd name="T4" fmla="*/ 4236 w 4236"/>
              <a:gd name="T5" fmla="*/ 186 h 186"/>
              <a:gd name="T6" fmla="*/ 0 w 4236"/>
              <a:gd name="T7" fmla="*/ 186 h 186"/>
              <a:gd name="T8" fmla="*/ 285 w 4236"/>
              <a:gd name="T9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36" h="186">
                <a:moveTo>
                  <a:pt x="285" y="0"/>
                </a:moveTo>
                <a:lnTo>
                  <a:pt x="3967" y="0"/>
                </a:lnTo>
                <a:lnTo>
                  <a:pt x="4236" y="186"/>
                </a:lnTo>
                <a:lnTo>
                  <a:pt x="0" y="186"/>
                </a:lnTo>
                <a:lnTo>
                  <a:pt x="285" y="0"/>
                </a:lnTo>
                <a:close/>
              </a:path>
            </a:pathLst>
          </a:custGeom>
          <a:solidFill>
            <a:srgbClr val="4146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2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01" name="Freeform 7"/>
          <p:cNvSpPr/>
          <p:nvPr/>
        </p:nvSpPr>
        <p:spPr bwMode="auto">
          <a:xfrm>
            <a:off x="6812575" y="1927720"/>
            <a:ext cx="3097148" cy="745630"/>
          </a:xfrm>
          <a:custGeom>
            <a:avLst/>
            <a:gdLst>
              <a:gd name="T0" fmla="*/ 0 w 3682"/>
              <a:gd name="T1" fmla="*/ 0 h 786"/>
              <a:gd name="T2" fmla="*/ 3682 w 3682"/>
              <a:gd name="T3" fmla="*/ 0 h 786"/>
              <a:gd name="T4" fmla="*/ 3682 w 3682"/>
              <a:gd name="T5" fmla="*/ 637 h 786"/>
              <a:gd name="T6" fmla="*/ 1823 w 3682"/>
              <a:gd name="T7" fmla="*/ 786 h 786"/>
              <a:gd name="T8" fmla="*/ 0 w 3682"/>
              <a:gd name="T9" fmla="*/ 637 h 786"/>
              <a:gd name="T10" fmla="*/ 0 w 3682"/>
              <a:gd name="T11" fmla="*/ 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82" h="786">
                <a:moveTo>
                  <a:pt x="0" y="0"/>
                </a:moveTo>
                <a:lnTo>
                  <a:pt x="3682" y="0"/>
                </a:lnTo>
                <a:lnTo>
                  <a:pt x="3682" y="637"/>
                </a:lnTo>
                <a:lnTo>
                  <a:pt x="1823" y="786"/>
                </a:lnTo>
                <a:lnTo>
                  <a:pt x="0" y="637"/>
                </a:lnTo>
                <a:lnTo>
                  <a:pt x="0" y="0"/>
                </a:lnTo>
                <a:close/>
              </a:path>
            </a:pathLst>
          </a:custGeom>
          <a:solidFill>
            <a:srgbClr val="244C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7415215" y="2098007"/>
            <a:ext cx="1891865" cy="5098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 spc="300" dirty="0">
                <a:solidFill>
                  <a:schemeClr val="bg2"/>
                </a:solidFill>
                <a:cs typeface="+mn-ea"/>
                <a:sym typeface="+mn-lt"/>
              </a:rPr>
              <a:t>实践难点二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67FDD3B-3999-4F0E-8B04-91FD9C3A5352}"/>
              </a:ext>
            </a:extLst>
          </p:cNvPr>
          <p:cNvGrpSpPr/>
          <p:nvPr/>
        </p:nvGrpSpPr>
        <p:grpSpPr>
          <a:xfrm>
            <a:off x="667653" y="249265"/>
            <a:ext cx="4925386" cy="598404"/>
            <a:chOff x="667653" y="249265"/>
            <a:chExt cx="4925386" cy="598404"/>
          </a:xfrm>
        </p:grpSpPr>
        <p:grpSp>
          <p:nvGrpSpPr>
            <p:cNvPr id="16" name="组合 23">
              <a:extLst>
                <a:ext uri="{FF2B5EF4-FFF2-40B4-BE49-F238E27FC236}">
                  <a16:creationId xmlns:a16="http://schemas.microsoft.com/office/drawing/2014/main" id="{EDD656E4-3D94-4427-ABC7-B9B8398237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7653" y="270190"/>
              <a:ext cx="576262" cy="576262"/>
              <a:chOff x="6170389" y="4163727"/>
              <a:chExt cx="576064" cy="576064"/>
            </a:xfrm>
          </p:grpSpPr>
          <p:sp>
            <p:nvSpPr>
              <p:cNvPr id="21" name="圆角矩形 12">
                <a:extLst>
                  <a:ext uri="{FF2B5EF4-FFF2-40B4-BE49-F238E27FC236}">
                    <a16:creationId xmlns:a16="http://schemas.microsoft.com/office/drawing/2014/main" id="{CF4E342A-3CD5-48B1-8409-58C30A5D54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0389" y="4163727"/>
                <a:ext cx="576064" cy="576064"/>
              </a:xfrm>
              <a:prstGeom prst="roundRect">
                <a:avLst>
                  <a:gd name="adj" fmla="val 16667"/>
                </a:avLst>
              </a:pr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zh-CN" altLang="en-US" sz="1800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12">
                <a:extLst>
                  <a:ext uri="{FF2B5EF4-FFF2-40B4-BE49-F238E27FC236}">
                    <a16:creationId xmlns:a16="http://schemas.microsoft.com/office/drawing/2014/main" id="{518F0498-3801-4FD8-8A10-54FB4942B6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78404" y="4253861"/>
                <a:ext cx="378197" cy="364816"/>
              </a:xfrm>
              <a:custGeom>
                <a:avLst/>
                <a:gdLst>
                  <a:gd name="T0" fmla="*/ 2147483646 w 1022"/>
                  <a:gd name="T1" fmla="*/ 2147483646 h 973"/>
                  <a:gd name="T2" fmla="*/ 2147483646 w 1022"/>
                  <a:gd name="T3" fmla="*/ 2147483646 h 973"/>
                  <a:gd name="T4" fmla="*/ 2147483646 w 1022"/>
                  <a:gd name="T5" fmla="*/ 2147483646 h 973"/>
                  <a:gd name="T6" fmla="*/ 2147483646 w 1022"/>
                  <a:gd name="T7" fmla="*/ 2147483646 h 973"/>
                  <a:gd name="T8" fmla="*/ 2147483646 w 1022"/>
                  <a:gd name="T9" fmla="*/ 2147483646 h 973"/>
                  <a:gd name="T10" fmla="*/ 2147483646 w 1022"/>
                  <a:gd name="T11" fmla="*/ 2147483646 h 973"/>
                  <a:gd name="T12" fmla="*/ 2147483646 w 1022"/>
                  <a:gd name="T13" fmla="*/ 2147483646 h 973"/>
                  <a:gd name="T14" fmla="*/ 2147483646 w 1022"/>
                  <a:gd name="T15" fmla="*/ 2147483646 h 973"/>
                  <a:gd name="T16" fmla="*/ 2147483646 w 1022"/>
                  <a:gd name="T17" fmla="*/ 2147483646 h 973"/>
                  <a:gd name="T18" fmla="*/ 2147483646 w 1022"/>
                  <a:gd name="T19" fmla="*/ 2147483646 h 973"/>
                  <a:gd name="T20" fmla="*/ 2147483646 w 1022"/>
                  <a:gd name="T21" fmla="*/ 2147483646 h 973"/>
                  <a:gd name="T22" fmla="*/ 2147483646 w 1022"/>
                  <a:gd name="T23" fmla="*/ 2147483646 h 973"/>
                  <a:gd name="T24" fmla="*/ 2147483646 w 1022"/>
                  <a:gd name="T25" fmla="*/ 2147483646 h 973"/>
                  <a:gd name="T26" fmla="*/ 2147483646 w 1022"/>
                  <a:gd name="T27" fmla="*/ 2147483646 h 973"/>
                  <a:gd name="T28" fmla="*/ 2147483646 w 1022"/>
                  <a:gd name="T29" fmla="*/ 2147483646 h 973"/>
                  <a:gd name="T30" fmla="*/ 2147483646 w 1022"/>
                  <a:gd name="T31" fmla="*/ 2147483646 h 973"/>
                  <a:gd name="T32" fmla="*/ 2147483646 w 1022"/>
                  <a:gd name="T33" fmla="*/ 2147483646 h 973"/>
                  <a:gd name="T34" fmla="*/ 2147483646 w 1022"/>
                  <a:gd name="T35" fmla="*/ 2147483646 h 973"/>
                  <a:gd name="T36" fmla="*/ 2147483646 w 1022"/>
                  <a:gd name="T37" fmla="*/ 2147483646 h 973"/>
                  <a:gd name="T38" fmla="*/ 2147483646 w 1022"/>
                  <a:gd name="T39" fmla="*/ 2147483646 h 973"/>
                  <a:gd name="T40" fmla="*/ 2147483646 w 1022"/>
                  <a:gd name="T41" fmla="*/ 2147483646 h 973"/>
                  <a:gd name="T42" fmla="*/ 2147483646 w 1022"/>
                  <a:gd name="T43" fmla="*/ 2147483646 h 973"/>
                  <a:gd name="T44" fmla="*/ 2147483646 w 1022"/>
                  <a:gd name="T45" fmla="*/ 2147483646 h 973"/>
                  <a:gd name="T46" fmla="*/ 2147483646 w 1022"/>
                  <a:gd name="T47" fmla="*/ 2147483646 h 973"/>
                  <a:gd name="T48" fmla="*/ 2147483646 w 1022"/>
                  <a:gd name="T49" fmla="*/ 2147483646 h 973"/>
                  <a:gd name="T50" fmla="*/ 2147483646 w 1022"/>
                  <a:gd name="T51" fmla="*/ 2147483646 h 973"/>
                  <a:gd name="T52" fmla="*/ 2147483646 w 1022"/>
                  <a:gd name="T53" fmla="*/ 2147483646 h 973"/>
                  <a:gd name="T54" fmla="*/ 2147483646 w 1022"/>
                  <a:gd name="T55" fmla="*/ 2147483646 h 973"/>
                  <a:gd name="T56" fmla="*/ 2147483646 w 1022"/>
                  <a:gd name="T57" fmla="*/ 2147483646 h 973"/>
                  <a:gd name="T58" fmla="*/ 2147483646 w 1022"/>
                  <a:gd name="T59" fmla="*/ 2147483646 h 973"/>
                  <a:gd name="T60" fmla="*/ 2147483646 w 1022"/>
                  <a:gd name="T61" fmla="*/ 2147483646 h 973"/>
                  <a:gd name="T62" fmla="*/ 2147483646 w 1022"/>
                  <a:gd name="T63" fmla="*/ 2147483646 h 973"/>
                  <a:gd name="T64" fmla="*/ 2147483646 w 1022"/>
                  <a:gd name="T65" fmla="*/ 2147483646 h 973"/>
                  <a:gd name="T66" fmla="*/ 2147483646 w 1022"/>
                  <a:gd name="T67" fmla="*/ 2147483646 h 973"/>
                  <a:gd name="T68" fmla="*/ 2147483646 w 1022"/>
                  <a:gd name="T69" fmla="*/ 2147483646 h 973"/>
                  <a:gd name="T70" fmla="*/ 2147483646 w 1022"/>
                  <a:gd name="T71" fmla="*/ 2147483646 h 973"/>
                  <a:gd name="T72" fmla="*/ 2147483646 w 1022"/>
                  <a:gd name="T73" fmla="*/ 2147483646 h 973"/>
                  <a:gd name="T74" fmla="*/ 2147483646 w 1022"/>
                  <a:gd name="T75" fmla="*/ 2147483646 h 973"/>
                  <a:gd name="T76" fmla="*/ 2147483646 w 1022"/>
                  <a:gd name="T77" fmla="*/ 2147483646 h 973"/>
                  <a:gd name="T78" fmla="*/ 2147483646 w 1022"/>
                  <a:gd name="T79" fmla="*/ 2147483646 h 973"/>
                  <a:gd name="T80" fmla="*/ 2147483646 w 1022"/>
                  <a:gd name="T81" fmla="*/ 2147483646 h 973"/>
                  <a:gd name="T82" fmla="*/ 2147483646 w 1022"/>
                  <a:gd name="T83" fmla="*/ 2147483646 h 973"/>
                  <a:gd name="T84" fmla="*/ 2147483646 w 1022"/>
                  <a:gd name="T85" fmla="*/ 2147483646 h 973"/>
                  <a:gd name="T86" fmla="*/ 2147483646 w 1022"/>
                  <a:gd name="T87" fmla="*/ 2147483646 h 97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022" h="973">
                    <a:moveTo>
                      <a:pt x="596" y="882"/>
                    </a:moveTo>
                    <a:lnTo>
                      <a:pt x="426" y="882"/>
                    </a:lnTo>
                    <a:cubicBezTo>
                      <a:pt x="414" y="882"/>
                      <a:pt x="403" y="892"/>
                      <a:pt x="403" y="904"/>
                    </a:cubicBezTo>
                    <a:cubicBezTo>
                      <a:pt x="403" y="916"/>
                      <a:pt x="414" y="926"/>
                      <a:pt x="426" y="926"/>
                    </a:cubicBezTo>
                    <a:lnTo>
                      <a:pt x="596" y="926"/>
                    </a:lnTo>
                    <a:cubicBezTo>
                      <a:pt x="609" y="926"/>
                      <a:pt x="619" y="916"/>
                      <a:pt x="619" y="904"/>
                    </a:cubicBezTo>
                    <a:cubicBezTo>
                      <a:pt x="619" y="892"/>
                      <a:pt x="609" y="882"/>
                      <a:pt x="596" y="882"/>
                    </a:cubicBezTo>
                    <a:close/>
                    <a:moveTo>
                      <a:pt x="596" y="813"/>
                    </a:moveTo>
                    <a:lnTo>
                      <a:pt x="596" y="813"/>
                    </a:lnTo>
                    <a:lnTo>
                      <a:pt x="426" y="813"/>
                    </a:lnTo>
                    <a:cubicBezTo>
                      <a:pt x="414" y="813"/>
                      <a:pt x="403" y="823"/>
                      <a:pt x="403" y="835"/>
                    </a:cubicBezTo>
                    <a:cubicBezTo>
                      <a:pt x="403" y="848"/>
                      <a:pt x="414" y="858"/>
                      <a:pt x="426" y="858"/>
                    </a:cubicBezTo>
                    <a:lnTo>
                      <a:pt x="596" y="858"/>
                    </a:lnTo>
                    <a:cubicBezTo>
                      <a:pt x="609" y="858"/>
                      <a:pt x="619" y="848"/>
                      <a:pt x="619" y="835"/>
                    </a:cubicBezTo>
                    <a:cubicBezTo>
                      <a:pt x="619" y="823"/>
                      <a:pt x="609" y="813"/>
                      <a:pt x="596" y="813"/>
                    </a:cubicBezTo>
                    <a:close/>
                    <a:moveTo>
                      <a:pt x="511" y="973"/>
                    </a:moveTo>
                    <a:lnTo>
                      <a:pt x="511" y="973"/>
                    </a:lnTo>
                    <a:lnTo>
                      <a:pt x="585" y="946"/>
                    </a:lnTo>
                    <a:lnTo>
                      <a:pt x="437" y="946"/>
                    </a:lnTo>
                    <a:lnTo>
                      <a:pt x="511" y="973"/>
                    </a:lnTo>
                    <a:close/>
                    <a:moveTo>
                      <a:pt x="514" y="261"/>
                    </a:moveTo>
                    <a:lnTo>
                      <a:pt x="514" y="261"/>
                    </a:lnTo>
                    <a:lnTo>
                      <a:pt x="508" y="261"/>
                    </a:lnTo>
                    <a:cubicBezTo>
                      <a:pt x="384" y="261"/>
                      <a:pt x="272" y="362"/>
                      <a:pt x="272" y="486"/>
                    </a:cubicBezTo>
                    <a:cubicBezTo>
                      <a:pt x="272" y="611"/>
                      <a:pt x="377" y="682"/>
                      <a:pt x="388" y="721"/>
                    </a:cubicBezTo>
                    <a:cubicBezTo>
                      <a:pt x="398" y="759"/>
                      <a:pt x="388" y="778"/>
                      <a:pt x="416" y="787"/>
                    </a:cubicBezTo>
                    <a:cubicBezTo>
                      <a:pt x="444" y="796"/>
                      <a:pt x="508" y="794"/>
                      <a:pt x="508" y="794"/>
                    </a:cubicBezTo>
                    <a:lnTo>
                      <a:pt x="514" y="794"/>
                    </a:lnTo>
                    <a:cubicBezTo>
                      <a:pt x="514" y="794"/>
                      <a:pt x="578" y="796"/>
                      <a:pt x="606" y="787"/>
                    </a:cubicBezTo>
                    <a:cubicBezTo>
                      <a:pt x="634" y="778"/>
                      <a:pt x="624" y="759"/>
                      <a:pt x="634" y="721"/>
                    </a:cubicBezTo>
                    <a:cubicBezTo>
                      <a:pt x="645" y="682"/>
                      <a:pt x="750" y="611"/>
                      <a:pt x="750" y="486"/>
                    </a:cubicBezTo>
                    <a:cubicBezTo>
                      <a:pt x="750" y="362"/>
                      <a:pt x="638" y="261"/>
                      <a:pt x="514" y="261"/>
                    </a:cubicBezTo>
                    <a:close/>
                    <a:moveTo>
                      <a:pt x="201" y="527"/>
                    </a:moveTo>
                    <a:lnTo>
                      <a:pt x="201" y="527"/>
                    </a:lnTo>
                    <a:cubicBezTo>
                      <a:pt x="201" y="509"/>
                      <a:pt x="183" y="495"/>
                      <a:pt x="162" y="495"/>
                    </a:cubicBezTo>
                    <a:lnTo>
                      <a:pt x="39" y="495"/>
                    </a:lnTo>
                    <a:cubicBezTo>
                      <a:pt x="17" y="495"/>
                      <a:pt x="0" y="509"/>
                      <a:pt x="0" y="527"/>
                    </a:cubicBezTo>
                    <a:cubicBezTo>
                      <a:pt x="0" y="544"/>
                      <a:pt x="17" y="558"/>
                      <a:pt x="39" y="558"/>
                    </a:cubicBezTo>
                    <a:lnTo>
                      <a:pt x="162" y="558"/>
                    </a:lnTo>
                    <a:cubicBezTo>
                      <a:pt x="183" y="558"/>
                      <a:pt x="201" y="544"/>
                      <a:pt x="201" y="527"/>
                    </a:cubicBezTo>
                    <a:close/>
                    <a:moveTo>
                      <a:pt x="983" y="495"/>
                    </a:moveTo>
                    <a:lnTo>
                      <a:pt x="983" y="495"/>
                    </a:lnTo>
                    <a:lnTo>
                      <a:pt x="860" y="495"/>
                    </a:lnTo>
                    <a:cubicBezTo>
                      <a:pt x="839" y="495"/>
                      <a:pt x="822" y="509"/>
                      <a:pt x="822" y="527"/>
                    </a:cubicBezTo>
                    <a:cubicBezTo>
                      <a:pt x="822" y="544"/>
                      <a:pt x="839" y="558"/>
                      <a:pt x="860" y="558"/>
                    </a:cubicBezTo>
                    <a:lnTo>
                      <a:pt x="983" y="558"/>
                    </a:lnTo>
                    <a:cubicBezTo>
                      <a:pt x="1005" y="558"/>
                      <a:pt x="1022" y="544"/>
                      <a:pt x="1022" y="527"/>
                    </a:cubicBezTo>
                    <a:cubicBezTo>
                      <a:pt x="1022" y="509"/>
                      <a:pt x="1005" y="495"/>
                      <a:pt x="983" y="495"/>
                    </a:cubicBezTo>
                    <a:close/>
                    <a:moveTo>
                      <a:pt x="782" y="296"/>
                    </a:moveTo>
                    <a:lnTo>
                      <a:pt x="782" y="296"/>
                    </a:lnTo>
                    <a:lnTo>
                      <a:pt x="869" y="209"/>
                    </a:lnTo>
                    <a:cubicBezTo>
                      <a:pt x="885" y="194"/>
                      <a:pt x="887" y="172"/>
                      <a:pt x="874" y="159"/>
                    </a:cubicBezTo>
                    <a:cubicBezTo>
                      <a:pt x="862" y="147"/>
                      <a:pt x="839" y="149"/>
                      <a:pt x="824" y="164"/>
                    </a:cubicBezTo>
                    <a:lnTo>
                      <a:pt x="737" y="251"/>
                    </a:lnTo>
                    <a:cubicBezTo>
                      <a:pt x="722" y="266"/>
                      <a:pt x="720" y="289"/>
                      <a:pt x="732" y="301"/>
                    </a:cubicBezTo>
                    <a:cubicBezTo>
                      <a:pt x="745" y="314"/>
                      <a:pt x="767" y="311"/>
                      <a:pt x="782" y="296"/>
                    </a:cubicBezTo>
                    <a:close/>
                    <a:moveTo>
                      <a:pt x="508" y="201"/>
                    </a:moveTo>
                    <a:lnTo>
                      <a:pt x="508" y="201"/>
                    </a:lnTo>
                    <a:cubicBezTo>
                      <a:pt x="526" y="201"/>
                      <a:pt x="540" y="183"/>
                      <a:pt x="540" y="162"/>
                    </a:cubicBezTo>
                    <a:lnTo>
                      <a:pt x="540" y="39"/>
                    </a:lnTo>
                    <a:cubicBezTo>
                      <a:pt x="540" y="18"/>
                      <a:pt x="526" y="0"/>
                      <a:pt x="508" y="0"/>
                    </a:cubicBezTo>
                    <a:cubicBezTo>
                      <a:pt x="491" y="0"/>
                      <a:pt x="476" y="18"/>
                      <a:pt x="476" y="39"/>
                    </a:cubicBezTo>
                    <a:lnTo>
                      <a:pt x="476" y="162"/>
                    </a:lnTo>
                    <a:cubicBezTo>
                      <a:pt x="476" y="183"/>
                      <a:pt x="491" y="201"/>
                      <a:pt x="508" y="201"/>
                    </a:cubicBezTo>
                    <a:close/>
                    <a:moveTo>
                      <a:pt x="229" y="283"/>
                    </a:moveTo>
                    <a:lnTo>
                      <a:pt x="229" y="283"/>
                    </a:lnTo>
                    <a:cubicBezTo>
                      <a:pt x="244" y="299"/>
                      <a:pt x="267" y="301"/>
                      <a:pt x="279" y="288"/>
                    </a:cubicBezTo>
                    <a:cubicBezTo>
                      <a:pt x="292" y="276"/>
                      <a:pt x="289" y="254"/>
                      <a:pt x="274" y="238"/>
                    </a:cubicBezTo>
                    <a:lnTo>
                      <a:pt x="187" y="151"/>
                    </a:lnTo>
                    <a:cubicBezTo>
                      <a:pt x="172" y="136"/>
                      <a:pt x="149" y="134"/>
                      <a:pt x="137" y="146"/>
                    </a:cubicBezTo>
                    <a:cubicBezTo>
                      <a:pt x="125" y="159"/>
                      <a:pt x="127" y="181"/>
                      <a:pt x="142" y="196"/>
                    </a:cubicBezTo>
                    <a:lnTo>
                      <a:pt x="229" y="283"/>
                    </a:lnTo>
                    <a:close/>
                    <a:moveTo>
                      <a:pt x="240" y="756"/>
                    </a:moveTo>
                    <a:lnTo>
                      <a:pt x="240" y="756"/>
                    </a:lnTo>
                    <a:lnTo>
                      <a:pt x="153" y="843"/>
                    </a:lnTo>
                    <a:cubicBezTo>
                      <a:pt x="137" y="859"/>
                      <a:pt x="135" y="881"/>
                      <a:pt x="148" y="894"/>
                    </a:cubicBezTo>
                    <a:cubicBezTo>
                      <a:pt x="160" y="906"/>
                      <a:pt x="183" y="904"/>
                      <a:pt x="198" y="889"/>
                    </a:cubicBezTo>
                    <a:lnTo>
                      <a:pt x="285" y="802"/>
                    </a:lnTo>
                    <a:cubicBezTo>
                      <a:pt x="300" y="786"/>
                      <a:pt x="302" y="764"/>
                      <a:pt x="290" y="751"/>
                    </a:cubicBezTo>
                    <a:cubicBezTo>
                      <a:pt x="277" y="739"/>
                      <a:pt x="255" y="741"/>
                      <a:pt x="240" y="756"/>
                    </a:cubicBezTo>
                    <a:close/>
                    <a:moveTo>
                      <a:pt x="793" y="769"/>
                    </a:moveTo>
                    <a:lnTo>
                      <a:pt x="793" y="769"/>
                    </a:lnTo>
                    <a:cubicBezTo>
                      <a:pt x="778" y="754"/>
                      <a:pt x="755" y="752"/>
                      <a:pt x="743" y="764"/>
                    </a:cubicBezTo>
                    <a:cubicBezTo>
                      <a:pt x="731" y="777"/>
                      <a:pt x="733" y="799"/>
                      <a:pt x="748" y="814"/>
                    </a:cubicBezTo>
                    <a:lnTo>
                      <a:pt x="835" y="901"/>
                    </a:lnTo>
                    <a:cubicBezTo>
                      <a:pt x="850" y="916"/>
                      <a:pt x="873" y="919"/>
                      <a:pt x="885" y="906"/>
                    </a:cubicBezTo>
                    <a:cubicBezTo>
                      <a:pt x="897" y="894"/>
                      <a:pt x="895" y="871"/>
                      <a:pt x="880" y="856"/>
                    </a:cubicBezTo>
                    <a:lnTo>
                      <a:pt x="793" y="7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DFF3B9C-D46F-48A1-9170-34773A649C78}"/>
                </a:ext>
              </a:extLst>
            </p:cNvPr>
            <p:cNvGrpSpPr/>
            <p:nvPr/>
          </p:nvGrpSpPr>
          <p:grpSpPr>
            <a:xfrm>
              <a:off x="1421503" y="801950"/>
              <a:ext cx="4171536" cy="45719"/>
              <a:chOff x="6956001" y="1968700"/>
              <a:chExt cx="4171536" cy="45719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910B81B5-EACA-4C67-A957-AF81696C5039}"/>
                  </a:ext>
                </a:extLst>
              </p:cNvPr>
              <p:cNvCxnSpPr/>
              <p:nvPr/>
            </p:nvCxnSpPr>
            <p:spPr>
              <a:xfrm flipH="1">
                <a:off x="6970986" y="2009999"/>
                <a:ext cx="4156551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CAB2EC5F-CAEF-40A2-BBA4-DE5AAC34B8A4}"/>
                  </a:ext>
                </a:extLst>
              </p:cNvPr>
              <p:cNvSpPr/>
              <p:nvPr/>
            </p:nvSpPr>
            <p:spPr>
              <a:xfrm flipH="1">
                <a:off x="6956001" y="1968700"/>
                <a:ext cx="950535" cy="45719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Box 59">
              <a:extLst>
                <a:ext uri="{FF2B5EF4-FFF2-40B4-BE49-F238E27FC236}">
                  <a16:creationId xmlns:a16="http://schemas.microsoft.com/office/drawing/2014/main" id="{727C6B34-B2CF-40AF-81AA-01BA8FAD93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8111" y="249265"/>
              <a:ext cx="3546654" cy="50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关键技术与实践难点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ACC72B7-5E77-4AEB-BB69-2E542833AC69}"/>
              </a:ext>
            </a:extLst>
          </p:cNvPr>
          <p:cNvGrpSpPr/>
          <p:nvPr/>
        </p:nvGrpSpPr>
        <p:grpSpPr>
          <a:xfrm>
            <a:off x="2193419" y="2948211"/>
            <a:ext cx="3119590" cy="2400363"/>
            <a:chOff x="2193419" y="3057689"/>
            <a:chExt cx="3119590" cy="2400363"/>
          </a:xfrm>
        </p:grpSpPr>
        <p:sp>
          <p:nvSpPr>
            <p:cNvPr id="97" name="TextBox 10"/>
            <p:cNvSpPr txBox="1"/>
            <p:nvPr/>
          </p:nvSpPr>
          <p:spPr>
            <a:xfrm>
              <a:off x="2215862" y="3057689"/>
              <a:ext cx="3097147" cy="1844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just"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just"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2361714-4C84-4C90-973B-8F4AE66CCEA0}"/>
                </a:ext>
              </a:extLst>
            </p:cNvPr>
            <p:cNvSpPr txBox="1"/>
            <p:nvPr/>
          </p:nvSpPr>
          <p:spPr>
            <a:xfrm>
              <a:off x="2193419" y="4534722"/>
              <a:ext cx="31195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Ø"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DDC80BE-277A-4C12-962B-182EB78C59E7}"/>
                </a:ext>
              </a:extLst>
            </p:cNvPr>
            <p:cNvSpPr txBox="1"/>
            <p:nvPr/>
          </p:nvSpPr>
          <p:spPr>
            <a:xfrm>
              <a:off x="2193419" y="4996387"/>
              <a:ext cx="31195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Ø"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47C9FDF-F6E1-4E97-9C65-B118CB801CC1}"/>
              </a:ext>
            </a:extLst>
          </p:cNvPr>
          <p:cNvGrpSpPr/>
          <p:nvPr/>
        </p:nvGrpSpPr>
        <p:grpSpPr>
          <a:xfrm>
            <a:off x="6790797" y="2948211"/>
            <a:ext cx="3119590" cy="2400363"/>
            <a:chOff x="2193419" y="3057689"/>
            <a:chExt cx="3119590" cy="2400363"/>
          </a:xfrm>
        </p:grpSpPr>
        <p:sp>
          <p:nvSpPr>
            <p:cNvPr id="28" name="TextBox 10">
              <a:extLst>
                <a:ext uri="{FF2B5EF4-FFF2-40B4-BE49-F238E27FC236}">
                  <a16:creationId xmlns:a16="http://schemas.microsoft.com/office/drawing/2014/main" id="{E59B62B4-C1C8-4A0D-9E35-10C1AEB8BCEB}"/>
                </a:ext>
              </a:extLst>
            </p:cNvPr>
            <p:cNvSpPr txBox="1"/>
            <p:nvPr/>
          </p:nvSpPr>
          <p:spPr>
            <a:xfrm>
              <a:off x="2215862" y="3057689"/>
              <a:ext cx="3097147" cy="1844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just"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just"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6CF4DE6-D121-42AB-95F2-273171605E89}"/>
                </a:ext>
              </a:extLst>
            </p:cNvPr>
            <p:cNvSpPr txBox="1"/>
            <p:nvPr/>
          </p:nvSpPr>
          <p:spPr>
            <a:xfrm>
              <a:off x="2193419" y="4534722"/>
              <a:ext cx="31195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Ø"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BD5889A-8AF7-4B9F-899F-15DB2C17FE3B}"/>
                </a:ext>
              </a:extLst>
            </p:cNvPr>
            <p:cNvSpPr txBox="1"/>
            <p:nvPr/>
          </p:nvSpPr>
          <p:spPr>
            <a:xfrm>
              <a:off x="2193419" y="4996387"/>
              <a:ext cx="31195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Ø"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9789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6050" y="1612174"/>
            <a:ext cx="4347098" cy="1918608"/>
            <a:chOff x="1135924" y="1541597"/>
            <a:chExt cx="4347098" cy="2182326"/>
          </a:xfrm>
        </p:grpSpPr>
        <p:sp>
          <p:nvSpPr>
            <p:cNvPr id="19" name="圆角矩形 18"/>
            <p:cNvSpPr/>
            <p:nvPr/>
          </p:nvSpPr>
          <p:spPr>
            <a:xfrm>
              <a:off x="1135924" y="1541597"/>
              <a:ext cx="3521825" cy="1963747"/>
            </a:xfrm>
            <a:prstGeom prst="roundRect">
              <a:avLst>
                <a:gd name="adj" fmla="val 2782"/>
              </a:avLst>
            </a:prstGeom>
            <a:solidFill>
              <a:schemeClr val="bg1">
                <a:lumMod val="95000"/>
              </a:schemeClr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887" tIns="33944" rIns="67887" bIns="33944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50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51143" y="3329271"/>
              <a:ext cx="1270608" cy="394652"/>
            </a:xfrm>
            <a:prstGeom prst="rect">
              <a:avLst/>
            </a:prstGeom>
            <a:solidFill>
              <a:srgbClr val="244C89"/>
            </a:solidFill>
            <a:effectLst/>
          </p:spPr>
          <p:txBody>
            <a:bodyPr wrap="square" lIns="67887" tIns="33944" rIns="67887" bIns="33944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案例一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91" r="16291"/>
            <a:stretch/>
          </p:blipFill>
          <p:spPr>
            <a:xfrm>
              <a:off x="3908148" y="1714335"/>
              <a:ext cx="1574874" cy="1574874"/>
            </a:xfrm>
            <a:custGeom>
              <a:avLst/>
              <a:gdLst>
                <a:gd name="connsiteX0" fmla="*/ 38879 w 1397514"/>
                <a:gd name="connsiteY0" fmla="*/ 0 h 1397514"/>
                <a:gd name="connsiteX1" fmla="*/ 1358635 w 1397514"/>
                <a:gd name="connsiteY1" fmla="*/ 0 h 1397514"/>
                <a:gd name="connsiteX2" fmla="*/ 1397514 w 1397514"/>
                <a:gd name="connsiteY2" fmla="*/ 38879 h 1397514"/>
                <a:gd name="connsiteX3" fmla="*/ 1397514 w 1397514"/>
                <a:gd name="connsiteY3" fmla="*/ 1358635 h 1397514"/>
                <a:gd name="connsiteX4" fmla="*/ 1358635 w 1397514"/>
                <a:gd name="connsiteY4" fmla="*/ 1397514 h 1397514"/>
                <a:gd name="connsiteX5" fmla="*/ 38879 w 1397514"/>
                <a:gd name="connsiteY5" fmla="*/ 1397514 h 1397514"/>
                <a:gd name="connsiteX6" fmla="*/ 0 w 1397514"/>
                <a:gd name="connsiteY6" fmla="*/ 1358635 h 1397514"/>
                <a:gd name="connsiteX7" fmla="*/ 0 w 1397514"/>
                <a:gd name="connsiteY7" fmla="*/ 38879 h 1397514"/>
                <a:gd name="connsiteX8" fmla="*/ 38879 w 1397514"/>
                <a:gd name="connsiteY8" fmla="*/ 0 h 139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7514" h="1397514">
                  <a:moveTo>
                    <a:pt x="38879" y="0"/>
                  </a:moveTo>
                  <a:lnTo>
                    <a:pt x="1358635" y="0"/>
                  </a:lnTo>
                  <a:cubicBezTo>
                    <a:pt x="1380107" y="0"/>
                    <a:pt x="1397514" y="17407"/>
                    <a:pt x="1397514" y="38879"/>
                  </a:cubicBezTo>
                  <a:lnTo>
                    <a:pt x="1397514" y="1358635"/>
                  </a:lnTo>
                  <a:cubicBezTo>
                    <a:pt x="1397514" y="1380107"/>
                    <a:pt x="1380107" y="1397514"/>
                    <a:pt x="1358635" y="1397514"/>
                  </a:cubicBezTo>
                  <a:lnTo>
                    <a:pt x="38879" y="1397514"/>
                  </a:lnTo>
                  <a:cubicBezTo>
                    <a:pt x="17407" y="1397514"/>
                    <a:pt x="0" y="1380107"/>
                    <a:pt x="0" y="1358635"/>
                  </a:cubicBezTo>
                  <a:lnTo>
                    <a:pt x="0" y="38879"/>
                  </a:lnTo>
                  <a:cubicBezTo>
                    <a:pt x="0" y="17407"/>
                    <a:pt x="17407" y="0"/>
                    <a:pt x="388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2700">
              <a:solidFill>
                <a:schemeClr val="bg1"/>
              </a:solidFill>
            </a:ln>
            <a:effectLst/>
          </p:spPr>
        </p:pic>
        <p:sp>
          <p:nvSpPr>
            <p:cNvPr id="31" name="矩形 30"/>
            <p:cNvSpPr>
              <a:spLocks noChangeArrowheads="1"/>
            </p:cNvSpPr>
            <p:nvPr/>
          </p:nvSpPr>
          <p:spPr bwMode="auto">
            <a:xfrm>
              <a:off x="1351143" y="1802938"/>
              <a:ext cx="2328655" cy="7857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8485" tIns="19242" rIns="38485" bIns="19242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70561" y="1612174"/>
            <a:ext cx="4205389" cy="1918608"/>
            <a:chOff x="6629431" y="1541597"/>
            <a:chExt cx="4205389" cy="2182326"/>
          </a:xfrm>
        </p:grpSpPr>
        <p:sp>
          <p:nvSpPr>
            <p:cNvPr id="20" name="圆角矩形 19"/>
            <p:cNvSpPr/>
            <p:nvPr/>
          </p:nvSpPr>
          <p:spPr>
            <a:xfrm>
              <a:off x="6629431" y="1541597"/>
              <a:ext cx="3521825" cy="1963747"/>
            </a:xfrm>
            <a:prstGeom prst="roundRect">
              <a:avLst>
                <a:gd name="adj" fmla="val 2782"/>
              </a:avLst>
            </a:prstGeom>
            <a:solidFill>
              <a:schemeClr val="bg1">
                <a:lumMod val="95000"/>
              </a:schemeClr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887" tIns="33944" rIns="67887" bIns="33944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5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99498" y="3329271"/>
              <a:ext cx="1270608" cy="394652"/>
            </a:xfrm>
            <a:prstGeom prst="rect">
              <a:avLst/>
            </a:prstGeom>
            <a:solidFill>
              <a:srgbClr val="244C89"/>
            </a:solidFill>
            <a:effectLst/>
          </p:spPr>
          <p:txBody>
            <a:bodyPr wrap="square" lIns="67887" tIns="33944" rIns="67887" bIns="33944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案例二</a:t>
              </a: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67" r="10167"/>
            <a:stretch/>
          </p:blipFill>
          <p:spPr>
            <a:xfrm>
              <a:off x="9232055" y="1802939"/>
              <a:ext cx="1602765" cy="1486271"/>
            </a:xfrm>
            <a:custGeom>
              <a:avLst/>
              <a:gdLst>
                <a:gd name="connsiteX0" fmla="*/ 38879 w 1397514"/>
                <a:gd name="connsiteY0" fmla="*/ 0 h 1397514"/>
                <a:gd name="connsiteX1" fmla="*/ 1358635 w 1397514"/>
                <a:gd name="connsiteY1" fmla="*/ 0 h 1397514"/>
                <a:gd name="connsiteX2" fmla="*/ 1397514 w 1397514"/>
                <a:gd name="connsiteY2" fmla="*/ 38879 h 1397514"/>
                <a:gd name="connsiteX3" fmla="*/ 1397514 w 1397514"/>
                <a:gd name="connsiteY3" fmla="*/ 1358635 h 1397514"/>
                <a:gd name="connsiteX4" fmla="*/ 1358635 w 1397514"/>
                <a:gd name="connsiteY4" fmla="*/ 1397514 h 1397514"/>
                <a:gd name="connsiteX5" fmla="*/ 38879 w 1397514"/>
                <a:gd name="connsiteY5" fmla="*/ 1397514 h 1397514"/>
                <a:gd name="connsiteX6" fmla="*/ 0 w 1397514"/>
                <a:gd name="connsiteY6" fmla="*/ 1358635 h 1397514"/>
                <a:gd name="connsiteX7" fmla="*/ 0 w 1397514"/>
                <a:gd name="connsiteY7" fmla="*/ 38879 h 1397514"/>
                <a:gd name="connsiteX8" fmla="*/ 38879 w 1397514"/>
                <a:gd name="connsiteY8" fmla="*/ 0 h 139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7514" h="1397514">
                  <a:moveTo>
                    <a:pt x="38879" y="0"/>
                  </a:moveTo>
                  <a:lnTo>
                    <a:pt x="1358635" y="0"/>
                  </a:lnTo>
                  <a:cubicBezTo>
                    <a:pt x="1380107" y="0"/>
                    <a:pt x="1397514" y="17407"/>
                    <a:pt x="1397514" y="38879"/>
                  </a:cubicBezTo>
                  <a:lnTo>
                    <a:pt x="1397514" y="1358635"/>
                  </a:lnTo>
                  <a:cubicBezTo>
                    <a:pt x="1397514" y="1380107"/>
                    <a:pt x="1380107" y="1397514"/>
                    <a:pt x="1358635" y="1397514"/>
                  </a:cubicBezTo>
                  <a:lnTo>
                    <a:pt x="38879" y="1397514"/>
                  </a:lnTo>
                  <a:cubicBezTo>
                    <a:pt x="17407" y="1397514"/>
                    <a:pt x="0" y="1380107"/>
                    <a:pt x="0" y="1358635"/>
                  </a:cubicBezTo>
                  <a:lnTo>
                    <a:pt x="0" y="38879"/>
                  </a:lnTo>
                  <a:cubicBezTo>
                    <a:pt x="0" y="17407"/>
                    <a:pt x="17407" y="0"/>
                    <a:pt x="388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2700">
              <a:solidFill>
                <a:schemeClr val="bg1"/>
              </a:solidFill>
            </a:ln>
            <a:effectLst/>
          </p:spPr>
        </p:pic>
        <p:sp>
          <p:nvSpPr>
            <p:cNvPr id="32" name="矩形 30"/>
            <p:cNvSpPr>
              <a:spLocks noChangeArrowheads="1"/>
            </p:cNvSpPr>
            <p:nvPr/>
          </p:nvSpPr>
          <p:spPr bwMode="auto">
            <a:xfrm>
              <a:off x="6812741" y="1789491"/>
              <a:ext cx="2328655" cy="7857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8485" tIns="19242" rIns="38485" bIns="19242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70561" y="3747570"/>
            <a:ext cx="4268523" cy="1924440"/>
            <a:chOff x="6629431" y="3994993"/>
            <a:chExt cx="4268523" cy="2188960"/>
          </a:xfrm>
        </p:grpSpPr>
        <p:sp>
          <p:nvSpPr>
            <p:cNvPr id="22" name="圆角矩形 21"/>
            <p:cNvSpPr/>
            <p:nvPr/>
          </p:nvSpPr>
          <p:spPr>
            <a:xfrm>
              <a:off x="6629431" y="3994993"/>
              <a:ext cx="3521825" cy="1963747"/>
            </a:xfrm>
            <a:prstGeom prst="roundRect">
              <a:avLst>
                <a:gd name="adj" fmla="val 2782"/>
              </a:avLst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887" tIns="33944" rIns="67887" bIns="33944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50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38867" y="5789301"/>
              <a:ext cx="1270608" cy="394652"/>
            </a:xfrm>
            <a:prstGeom prst="rect">
              <a:avLst/>
            </a:prstGeom>
            <a:solidFill>
              <a:srgbClr val="244C89"/>
            </a:solidFill>
            <a:effectLst>
              <a:outerShdw blurRad="114300" dist="38100" dir="5400000" algn="t" rotWithShape="0">
                <a:prstClr val="black">
                  <a:alpha val="31000"/>
                </a:prstClr>
              </a:outerShdw>
            </a:effectLst>
          </p:spPr>
          <p:txBody>
            <a:bodyPr wrap="square" lIns="67887" tIns="33944" rIns="67887" bIns="33944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案例四</a:t>
              </a: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64" r="8564"/>
            <a:stretch/>
          </p:blipFill>
          <p:spPr>
            <a:xfrm>
              <a:off x="9225468" y="4215848"/>
              <a:ext cx="1672486" cy="1530378"/>
            </a:xfrm>
            <a:custGeom>
              <a:avLst/>
              <a:gdLst>
                <a:gd name="connsiteX0" fmla="*/ 38879 w 1397514"/>
                <a:gd name="connsiteY0" fmla="*/ 0 h 1397514"/>
                <a:gd name="connsiteX1" fmla="*/ 1358635 w 1397514"/>
                <a:gd name="connsiteY1" fmla="*/ 0 h 1397514"/>
                <a:gd name="connsiteX2" fmla="*/ 1397514 w 1397514"/>
                <a:gd name="connsiteY2" fmla="*/ 38879 h 1397514"/>
                <a:gd name="connsiteX3" fmla="*/ 1397514 w 1397514"/>
                <a:gd name="connsiteY3" fmla="*/ 1358635 h 1397514"/>
                <a:gd name="connsiteX4" fmla="*/ 1358635 w 1397514"/>
                <a:gd name="connsiteY4" fmla="*/ 1397514 h 1397514"/>
                <a:gd name="connsiteX5" fmla="*/ 38879 w 1397514"/>
                <a:gd name="connsiteY5" fmla="*/ 1397514 h 1397514"/>
                <a:gd name="connsiteX6" fmla="*/ 0 w 1397514"/>
                <a:gd name="connsiteY6" fmla="*/ 1358635 h 1397514"/>
                <a:gd name="connsiteX7" fmla="*/ 0 w 1397514"/>
                <a:gd name="connsiteY7" fmla="*/ 38879 h 1397514"/>
                <a:gd name="connsiteX8" fmla="*/ 38879 w 1397514"/>
                <a:gd name="connsiteY8" fmla="*/ 0 h 139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7514" h="1397514">
                  <a:moveTo>
                    <a:pt x="38879" y="0"/>
                  </a:moveTo>
                  <a:lnTo>
                    <a:pt x="1358635" y="0"/>
                  </a:lnTo>
                  <a:cubicBezTo>
                    <a:pt x="1380107" y="0"/>
                    <a:pt x="1397514" y="17407"/>
                    <a:pt x="1397514" y="38879"/>
                  </a:cubicBezTo>
                  <a:lnTo>
                    <a:pt x="1397514" y="1358635"/>
                  </a:lnTo>
                  <a:cubicBezTo>
                    <a:pt x="1397514" y="1380107"/>
                    <a:pt x="1380107" y="1397514"/>
                    <a:pt x="1358635" y="1397514"/>
                  </a:cubicBezTo>
                  <a:lnTo>
                    <a:pt x="38879" y="1397514"/>
                  </a:lnTo>
                  <a:cubicBezTo>
                    <a:pt x="17407" y="1397514"/>
                    <a:pt x="0" y="1380107"/>
                    <a:pt x="0" y="1358635"/>
                  </a:cubicBezTo>
                  <a:lnTo>
                    <a:pt x="0" y="38879"/>
                  </a:lnTo>
                  <a:cubicBezTo>
                    <a:pt x="0" y="17407"/>
                    <a:pt x="17407" y="0"/>
                    <a:pt x="388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2700">
              <a:solidFill>
                <a:schemeClr val="bg1"/>
              </a:solidFill>
            </a:ln>
            <a:effectLst/>
          </p:spPr>
        </p:pic>
        <p:sp>
          <p:nvSpPr>
            <p:cNvPr id="33" name="矩形 30"/>
            <p:cNvSpPr>
              <a:spLocks noChangeArrowheads="1"/>
            </p:cNvSpPr>
            <p:nvPr/>
          </p:nvSpPr>
          <p:spPr bwMode="auto">
            <a:xfrm>
              <a:off x="6812741" y="4278257"/>
              <a:ext cx="2328655" cy="7857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8485" tIns="19242" rIns="38485" bIns="19242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16050" y="3747570"/>
            <a:ext cx="4330606" cy="1924440"/>
            <a:chOff x="1135924" y="3994993"/>
            <a:chExt cx="4330606" cy="2188960"/>
          </a:xfrm>
        </p:grpSpPr>
        <p:sp>
          <p:nvSpPr>
            <p:cNvPr id="21" name="圆角矩形 20"/>
            <p:cNvSpPr/>
            <p:nvPr/>
          </p:nvSpPr>
          <p:spPr>
            <a:xfrm>
              <a:off x="1135924" y="3994993"/>
              <a:ext cx="3521825" cy="1963747"/>
            </a:xfrm>
            <a:prstGeom prst="roundRect">
              <a:avLst>
                <a:gd name="adj" fmla="val 2782"/>
              </a:avLst>
            </a:prstGeom>
            <a:solidFill>
              <a:schemeClr val="bg1">
                <a:lumMod val="95000"/>
              </a:schemeClr>
            </a:solidFill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887" tIns="33944" rIns="67887" bIns="33944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50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373237" y="5789301"/>
              <a:ext cx="1270608" cy="394652"/>
            </a:xfrm>
            <a:prstGeom prst="rect">
              <a:avLst/>
            </a:prstGeom>
            <a:solidFill>
              <a:srgbClr val="244C89"/>
            </a:solidFill>
            <a:effectLst/>
          </p:spPr>
          <p:txBody>
            <a:bodyPr wrap="square" lIns="67887" tIns="33944" rIns="67887" bIns="33944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案例三</a:t>
              </a: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21" r="17421"/>
            <a:stretch/>
          </p:blipFill>
          <p:spPr>
            <a:xfrm>
              <a:off x="3932147" y="4215849"/>
              <a:ext cx="1534383" cy="1530378"/>
            </a:xfrm>
            <a:custGeom>
              <a:avLst/>
              <a:gdLst>
                <a:gd name="connsiteX0" fmla="*/ 38879 w 1397514"/>
                <a:gd name="connsiteY0" fmla="*/ 0 h 1397514"/>
                <a:gd name="connsiteX1" fmla="*/ 1358635 w 1397514"/>
                <a:gd name="connsiteY1" fmla="*/ 0 h 1397514"/>
                <a:gd name="connsiteX2" fmla="*/ 1397514 w 1397514"/>
                <a:gd name="connsiteY2" fmla="*/ 38879 h 1397514"/>
                <a:gd name="connsiteX3" fmla="*/ 1397514 w 1397514"/>
                <a:gd name="connsiteY3" fmla="*/ 1358635 h 1397514"/>
                <a:gd name="connsiteX4" fmla="*/ 1358635 w 1397514"/>
                <a:gd name="connsiteY4" fmla="*/ 1397514 h 1397514"/>
                <a:gd name="connsiteX5" fmla="*/ 38879 w 1397514"/>
                <a:gd name="connsiteY5" fmla="*/ 1397514 h 1397514"/>
                <a:gd name="connsiteX6" fmla="*/ 0 w 1397514"/>
                <a:gd name="connsiteY6" fmla="*/ 1358635 h 1397514"/>
                <a:gd name="connsiteX7" fmla="*/ 0 w 1397514"/>
                <a:gd name="connsiteY7" fmla="*/ 38879 h 1397514"/>
                <a:gd name="connsiteX8" fmla="*/ 38879 w 1397514"/>
                <a:gd name="connsiteY8" fmla="*/ 0 h 139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7514" h="1397514">
                  <a:moveTo>
                    <a:pt x="38879" y="0"/>
                  </a:moveTo>
                  <a:lnTo>
                    <a:pt x="1358635" y="0"/>
                  </a:lnTo>
                  <a:cubicBezTo>
                    <a:pt x="1380107" y="0"/>
                    <a:pt x="1397514" y="17407"/>
                    <a:pt x="1397514" y="38879"/>
                  </a:cubicBezTo>
                  <a:lnTo>
                    <a:pt x="1397514" y="1358635"/>
                  </a:lnTo>
                  <a:cubicBezTo>
                    <a:pt x="1397514" y="1380107"/>
                    <a:pt x="1380107" y="1397514"/>
                    <a:pt x="1358635" y="1397514"/>
                  </a:cubicBezTo>
                  <a:lnTo>
                    <a:pt x="38879" y="1397514"/>
                  </a:lnTo>
                  <a:cubicBezTo>
                    <a:pt x="17407" y="1397514"/>
                    <a:pt x="0" y="1380107"/>
                    <a:pt x="0" y="1358635"/>
                  </a:cubicBezTo>
                  <a:lnTo>
                    <a:pt x="0" y="38879"/>
                  </a:lnTo>
                  <a:cubicBezTo>
                    <a:pt x="0" y="17407"/>
                    <a:pt x="17407" y="0"/>
                    <a:pt x="388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2700">
              <a:solidFill>
                <a:schemeClr val="bg1"/>
              </a:solidFill>
            </a:ln>
            <a:effectLst/>
          </p:spPr>
        </p:pic>
        <p:sp>
          <p:nvSpPr>
            <p:cNvPr id="34" name="矩形 30"/>
            <p:cNvSpPr>
              <a:spLocks noChangeArrowheads="1"/>
            </p:cNvSpPr>
            <p:nvPr/>
          </p:nvSpPr>
          <p:spPr bwMode="auto">
            <a:xfrm>
              <a:off x="1351143" y="4278257"/>
              <a:ext cx="2328655" cy="7857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8485" tIns="19242" rIns="38485" bIns="19242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C686307-EE80-4A55-A39B-7EC6FBEB175D}"/>
              </a:ext>
            </a:extLst>
          </p:cNvPr>
          <p:cNvGrpSpPr/>
          <p:nvPr/>
        </p:nvGrpSpPr>
        <p:grpSpPr>
          <a:xfrm>
            <a:off x="667653" y="249265"/>
            <a:ext cx="4925386" cy="598404"/>
            <a:chOff x="667653" y="249265"/>
            <a:chExt cx="4925386" cy="598404"/>
          </a:xfrm>
        </p:grpSpPr>
        <p:grpSp>
          <p:nvGrpSpPr>
            <p:cNvPr id="36" name="组合 23">
              <a:extLst>
                <a:ext uri="{FF2B5EF4-FFF2-40B4-BE49-F238E27FC236}">
                  <a16:creationId xmlns:a16="http://schemas.microsoft.com/office/drawing/2014/main" id="{A6FD6F11-2E48-4D2E-827F-FD3D167C68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7653" y="270190"/>
              <a:ext cx="576262" cy="576262"/>
              <a:chOff x="6170389" y="4163727"/>
              <a:chExt cx="576064" cy="576064"/>
            </a:xfrm>
          </p:grpSpPr>
          <p:sp>
            <p:nvSpPr>
              <p:cNvPr id="41" name="圆角矩形 12">
                <a:extLst>
                  <a:ext uri="{FF2B5EF4-FFF2-40B4-BE49-F238E27FC236}">
                    <a16:creationId xmlns:a16="http://schemas.microsoft.com/office/drawing/2014/main" id="{C2AC15FA-9476-477D-BC6C-DCBCF9E229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0389" y="4163727"/>
                <a:ext cx="576064" cy="576064"/>
              </a:xfrm>
              <a:prstGeom prst="roundRect">
                <a:avLst>
                  <a:gd name="adj" fmla="val 16667"/>
                </a:avLst>
              </a:pr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zh-CN" altLang="en-US" sz="1800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Freeform 12">
                <a:extLst>
                  <a:ext uri="{FF2B5EF4-FFF2-40B4-BE49-F238E27FC236}">
                    <a16:creationId xmlns:a16="http://schemas.microsoft.com/office/drawing/2014/main" id="{B52D2FEA-9AEA-4CA9-8C32-100FBC30C1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78404" y="4253861"/>
                <a:ext cx="378197" cy="364816"/>
              </a:xfrm>
              <a:custGeom>
                <a:avLst/>
                <a:gdLst>
                  <a:gd name="T0" fmla="*/ 2147483646 w 1022"/>
                  <a:gd name="T1" fmla="*/ 2147483646 h 973"/>
                  <a:gd name="T2" fmla="*/ 2147483646 w 1022"/>
                  <a:gd name="T3" fmla="*/ 2147483646 h 973"/>
                  <a:gd name="T4" fmla="*/ 2147483646 w 1022"/>
                  <a:gd name="T5" fmla="*/ 2147483646 h 973"/>
                  <a:gd name="T6" fmla="*/ 2147483646 w 1022"/>
                  <a:gd name="T7" fmla="*/ 2147483646 h 973"/>
                  <a:gd name="T8" fmla="*/ 2147483646 w 1022"/>
                  <a:gd name="T9" fmla="*/ 2147483646 h 973"/>
                  <a:gd name="T10" fmla="*/ 2147483646 w 1022"/>
                  <a:gd name="T11" fmla="*/ 2147483646 h 973"/>
                  <a:gd name="T12" fmla="*/ 2147483646 w 1022"/>
                  <a:gd name="T13" fmla="*/ 2147483646 h 973"/>
                  <a:gd name="T14" fmla="*/ 2147483646 w 1022"/>
                  <a:gd name="T15" fmla="*/ 2147483646 h 973"/>
                  <a:gd name="T16" fmla="*/ 2147483646 w 1022"/>
                  <a:gd name="T17" fmla="*/ 2147483646 h 973"/>
                  <a:gd name="T18" fmla="*/ 2147483646 w 1022"/>
                  <a:gd name="T19" fmla="*/ 2147483646 h 973"/>
                  <a:gd name="T20" fmla="*/ 2147483646 w 1022"/>
                  <a:gd name="T21" fmla="*/ 2147483646 h 973"/>
                  <a:gd name="T22" fmla="*/ 2147483646 w 1022"/>
                  <a:gd name="T23" fmla="*/ 2147483646 h 973"/>
                  <a:gd name="T24" fmla="*/ 2147483646 w 1022"/>
                  <a:gd name="T25" fmla="*/ 2147483646 h 973"/>
                  <a:gd name="T26" fmla="*/ 2147483646 w 1022"/>
                  <a:gd name="T27" fmla="*/ 2147483646 h 973"/>
                  <a:gd name="T28" fmla="*/ 2147483646 w 1022"/>
                  <a:gd name="T29" fmla="*/ 2147483646 h 973"/>
                  <a:gd name="T30" fmla="*/ 2147483646 w 1022"/>
                  <a:gd name="T31" fmla="*/ 2147483646 h 973"/>
                  <a:gd name="T32" fmla="*/ 2147483646 w 1022"/>
                  <a:gd name="T33" fmla="*/ 2147483646 h 973"/>
                  <a:gd name="T34" fmla="*/ 2147483646 w 1022"/>
                  <a:gd name="T35" fmla="*/ 2147483646 h 973"/>
                  <a:gd name="T36" fmla="*/ 2147483646 w 1022"/>
                  <a:gd name="T37" fmla="*/ 2147483646 h 973"/>
                  <a:gd name="T38" fmla="*/ 2147483646 w 1022"/>
                  <a:gd name="T39" fmla="*/ 2147483646 h 973"/>
                  <a:gd name="T40" fmla="*/ 2147483646 w 1022"/>
                  <a:gd name="T41" fmla="*/ 2147483646 h 973"/>
                  <a:gd name="T42" fmla="*/ 2147483646 w 1022"/>
                  <a:gd name="T43" fmla="*/ 2147483646 h 973"/>
                  <a:gd name="T44" fmla="*/ 2147483646 w 1022"/>
                  <a:gd name="T45" fmla="*/ 2147483646 h 973"/>
                  <a:gd name="T46" fmla="*/ 2147483646 w 1022"/>
                  <a:gd name="T47" fmla="*/ 2147483646 h 973"/>
                  <a:gd name="T48" fmla="*/ 2147483646 w 1022"/>
                  <a:gd name="T49" fmla="*/ 2147483646 h 973"/>
                  <a:gd name="T50" fmla="*/ 2147483646 w 1022"/>
                  <a:gd name="T51" fmla="*/ 2147483646 h 973"/>
                  <a:gd name="T52" fmla="*/ 2147483646 w 1022"/>
                  <a:gd name="T53" fmla="*/ 2147483646 h 973"/>
                  <a:gd name="T54" fmla="*/ 2147483646 w 1022"/>
                  <a:gd name="T55" fmla="*/ 2147483646 h 973"/>
                  <a:gd name="T56" fmla="*/ 2147483646 w 1022"/>
                  <a:gd name="T57" fmla="*/ 2147483646 h 973"/>
                  <a:gd name="T58" fmla="*/ 2147483646 w 1022"/>
                  <a:gd name="T59" fmla="*/ 2147483646 h 973"/>
                  <a:gd name="T60" fmla="*/ 2147483646 w 1022"/>
                  <a:gd name="T61" fmla="*/ 2147483646 h 973"/>
                  <a:gd name="T62" fmla="*/ 2147483646 w 1022"/>
                  <a:gd name="T63" fmla="*/ 2147483646 h 973"/>
                  <a:gd name="T64" fmla="*/ 2147483646 w 1022"/>
                  <a:gd name="T65" fmla="*/ 2147483646 h 973"/>
                  <a:gd name="T66" fmla="*/ 2147483646 w 1022"/>
                  <a:gd name="T67" fmla="*/ 2147483646 h 973"/>
                  <a:gd name="T68" fmla="*/ 2147483646 w 1022"/>
                  <a:gd name="T69" fmla="*/ 2147483646 h 973"/>
                  <a:gd name="T70" fmla="*/ 2147483646 w 1022"/>
                  <a:gd name="T71" fmla="*/ 2147483646 h 973"/>
                  <a:gd name="T72" fmla="*/ 2147483646 w 1022"/>
                  <a:gd name="T73" fmla="*/ 2147483646 h 973"/>
                  <a:gd name="T74" fmla="*/ 2147483646 w 1022"/>
                  <a:gd name="T75" fmla="*/ 2147483646 h 973"/>
                  <a:gd name="T76" fmla="*/ 2147483646 w 1022"/>
                  <a:gd name="T77" fmla="*/ 2147483646 h 973"/>
                  <a:gd name="T78" fmla="*/ 2147483646 w 1022"/>
                  <a:gd name="T79" fmla="*/ 2147483646 h 973"/>
                  <a:gd name="T80" fmla="*/ 2147483646 w 1022"/>
                  <a:gd name="T81" fmla="*/ 2147483646 h 973"/>
                  <a:gd name="T82" fmla="*/ 2147483646 w 1022"/>
                  <a:gd name="T83" fmla="*/ 2147483646 h 973"/>
                  <a:gd name="T84" fmla="*/ 2147483646 w 1022"/>
                  <a:gd name="T85" fmla="*/ 2147483646 h 973"/>
                  <a:gd name="T86" fmla="*/ 2147483646 w 1022"/>
                  <a:gd name="T87" fmla="*/ 2147483646 h 97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022" h="973">
                    <a:moveTo>
                      <a:pt x="596" y="882"/>
                    </a:moveTo>
                    <a:lnTo>
                      <a:pt x="426" y="882"/>
                    </a:lnTo>
                    <a:cubicBezTo>
                      <a:pt x="414" y="882"/>
                      <a:pt x="403" y="892"/>
                      <a:pt x="403" y="904"/>
                    </a:cubicBezTo>
                    <a:cubicBezTo>
                      <a:pt x="403" y="916"/>
                      <a:pt x="414" y="926"/>
                      <a:pt x="426" y="926"/>
                    </a:cubicBezTo>
                    <a:lnTo>
                      <a:pt x="596" y="926"/>
                    </a:lnTo>
                    <a:cubicBezTo>
                      <a:pt x="609" y="926"/>
                      <a:pt x="619" y="916"/>
                      <a:pt x="619" y="904"/>
                    </a:cubicBezTo>
                    <a:cubicBezTo>
                      <a:pt x="619" y="892"/>
                      <a:pt x="609" y="882"/>
                      <a:pt x="596" y="882"/>
                    </a:cubicBezTo>
                    <a:close/>
                    <a:moveTo>
                      <a:pt x="596" y="813"/>
                    </a:moveTo>
                    <a:lnTo>
                      <a:pt x="596" y="813"/>
                    </a:lnTo>
                    <a:lnTo>
                      <a:pt x="426" y="813"/>
                    </a:lnTo>
                    <a:cubicBezTo>
                      <a:pt x="414" y="813"/>
                      <a:pt x="403" y="823"/>
                      <a:pt x="403" y="835"/>
                    </a:cubicBezTo>
                    <a:cubicBezTo>
                      <a:pt x="403" y="848"/>
                      <a:pt x="414" y="858"/>
                      <a:pt x="426" y="858"/>
                    </a:cubicBezTo>
                    <a:lnTo>
                      <a:pt x="596" y="858"/>
                    </a:lnTo>
                    <a:cubicBezTo>
                      <a:pt x="609" y="858"/>
                      <a:pt x="619" y="848"/>
                      <a:pt x="619" y="835"/>
                    </a:cubicBezTo>
                    <a:cubicBezTo>
                      <a:pt x="619" y="823"/>
                      <a:pt x="609" y="813"/>
                      <a:pt x="596" y="813"/>
                    </a:cubicBezTo>
                    <a:close/>
                    <a:moveTo>
                      <a:pt x="511" y="973"/>
                    </a:moveTo>
                    <a:lnTo>
                      <a:pt x="511" y="973"/>
                    </a:lnTo>
                    <a:lnTo>
                      <a:pt x="585" y="946"/>
                    </a:lnTo>
                    <a:lnTo>
                      <a:pt x="437" y="946"/>
                    </a:lnTo>
                    <a:lnTo>
                      <a:pt x="511" y="973"/>
                    </a:lnTo>
                    <a:close/>
                    <a:moveTo>
                      <a:pt x="514" y="261"/>
                    </a:moveTo>
                    <a:lnTo>
                      <a:pt x="514" y="261"/>
                    </a:lnTo>
                    <a:lnTo>
                      <a:pt x="508" y="261"/>
                    </a:lnTo>
                    <a:cubicBezTo>
                      <a:pt x="384" y="261"/>
                      <a:pt x="272" y="362"/>
                      <a:pt x="272" y="486"/>
                    </a:cubicBezTo>
                    <a:cubicBezTo>
                      <a:pt x="272" y="611"/>
                      <a:pt x="377" y="682"/>
                      <a:pt x="388" y="721"/>
                    </a:cubicBezTo>
                    <a:cubicBezTo>
                      <a:pt x="398" y="759"/>
                      <a:pt x="388" y="778"/>
                      <a:pt x="416" y="787"/>
                    </a:cubicBezTo>
                    <a:cubicBezTo>
                      <a:pt x="444" y="796"/>
                      <a:pt x="508" y="794"/>
                      <a:pt x="508" y="794"/>
                    </a:cubicBezTo>
                    <a:lnTo>
                      <a:pt x="514" y="794"/>
                    </a:lnTo>
                    <a:cubicBezTo>
                      <a:pt x="514" y="794"/>
                      <a:pt x="578" y="796"/>
                      <a:pt x="606" y="787"/>
                    </a:cubicBezTo>
                    <a:cubicBezTo>
                      <a:pt x="634" y="778"/>
                      <a:pt x="624" y="759"/>
                      <a:pt x="634" y="721"/>
                    </a:cubicBezTo>
                    <a:cubicBezTo>
                      <a:pt x="645" y="682"/>
                      <a:pt x="750" y="611"/>
                      <a:pt x="750" y="486"/>
                    </a:cubicBezTo>
                    <a:cubicBezTo>
                      <a:pt x="750" y="362"/>
                      <a:pt x="638" y="261"/>
                      <a:pt x="514" y="261"/>
                    </a:cubicBezTo>
                    <a:close/>
                    <a:moveTo>
                      <a:pt x="201" y="527"/>
                    </a:moveTo>
                    <a:lnTo>
                      <a:pt x="201" y="527"/>
                    </a:lnTo>
                    <a:cubicBezTo>
                      <a:pt x="201" y="509"/>
                      <a:pt x="183" y="495"/>
                      <a:pt x="162" y="495"/>
                    </a:cubicBezTo>
                    <a:lnTo>
                      <a:pt x="39" y="495"/>
                    </a:lnTo>
                    <a:cubicBezTo>
                      <a:pt x="17" y="495"/>
                      <a:pt x="0" y="509"/>
                      <a:pt x="0" y="527"/>
                    </a:cubicBezTo>
                    <a:cubicBezTo>
                      <a:pt x="0" y="544"/>
                      <a:pt x="17" y="558"/>
                      <a:pt x="39" y="558"/>
                    </a:cubicBezTo>
                    <a:lnTo>
                      <a:pt x="162" y="558"/>
                    </a:lnTo>
                    <a:cubicBezTo>
                      <a:pt x="183" y="558"/>
                      <a:pt x="201" y="544"/>
                      <a:pt x="201" y="527"/>
                    </a:cubicBezTo>
                    <a:close/>
                    <a:moveTo>
                      <a:pt x="983" y="495"/>
                    </a:moveTo>
                    <a:lnTo>
                      <a:pt x="983" y="495"/>
                    </a:lnTo>
                    <a:lnTo>
                      <a:pt x="860" y="495"/>
                    </a:lnTo>
                    <a:cubicBezTo>
                      <a:pt x="839" y="495"/>
                      <a:pt x="822" y="509"/>
                      <a:pt x="822" y="527"/>
                    </a:cubicBezTo>
                    <a:cubicBezTo>
                      <a:pt x="822" y="544"/>
                      <a:pt x="839" y="558"/>
                      <a:pt x="860" y="558"/>
                    </a:cubicBezTo>
                    <a:lnTo>
                      <a:pt x="983" y="558"/>
                    </a:lnTo>
                    <a:cubicBezTo>
                      <a:pt x="1005" y="558"/>
                      <a:pt x="1022" y="544"/>
                      <a:pt x="1022" y="527"/>
                    </a:cubicBezTo>
                    <a:cubicBezTo>
                      <a:pt x="1022" y="509"/>
                      <a:pt x="1005" y="495"/>
                      <a:pt x="983" y="495"/>
                    </a:cubicBezTo>
                    <a:close/>
                    <a:moveTo>
                      <a:pt x="782" y="296"/>
                    </a:moveTo>
                    <a:lnTo>
                      <a:pt x="782" y="296"/>
                    </a:lnTo>
                    <a:lnTo>
                      <a:pt x="869" y="209"/>
                    </a:lnTo>
                    <a:cubicBezTo>
                      <a:pt x="885" y="194"/>
                      <a:pt x="887" y="172"/>
                      <a:pt x="874" y="159"/>
                    </a:cubicBezTo>
                    <a:cubicBezTo>
                      <a:pt x="862" y="147"/>
                      <a:pt x="839" y="149"/>
                      <a:pt x="824" y="164"/>
                    </a:cubicBezTo>
                    <a:lnTo>
                      <a:pt x="737" y="251"/>
                    </a:lnTo>
                    <a:cubicBezTo>
                      <a:pt x="722" y="266"/>
                      <a:pt x="720" y="289"/>
                      <a:pt x="732" y="301"/>
                    </a:cubicBezTo>
                    <a:cubicBezTo>
                      <a:pt x="745" y="314"/>
                      <a:pt x="767" y="311"/>
                      <a:pt x="782" y="296"/>
                    </a:cubicBezTo>
                    <a:close/>
                    <a:moveTo>
                      <a:pt x="508" y="201"/>
                    </a:moveTo>
                    <a:lnTo>
                      <a:pt x="508" y="201"/>
                    </a:lnTo>
                    <a:cubicBezTo>
                      <a:pt x="526" y="201"/>
                      <a:pt x="540" y="183"/>
                      <a:pt x="540" y="162"/>
                    </a:cubicBezTo>
                    <a:lnTo>
                      <a:pt x="540" y="39"/>
                    </a:lnTo>
                    <a:cubicBezTo>
                      <a:pt x="540" y="18"/>
                      <a:pt x="526" y="0"/>
                      <a:pt x="508" y="0"/>
                    </a:cubicBezTo>
                    <a:cubicBezTo>
                      <a:pt x="491" y="0"/>
                      <a:pt x="476" y="18"/>
                      <a:pt x="476" y="39"/>
                    </a:cubicBezTo>
                    <a:lnTo>
                      <a:pt x="476" y="162"/>
                    </a:lnTo>
                    <a:cubicBezTo>
                      <a:pt x="476" y="183"/>
                      <a:pt x="491" y="201"/>
                      <a:pt x="508" y="201"/>
                    </a:cubicBezTo>
                    <a:close/>
                    <a:moveTo>
                      <a:pt x="229" y="283"/>
                    </a:moveTo>
                    <a:lnTo>
                      <a:pt x="229" y="283"/>
                    </a:lnTo>
                    <a:cubicBezTo>
                      <a:pt x="244" y="299"/>
                      <a:pt x="267" y="301"/>
                      <a:pt x="279" y="288"/>
                    </a:cubicBezTo>
                    <a:cubicBezTo>
                      <a:pt x="292" y="276"/>
                      <a:pt x="289" y="254"/>
                      <a:pt x="274" y="238"/>
                    </a:cubicBezTo>
                    <a:lnTo>
                      <a:pt x="187" y="151"/>
                    </a:lnTo>
                    <a:cubicBezTo>
                      <a:pt x="172" y="136"/>
                      <a:pt x="149" y="134"/>
                      <a:pt x="137" y="146"/>
                    </a:cubicBezTo>
                    <a:cubicBezTo>
                      <a:pt x="125" y="159"/>
                      <a:pt x="127" y="181"/>
                      <a:pt x="142" y="196"/>
                    </a:cubicBezTo>
                    <a:lnTo>
                      <a:pt x="229" y="283"/>
                    </a:lnTo>
                    <a:close/>
                    <a:moveTo>
                      <a:pt x="240" y="756"/>
                    </a:moveTo>
                    <a:lnTo>
                      <a:pt x="240" y="756"/>
                    </a:lnTo>
                    <a:lnTo>
                      <a:pt x="153" y="843"/>
                    </a:lnTo>
                    <a:cubicBezTo>
                      <a:pt x="137" y="859"/>
                      <a:pt x="135" y="881"/>
                      <a:pt x="148" y="894"/>
                    </a:cubicBezTo>
                    <a:cubicBezTo>
                      <a:pt x="160" y="906"/>
                      <a:pt x="183" y="904"/>
                      <a:pt x="198" y="889"/>
                    </a:cubicBezTo>
                    <a:lnTo>
                      <a:pt x="285" y="802"/>
                    </a:lnTo>
                    <a:cubicBezTo>
                      <a:pt x="300" y="786"/>
                      <a:pt x="302" y="764"/>
                      <a:pt x="290" y="751"/>
                    </a:cubicBezTo>
                    <a:cubicBezTo>
                      <a:pt x="277" y="739"/>
                      <a:pt x="255" y="741"/>
                      <a:pt x="240" y="756"/>
                    </a:cubicBezTo>
                    <a:close/>
                    <a:moveTo>
                      <a:pt x="793" y="769"/>
                    </a:moveTo>
                    <a:lnTo>
                      <a:pt x="793" y="769"/>
                    </a:lnTo>
                    <a:cubicBezTo>
                      <a:pt x="778" y="754"/>
                      <a:pt x="755" y="752"/>
                      <a:pt x="743" y="764"/>
                    </a:cubicBezTo>
                    <a:cubicBezTo>
                      <a:pt x="731" y="777"/>
                      <a:pt x="733" y="799"/>
                      <a:pt x="748" y="814"/>
                    </a:cubicBezTo>
                    <a:lnTo>
                      <a:pt x="835" y="901"/>
                    </a:lnTo>
                    <a:cubicBezTo>
                      <a:pt x="850" y="916"/>
                      <a:pt x="873" y="919"/>
                      <a:pt x="885" y="906"/>
                    </a:cubicBezTo>
                    <a:cubicBezTo>
                      <a:pt x="897" y="894"/>
                      <a:pt x="895" y="871"/>
                      <a:pt x="880" y="856"/>
                    </a:cubicBezTo>
                    <a:lnTo>
                      <a:pt x="793" y="7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B7514E3-08F9-41D9-9AC2-97DC222F1C6D}"/>
                </a:ext>
              </a:extLst>
            </p:cNvPr>
            <p:cNvGrpSpPr/>
            <p:nvPr/>
          </p:nvGrpSpPr>
          <p:grpSpPr>
            <a:xfrm>
              <a:off x="1421503" y="801950"/>
              <a:ext cx="4171536" cy="45719"/>
              <a:chOff x="6956001" y="1968700"/>
              <a:chExt cx="4171536" cy="45719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2A2A772A-6401-42AD-9E7F-499389AD47FF}"/>
                  </a:ext>
                </a:extLst>
              </p:cNvPr>
              <p:cNvCxnSpPr/>
              <p:nvPr/>
            </p:nvCxnSpPr>
            <p:spPr>
              <a:xfrm flipH="1">
                <a:off x="6970986" y="2009999"/>
                <a:ext cx="4156551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0BB26160-F2CD-4478-98E6-1404E58F54CE}"/>
                  </a:ext>
                </a:extLst>
              </p:cNvPr>
              <p:cNvSpPr/>
              <p:nvPr/>
            </p:nvSpPr>
            <p:spPr>
              <a:xfrm flipH="1">
                <a:off x="6956001" y="1968700"/>
                <a:ext cx="950535" cy="45719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TextBox 59">
              <a:extLst>
                <a:ext uri="{FF2B5EF4-FFF2-40B4-BE49-F238E27FC236}">
                  <a16:creationId xmlns:a16="http://schemas.microsoft.com/office/drawing/2014/main" id="{556248D5-FD9C-4A51-A2FD-22478525DC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8111" y="249265"/>
              <a:ext cx="3546654" cy="50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关键技术与实践难点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3018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296523" y="1702929"/>
            <a:ext cx="1817741" cy="1817743"/>
            <a:chOff x="539552" y="1275606"/>
            <a:chExt cx="1533066" cy="1533067"/>
          </a:xfrm>
          <a:effectLst/>
        </p:grpSpPr>
        <p:sp>
          <p:nvSpPr>
            <p:cNvPr id="29" name="椭圆 28"/>
            <p:cNvSpPr/>
            <p:nvPr/>
          </p:nvSpPr>
          <p:spPr>
            <a:xfrm>
              <a:off x="599841" y="1335895"/>
              <a:ext cx="1412488" cy="1412488"/>
            </a:xfrm>
            <a:prstGeom prst="ellipse">
              <a:avLst/>
            </a:prstGeom>
            <a:noFill/>
            <a:ln w="22225">
              <a:solidFill>
                <a:srgbClr val="433D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空心弧 31"/>
            <p:cNvSpPr/>
            <p:nvPr/>
          </p:nvSpPr>
          <p:spPr>
            <a:xfrm>
              <a:off x="539552" y="1275606"/>
              <a:ext cx="1533066" cy="1533067"/>
            </a:xfrm>
            <a:prstGeom prst="blockArc">
              <a:avLst>
                <a:gd name="adj1" fmla="val 16159021"/>
                <a:gd name="adj2" fmla="val 8346940"/>
                <a:gd name="adj3" fmla="val 6804"/>
              </a:avLst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75501" y="1702929"/>
            <a:ext cx="1817741" cy="1817743"/>
            <a:chOff x="2714638" y="1275606"/>
            <a:chExt cx="1533066" cy="1533067"/>
          </a:xfrm>
          <a:effectLst/>
        </p:grpSpPr>
        <p:sp>
          <p:nvSpPr>
            <p:cNvPr id="37" name="椭圆 36"/>
            <p:cNvSpPr/>
            <p:nvPr/>
          </p:nvSpPr>
          <p:spPr>
            <a:xfrm>
              <a:off x="2774927" y="1335895"/>
              <a:ext cx="1412488" cy="1412488"/>
            </a:xfrm>
            <a:prstGeom prst="ellipse">
              <a:avLst/>
            </a:prstGeom>
            <a:noFill/>
            <a:ln w="22225">
              <a:solidFill>
                <a:srgbClr val="433D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39" name="空心弧 38"/>
            <p:cNvSpPr/>
            <p:nvPr/>
          </p:nvSpPr>
          <p:spPr>
            <a:xfrm>
              <a:off x="2714638" y="1275606"/>
              <a:ext cx="1533066" cy="1533067"/>
            </a:xfrm>
            <a:prstGeom prst="blockArc">
              <a:avLst>
                <a:gd name="adj1" fmla="val 16159021"/>
                <a:gd name="adj2" fmla="val 3379142"/>
                <a:gd name="adj3" fmla="val 6572"/>
              </a:avLst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54480" y="1702929"/>
            <a:ext cx="1817741" cy="1817743"/>
            <a:chOff x="4889724" y="1275606"/>
            <a:chExt cx="1533066" cy="1533067"/>
          </a:xfrm>
          <a:effectLst/>
        </p:grpSpPr>
        <p:sp>
          <p:nvSpPr>
            <p:cNvPr id="45" name="椭圆 44"/>
            <p:cNvSpPr/>
            <p:nvPr/>
          </p:nvSpPr>
          <p:spPr>
            <a:xfrm>
              <a:off x="4950013" y="1335895"/>
              <a:ext cx="1412488" cy="1412488"/>
            </a:xfrm>
            <a:prstGeom prst="ellipse">
              <a:avLst/>
            </a:prstGeom>
            <a:noFill/>
            <a:ln w="22225">
              <a:solidFill>
                <a:srgbClr val="433D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46" name="空心弧 45"/>
            <p:cNvSpPr/>
            <p:nvPr/>
          </p:nvSpPr>
          <p:spPr>
            <a:xfrm>
              <a:off x="4889724" y="1275606"/>
              <a:ext cx="1533066" cy="1533067"/>
            </a:xfrm>
            <a:prstGeom prst="blockArc">
              <a:avLst>
                <a:gd name="adj1" fmla="val 16159021"/>
                <a:gd name="adj2" fmla="val 13327729"/>
                <a:gd name="adj3" fmla="val 6723"/>
              </a:avLst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033458" y="1702929"/>
            <a:ext cx="1817741" cy="1817743"/>
            <a:chOff x="7064810" y="1275606"/>
            <a:chExt cx="1533066" cy="1533067"/>
          </a:xfrm>
          <a:effectLst/>
        </p:grpSpPr>
        <p:sp>
          <p:nvSpPr>
            <p:cNvPr id="48" name="椭圆 47"/>
            <p:cNvSpPr/>
            <p:nvPr/>
          </p:nvSpPr>
          <p:spPr>
            <a:xfrm>
              <a:off x="7125099" y="1335895"/>
              <a:ext cx="1412488" cy="1412488"/>
            </a:xfrm>
            <a:prstGeom prst="ellipse">
              <a:avLst/>
            </a:prstGeom>
            <a:noFill/>
            <a:ln w="22225">
              <a:solidFill>
                <a:srgbClr val="433D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49" name="空心弧 48"/>
            <p:cNvSpPr/>
            <p:nvPr/>
          </p:nvSpPr>
          <p:spPr>
            <a:xfrm>
              <a:off x="7064810" y="1275606"/>
              <a:ext cx="1533066" cy="1533067"/>
            </a:xfrm>
            <a:prstGeom prst="blockArc">
              <a:avLst>
                <a:gd name="adj1" fmla="val 16159021"/>
                <a:gd name="adj2" fmla="val 911348"/>
                <a:gd name="adj3" fmla="val 6416"/>
              </a:avLst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Freeform 106"/>
          <p:cNvSpPr>
            <a:spLocks noEditPoints="1"/>
          </p:cNvSpPr>
          <p:nvPr/>
        </p:nvSpPr>
        <p:spPr bwMode="auto">
          <a:xfrm>
            <a:off x="9749062" y="3807726"/>
            <a:ext cx="458291" cy="458291"/>
          </a:xfrm>
          <a:custGeom>
            <a:avLst/>
            <a:gdLst>
              <a:gd name="T0" fmla="*/ 43 w 104"/>
              <a:gd name="T1" fmla="*/ 27 h 104"/>
              <a:gd name="T2" fmla="*/ 63 w 104"/>
              <a:gd name="T3" fmla="*/ 56 h 104"/>
              <a:gd name="T4" fmla="*/ 43 w 104"/>
              <a:gd name="T5" fmla="*/ 56 h 104"/>
              <a:gd name="T6" fmla="*/ 52 w 104"/>
              <a:gd name="T7" fmla="*/ 0 h 104"/>
              <a:gd name="T8" fmla="*/ 0 w 104"/>
              <a:gd name="T9" fmla="*/ 52 h 104"/>
              <a:gd name="T10" fmla="*/ 52 w 104"/>
              <a:gd name="T11" fmla="*/ 104 h 104"/>
              <a:gd name="T12" fmla="*/ 104 w 104"/>
              <a:gd name="T13" fmla="*/ 52 h 104"/>
              <a:gd name="T14" fmla="*/ 52 w 104"/>
              <a:gd name="T15" fmla="*/ 0 h 104"/>
              <a:gd name="T16" fmla="*/ 52 w 104"/>
              <a:gd name="T17" fmla="*/ 9 h 104"/>
              <a:gd name="T18" fmla="*/ 9 w 104"/>
              <a:gd name="T19" fmla="*/ 52 h 104"/>
              <a:gd name="T20" fmla="*/ 52 w 104"/>
              <a:gd name="T21" fmla="*/ 95 h 104"/>
              <a:gd name="T22" fmla="*/ 95 w 104"/>
              <a:gd name="T23" fmla="*/ 52 h 104"/>
              <a:gd name="T24" fmla="*/ 24 w 104"/>
              <a:gd name="T25" fmla="*/ 64 h 104"/>
              <a:gd name="T26" fmla="*/ 28 w 104"/>
              <a:gd name="T27" fmla="*/ 55 h 104"/>
              <a:gd name="T28" fmla="*/ 22 w 104"/>
              <a:gd name="T29" fmla="*/ 49 h 104"/>
              <a:gd name="T30" fmla="*/ 28 w 104"/>
              <a:gd name="T31" fmla="*/ 43 h 104"/>
              <a:gd name="T32" fmla="*/ 27 w 104"/>
              <a:gd name="T33" fmla="*/ 34 h 104"/>
              <a:gd name="T34" fmla="*/ 33 w 104"/>
              <a:gd name="T35" fmla="*/ 28 h 104"/>
              <a:gd name="T36" fmla="*/ 41 w 104"/>
              <a:gd name="T37" fmla="*/ 29 h 104"/>
              <a:gd name="T38" fmla="*/ 47 w 104"/>
              <a:gd name="T39" fmla="*/ 22 h 104"/>
              <a:gd name="T40" fmla="*/ 54 w 104"/>
              <a:gd name="T41" fmla="*/ 26 h 104"/>
              <a:gd name="T42" fmla="*/ 62 w 104"/>
              <a:gd name="T43" fmla="*/ 23 h 104"/>
              <a:gd name="T44" fmla="*/ 66 w 104"/>
              <a:gd name="T45" fmla="*/ 30 h 104"/>
              <a:gd name="T46" fmla="*/ 74 w 104"/>
              <a:gd name="T47" fmla="*/ 30 h 104"/>
              <a:gd name="T48" fmla="*/ 70 w 104"/>
              <a:gd name="T49" fmla="*/ 34 h 104"/>
              <a:gd name="T50" fmla="*/ 79 w 104"/>
              <a:gd name="T51" fmla="*/ 37 h 104"/>
              <a:gd name="T52" fmla="*/ 76 w 104"/>
              <a:gd name="T53" fmla="*/ 46 h 104"/>
              <a:gd name="T54" fmla="*/ 83 w 104"/>
              <a:gd name="T55" fmla="*/ 52 h 104"/>
              <a:gd name="T56" fmla="*/ 75 w 104"/>
              <a:gd name="T57" fmla="*/ 58 h 104"/>
              <a:gd name="T58" fmla="*/ 78 w 104"/>
              <a:gd name="T59" fmla="*/ 68 h 104"/>
              <a:gd name="T60" fmla="*/ 90 w 104"/>
              <a:gd name="T61" fmla="*/ 52 h 104"/>
              <a:gd name="T62" fmla="*/ 52 w 104"/>
              <a:gd name="T63" fmla="*/ 15 h 104"/>
              <a:gd name="T64" fmla="*/ 15 w 104"/>
              <a:gd name="T65" fmla="*/ 52 h 104"/>
              <a:gd name="T66" fmla="*/ 27 w 104"/>
              <a:gd name="T67" fmla="*/ 70 h 104"/>
              <a:gd name="T68" fmla="*/ 33 w 104"/>
              <a:gd name="T69" fmla="*/ 67 h 104"/>
              <a:gd name="T70" fmla="*/ 24 w 104"/>
              <a:gd name="T71" fmla="*/ 64 h 104"/>
              <a:gd name="T72" fmla="*/ 48 w 104"/>
              <a:gd name="T73" fmla="*/ 56 h 104"/>
              <a:gd name="T74" fmla="*/ 58 w 104"/>
              <a:gd name="T75" fmla="*/ 5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4" h="104">
                <a:moveTo>
                  <a:pt x="45" y="50"/>
                </a:moveTo>
                <a:cubicBezTo>
                  <a:pt x="43" y="27"/>
                  <a:pt x="43" y="27"/>
                  <a:pt x="43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60" y="47"/>
                  <a:pt x="63" y="51"/>
                  <a:pt x="63" y="56"/>
                </a:cubicBezTo>
                <a:cubicBezTo>
                  <a:pt x="63" y="62"/>
                  <a:pt x="59" y="67"/>
                  <a:pt x="53" y="67"/>
                </a:cubicBezTo>
                <a:cubicBezTo>
                  <a:pt x="48" y="67"/>
                  <a:pt x="43" y="62"/>
                  <a:pt x="43" y="56"/>
                </a:cubicBezTo>
                <a:cubicBezTo>
                  <a:pt x="43" y="54"/>
                  <a:pt x="44" y="52"/>
                  <a:pt x="45" y="50"/>
                </a:cubicBezTo>
                <a:close/>
                <a:moveTo>
                  <a:pt x="52" y="0"/>
                </a:moveTo>
                <a:cubicBezTo>
                  <a:pt x="38" y="0"/>
                  <a:pt x="25" y="6"/>
                  <a:pt x="15" y="15"/>
                </a:cubicBezTo>
                <a:cubicBezTo>
                  <a:pt x="6" y="25"/>
                  <a:pt x="0" y="38"/>
                  <a:pt x="0" y="52"/>
                </a:cubicBezTo>
                <a:cubicBezTo>
                  <a:pt x="0" y="66"/>
                  <a:pt x="6" y="79"/>
                  <a:pt x="15" y="89"/>
                </a:cubicBezTo>
                <a:cubicBezTo>
                  <a:pt x="25" y="98"/>
                  <a:pt x="38" y="104"/>
                  <a:pt x="52" y="104"/>
                </a:cubicBezTo>
                <a:cubicBezTo>
                  <a:pt x="67" y="104"/>
                  <a:pt x="80" y="98"/>
                  <a:pt x="89" y="89"/>
                </a:cubicBezTo>
                <a:cubicBezTo>
                  <a:pt x="98" y="79"/>
                  <a:pt x="104" y="66"/>
                  <a:pt x="104" y="52"/>
                </a:cubicBezTo>
                <a:cubicBezTo>
                  <a:pt x="104" y="38"/>
                  <a:pt x="98" y="25"/>
                  <a:pt x="89" y="15"/>
                </a:cubicBezTo>
                <a:cubicBezTo>
                  <a:pt x="80" y="6"/>
                  <a:pt x="67" y="0"/>
                  <a:pt x="52" y="0"/>
                </a:cubicBezTo>
                <a:close/>
                <a:moveTo>
                  <a:pt x="83" y="22"/>
                </a:moveTo>
                <a:cubicBezTo>
                  <a:pt x="75" y="14"/>
                  <a:pt x="64" y="9"/>
                  <a:pt x="52" y="9"/>
                </a:cubicBezTo>
                <a:cubicBezTo>
                  <a:pt x="40" y="9"/>
                  <a:pt x="30" y="14"/>
                  <a:pt x="22" y="22"/>
                </a:cubicBezTo>
                <a:cubicBezTo>
                  <a:pt x="14" y="30"/>
                  <a:pt x="9" y="40"/>
                  <a:pt x="9" y="52"/>
                </a:cubicBezTo>
                <a:cubicBezTo>
                  <a:pt x="9" y="64"/>
                  <a:pt x="14" y="75"/>
                  <a:pt x="22" y="82"/>
                </a:cubicBezTo>
                <a:cubicBezTo>
                  <a:pt x="30" y="90"/>
                  <a:pt x="40" y="95"/>
                  <a:pt x="52" y="95"/>
                </a:cubicBezTo>
                <a:cubicBezTo>
                  <a:pt x="64" y="95"/>
                  <a:pt x="75" y="90"/>
                  <a:pt x="83" y="82"/>
                </a:cubicBezTo>
                <a:cubicBezTo>
                  <a:pt x="90" y="75"/>
                  <a:pt x="95" y="64"/>
                  <a:pt x="95" y="52"/>
                </a:cubicBezTo>
                <a:cubicBezTo>
                  <a:pt x="95" y="40"/>
                  <a:pt x="90" y="30"/>
                  <a:pt x="83" y="22"/>
                </a:cubicBezTo>
                <a:close/>
                <a:moveTo>
                  <a:pt x="24" y="64"/>
                </a:moveTo>
                <a:cubicBezTo>
                  <a:pt x="23" y="62"/>
                  <a:pt x="22" y="58"/>
                  <a:pt x="2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9"/>
                  <a:pt x="28" y="49"/>
                  <a:pt x="28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6"/>
                  <a:pt x="23" y="43"/>
                  <a:pt x="24" y="40"/>
                </a:cubicBezTo>
                <a:cubicBezTo>
                  <a:pt x="28" y="43"/>
                  <a:pt x="28" y="43"/>
                  <a:pt x="2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3"/>
                  <a:pt x="29" y="32"/>
                  <a:pt x="31" y="30"/>
                </a:cubicBezTo>
                <a:cubicBezTo>
                  <a:pt x="31" y="30"/>
                  <a:pt x="32" y="29"/>
                  <a:pt x="33" y="28"/>
                </a:cubicBezTo>
                <a:cubicBezTo>
                  <a:pt x="35" y="32"/>
                  <a:pt x="35" y="32"/>
                  <a:pt x="35" y="32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3"/>
                  <a:pt x="44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1"/>
                  <a:pt x="54" y="21"/>
                  <a:pt x="54" y="21"/>
                </a:cubicBezTo>
                <a:cubicBezTo>
                  <a:pt x="57" y="22"/>
                  <a:pt x="59" y="22"/>
                  <a:pt x="62" y="23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30"/>
                  <a:pt x="66" y="30"/>
                  <a:pt x="66" y="30"/>
                </a:cubicBezTo>
                <a:cubicBezTo>
                  <a:pt x="68" y="26"/>
                  <a:pt x="68" y="26"/>
                  <a:pt x="68" y="26"/>
                </a:cubicBezTo>
                <a:cubicBezTo>
                  <a:pt x="70" y="27"/>
                  <a:pt x="72" y="29"/>
                  <a:pt x="74" y="30"/>
                </a:cubicBezTo>
                <a:cubicBezTo>
                  <a:pt x="74" y="31"/>
                  <a:pt x="75" y="31"/>
                  <a:pt x="75" y="32"/>
                </a:cubicBezTo>
                <a:cubicBezTo>
                  <a:pt x="70" y="34"/>
                  <a:pt x="70" y="34"/>
                  <a:pt x="70" y="34"/>
                </a:cubicBezTo>
                <a:cubicBezTo>
                  <a:pt x="74" y="40"/>
                  <a:pt x="74" y="40"/>
                  <a:pt x="74" y="40"/>
                </a:cubicBezTo>
                <a:cubicBezTo>
                  <a:pt x="79" y="37"/>
                  <a:pt x="79" y="37"/>
                  <a:pt x="79" y="37"/>
                </a:cubicBezTo>
                <a:cubicBezTo>
                  <a:pt x="80" y="40"/>
                  <a:pt x="82" y="4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52"/>
                  <a:pt x="76" y="52"/>
                  <a:pt x="76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5"/>
                  <a:pt x="82" y="59"/>
                  <a:pt x="81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2" y="64"/>
                  <a:pt x="72" y="64"/>
                  <a:pt x="72" y="64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71"/>
                  <a:pt x="84" y="71"/>
                  <a:pt x="84" y="71"/>
                </a:cubicBezTo>
                <a:cubicBezTo>
                  <a:pt x="87" y="66"/>
                  <a:pt x="90" y="58"/>
                  <a:pt x="90" y="52"/>
                </a:cubicBezTo>
                <a:cubicBezTo>
                  <a:pt x="90" y="42"/>
                  <a:pt x="85" y="32"/>
                  <a:pt x="79" y="26"/>
                </a:cubicBezTo>
                <a:cubicBezTo>
                  <a:pt x="72" y="19"/>
                  <a:pt x="63" y="15"/>
                  <a:pt x="52" y="15"/>
                </a:cubicBezTo>
                <a:cubicBezTo>
                  <a:pt x="42" y="15"/>
                  <a:pt x="33" y="19"/>
                  <a:pt x="26" y="26"/>
                </a:cubicBezTo>
                <a:cubicBezTo>
                  <a:pt x="19" y="32"/>
                  <a:pt x="15" y="42"/>
                  <a:pt x="15" y="52"/>
                </a:cubicBezTo>
                <a:cubicBezTo>
                  <a:pt x="15" y="60"/>
                  <a:pt x="18" y="68"/>
                  <a:pt x="22" y="74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4"/>
                  <a:pt x="24" y="64"/>
                  <a:pt x="24" y="64"/>
                </a:cubicBezTo>
                <a:close/>
                <a:moveTo>
                  <a:pt x="53" y="51"/>
                </a:moveTo>
                <a:cubicBezTo>
                  <a:pt x="50" y="51"/>
                  <a:pt x="48" y="53"/>
                  <a:pt x="48" y="56"/>
                </a:cubicBezTo>
                <a:cubicBezTo>
                  <a:pt x="48" y="59"/>
                  <a:pt x="50" y="61"/>
                  <a:pt x="53" y="61"/>
                </a:cubicBezTo>
                <a:cubicBezTo>
                  <a:pt x="56" y="61"/>
                  <a:pt x="58" y="59"/>
                  <a:pt x="58" y="56"/>
                </a:cubicBezTo>
                <a:cubicBezTo>
                  <a:pt x="58" y="53"/>
                  <a:pt x="56" y="51"/>
                  <a:pt x="53" y="51"/>
                </a:cubicBezTo>
                <a:close/>
              </a:path>
            </a:pathLst>
          </a:custGeom>
          <a:solidFill>
            <a:srgbClr val="244C89"/>
          </a:solidFill>
          <a:ln>
            <a:noFill/>
          </a:ln>
          <a:effectLst/>
        </p:spPr>
        <p:txBody>
          <a:bodyPr vert="horz" wrap="square" lIns="90931" tIns="45461" rIns="90931" bIns="4546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Freeform 110"/>
          <p:cNvSpPr>
            <a:spLocks noEditPoints="1"/>
          </p:cNvSpPr>
          <p:nvPr/>
        </p:nvSpPr>
        <p:spPr bwMode="auto">
          <a:xfrm>
            <a:off x="1979562" y="3863414"/>
            <a:ext cx="413281" cy="405097"/>
          </a:xfrm>
          <a:custGeom>
            <a:avLst/>
            <a:gdLst>
              <a:gd name="T0" fmla="*/ 90 w 94"/>
              <a:gd name="T1" fmla="*/ 55 h 92"/>
              <a:gd name="T2" fmla="*/ 90 w 94"/>
              <a:gd name="T3" fmla="*/ 85 h 92"/>
              <a:gd name="T4" fmla="*/ 53 w 94"/>
              <a:gd name="T5" fmla="*/ 89 h 92"/>
              <a:gd name="T6" fmla="*/ 54 w 94"/>
              <a:gd name="T7" fmla="*/ 59 h 92"/>
              <a:gd name="T8" fmla="*/ 46 w 94"/>
              <a:gd name="T9" fmla="*/ 0 h 92"/>
              <a:gd name="T10" fmla="*/ 0 w 94"/>
              <a:gd name="T11" fmla="*/ 46 h 92"/>
              <a:gd name="T12" fmla="*/ 46 w 94"/>
              <a:gd name="T13" fmla="*/ 92 h 92"/>
              <a:gd name="T14" fmla="*/ 45 w 94"/>
              <a:gd name="T15" fmla="*/ 84 h 92"/>
              <a:gd name="T16" fmla="*/ 20 w 94"/>
              <a:gd name="T17" fmla="*/ 72 h 92"/>
              <a:gd name="T18" fmla="*/ 20 w 94"/>
              <a:gd name="T19" fmla="*/ 20 h 92"/>
              <a:gd name="T20" fmla="*/ 72 w 94"/>
              <a:gd name="T21" fmla="*/ 20 h 92"/>
              <a:gd name="T22" fmla="*/ 83 w 94"/>
              <a:gd name="T23" fmla="*/ 50 h 92"/>
              <a:gd name="T24" fmla="*/ 92 w 94"/>
              <a:gd name="T25" fmla="*/ 50 h 92"/>
              <a:gd name="T26" fmla="*/ 79 w 94"/>
              <a:gd name="T27" fmla="*/ 13 h 92"/>
              <a:gd name="T28" fmla="*/ 47 w 94"/>
              <a:gd name="T29" fmla="*/ 41 h 92"/>
              <a:gd name="T30" fmla="*/ 31 w 94"/>
              <a:gd name="T31" fmla="*/ 19 h 92"/>
              <a:gd name="T32" fmla="*/ 41 w 94"/>
              <a:gd name="T33" fmla="*/ 44 h 92"/>
              <a:gd name="T34" fmla="*/ 47 w 94"/>
              <a:gd name="T35" fmla="*/ 55 h 92"/>
              <a:gd name="T36" fmla="*/ 54 w 94"/>
              <a:gd name="T37" fmla="*/ 47 h 92"/>
              <a:gd name="T38" fmla="*/ 62 w 94"/>
              <a:gd name="T39" fmla="*/ 30 h 92"/>
              <a:gd name="T40" fmla="*/ 47 w 94"/>
              <a:gd name="T41" fmla="*/ 41 h 92"/>
              <a:gd name="T42" fmla="*/ 88 w 94"/>
              <a:gd name="T43" fmla="*/ 75 h 92"/>
              <a:gd name="T44" fmla="*/ 87 w 94"/>
              <a:gd name="T45" fmla="*/ 74 h 92"/>
              <a:gd name="T46" fmla="*/ 86 w 94"/>
              <a:gd name="T47" fmla="*/ 71 h 92"/>
              <a:gd name="T48" fmla="*/ 81 w 94"/>
              <a:gd name="T49" fmla="*/ 83 h 92"/>
              <a:gd name="T50" fmla="*/ 85 w 94"/>
              <a:gd name="T51" fmla="*/ 76 h 92"/>
              <a:gd name="T52" fmla="*/ 86 w 94"/>
              <a:gd name="T53" fmla="*/ 76 h 92"/>
              <a:gd name="T54" fmla="*/ 87 w 94"/>
              <a:gd name="T55" fmla="*/ 83 h 92"/>
              <a:gd name="T56" fmla="*/ 66 w 94"/>
              <a:gd name="T57" fmla="*/ 80 h 92"/>
              <a:gd name="T58" fmla="*/ 67 w 94"/>
              <a:gd name="T59" fmla="*/ 69 h 92"/>
              <a:gd name="T60" fmla="*/ 68 w 94"/>
              <a:gd name="T61" fmla="*/ 61 h 92"/>
              <a:gd name="T62" fmla="*/ 57 w 94"/>
              <a:gd name="T63" fmla="*/ 64 h 92"/>
              <a:gd name="T64" fmla="*/ 61 w 94"/>
              <a:gd name="T65" fmla="*/ 68 h 92"/>
              <a:gd name="T66" fmla="*/ 63 w 94"/>
              <a:gd name="T67" fmla="*/ 63 h 92"/>
              <a:gd name="T68" fmla="*/ 62 w 94"/>
              <a:gd name="T69" fmla="*/ 69 h 92"/>
              <a:gd name="T70" fmla="*/ 54 w 94"/>
              <a:gd name="T71" fmla="*/ 83 h 92"/>
              <a:gd name="T72" fmla="*/ 81 w 94"/>
              <a:gd name="T73" fmla="*/ 80 h 92"/>
              <a:gd name="T74" fmla="*/ 79 w 94"/>
              <a:gd name="T75" fmla="*/ 76 h 92"/>
              <a:gd name="T76" fmla="*/ 75 w 94"/>
              <a:gd name="T77" fmla="*/ 60 h 92"/>
              <a:gd name="T78" fmla="*/ 66 w 94"/>
              <a:gd name="T79" fmla="*/ 80 h 92"/>
              <a:gd name="T80" fmla="*/ 73 w 94"/>
              <a:gd name="T81" fmla="*/ 83 h 92"/>
              <a:gd name="T82" fmla="*/ 78 w 94"/>
              <a:gd name="T83" fmla="*/ 80 h 92"/>
              <a:gd name="T84" fmla="*/ 74 w 94"/>
              <a:gd name="T85" fmla="*/ 76 h 92"/>
              <a:gd name="T86" fmla="*/ 72 w 94"/>
              <a:gd name="T87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rgbClr val="244C89"/>
          </a:solidFill>
          <a:ln>
            <a:noFill/>
          </a:ln>
          <a:effectLst/>
        </p:spPr>
        <p:txBody>
          <a:bodyPr vert="horz" wrap="square" lIns="90931" tIns="45461" rIns="90931" bIns="4546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Freeform 170"/>
          <p:cNvSpPr>
            <a:spLocks noEditPoints="1"/>
          </p:cNvSpPr>
          <p:nvPr/>
        </p:nvSpPr>
        <p:spPr bwMode="auto">
          <a:xfrm>
            <a:off x="7151107" y="3847071"/>
            <a:ext cx="415325" cy="437830"/>
          </a:xfrm>
          <a:custGeom>
            <a:avLst/>
            <a:gdLst>
              <a:gd name="T0" fmla="*/ 156 w 203"/>
              <a:gd name="T1" fmla="*/ 26 h 214"/>
              <a:gd name="T2" fmla="*/ 166 w 203"/>
              <a:gd name="T3" fmla="*/ 7 h 214"/>
              <a:gd name="T4" fmla="*/ 138 w 203"/>
              <a:gd name="T5" fmla="*/ 18 h 214"/>
              <a:gd name="T6" fmla="*/ 7 w 203"/>
              <a:gd name="T7" fmla="*/ 145 h 214"/>
              <a:gd name="T8" fmla="*/ 28 w 203"/>
              <a:gd name="T9" fmla="*/ 203 h 214"/>
              <a:gd name="T10" fmla="*/ 28 w 203"/>
              <a:gd name="T11" fmla="*/ 156 h 214"/>
              <a:gd name="T12" fmla="*/ 100 w 203"/>
              <a:gd name="T13" fmla="*/ 104 h 214"/>
              <a:gd name="T14" fmla="*/ 106 w 203"/>
              <a:gd name="T15" fmla="*/ 84 h 214"/>
              <a:gd name="T16" fmla="*/ 80 w 203"/>
              <a:gd name="T17" fmla="*/ 95 h 214"/>
              <a:gd name="T18" fmla="*/ 69 w 203"/>
              <a:gd name="T19" fmla="*/ 91 h 214"/>
              <a:gd name="T20" fmla="*/ 106 w 203"/>
              <a:gd name="T21" fmla="*/ 76 h 214"/>
              <a:gd name="T22" fmla="*/ 121 w 203"/>
              <a:gd name="T23" fmla="*/ 82 h 214"/>
              <a:gd name="T24" fmla="*/ 121 w 203"/>
              <a:gd name="T25" fmla="*/ 18 h 214"/>
              <a:gd name="T26" fmla="*/ 164 w 203"/>
              <a:gd name="T27" fmla="*/ 0 h 214"/>
              <a:gd name="T28" fmla="*/ 166 w 203"/>
              <a:gd name="T29" fmla="*/ 0 h 214"/>
              <a:gd name="T30" fmla="*/ 203 w 203"/>
              <a:gd name="T31" fmla="*/ 18 h 214"/>
              <a:gd name="T32" fmla="*/ 158 w 203"/>
              <a:gd name="T33" fmla="*/ 171 h 214"/>
              <a:gd name="T34" fmla="*/ 145 w 203"/>
              <a:gd name="T35" fmla="*/ 164 h 214"/>
              <a:gd name="T36" fmla="*/ 97 w 203"/>
              <a:gd name="T37" fmla="*/ 192 h 214"/>
              <a:gd name="T38" fmla="*/ 82 w 203"/>
              <a:gd name="T39" fmla="*/ 184 h 214"/>
              <a:gd name="T40" fmla="*/ 35 w 203"/>
              <a:gd name="T41" fmla="*/ 214 h 214"/>
              <a:gd name="T42" fmla="*/ 3 w 203"/>
              <a:gd name="T43" fmla="*/ 199 h 214"/>
              <a:gd name="T44" fmla="*/ 0 w 203"/>
              <a:gd name="T45" fmla="*/ 194 h 214"/>
              <a:gd name="T46" fmla="*/ 0 w 203"/>
              <a:gd name="T47" fmla="*/ 134 h 214"/>
              <a:gd name="T48" fmla="*/ 44 w 203"/>
              <a:gd name="T49" fmla="*/ 117 h 214"/>
              <a:gd name="T50" fmla="*/ 46 w 203"/>
              <a:gd name="T51" fmla="*/ 117 h 214"/>
              <a:gd name="T52" fmla="*/ 82 w 203"/>
              <a:gd name="T53" fmla="*/ 134 h 214"/>
              <a:gd name="T54" fmla="*/ 91 w 203"/>
              <a:gd name="T55" fmla="*/ 181 h 214"/>
              <a:gd name="T56" fmla="*/ 69 w 203"/>
              <a:gd name="T57" fmla="*/ 104 h 214"/>
              <a:gd name="T58" fmla="*/ 63 w 203"/>
              <a:gd name="T59" fmla="*/ 125 h 214"/>
              <a:gd name="T60" fmla="*/ 63 w 203"/>
              <a:gd name="T61" fmla="*/ 93 h 214"/>
              <a:gd name="T62" fmla="*/ 128 w 203"/>
              <a:gd name="T63" fmla="*/ 87 h 214"/>
              <a:gd name="T64" fmla="*/ 145 w 203"/>
              <a:gd name="T65" fmla="*/ 93 h 214"/>
              <a:gd name="T66" fmla="*/ 151 w 203"/>
              <a:gd name="T67" fmla="*/ 160 h 214"/>
              <a:gd name="T68" fmla="*/ 128 w 203"/>
              <a:gd name="T69" fmla="*/ 28 h 214"/>
              <a:gd name="T70" fmla="*/ 128 w 203"/>
              <a:gd name="T71" fmla="*/ 87 h 214"/>
              <a:gd name="T72" fmla="*/ 35 w 203"/>
              <a:gd name="T73" fmla="*/ 145 h 214"/>
              <a:gd name="T74" fmla="*/ 44 w 203"/>
              <a:gd name="T75" fmla="*/ 125 h 214"/>
              <a:gd name="T76" fmla="*/ 18 w 203"/>
              <a:gd name="T77" fmla="*/ 136 h 214"/>
              <a:gd name="T78" fmla="*/ 158 w 203"/>
              <a:gd name="T79" fmla="*/ 33 h 214"/>
              <a:gd name="T80" fmla="*/ 158 w 203"/>
              <a:gd name="T81" fmla="*/ 35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3" h="214">
                <a:moveTo>
                  <a:pt x="138" y="18"/>
                </a:moveTo>
                <a:lnTo>
                  <a:pt x="156" y="26"/>
                </a:lnTo>
                <a:lnTo>
                  <a:pt x="186" y="18"/>
                </a:lnTo>
                <a:lnTo>
                  <a:pt x="166" y="7"/>
                </a:lnTo>
                <a:lnTo>
                  <a:pt x="138" y="18"/>
                </a:lnTo>
                <a:lnTo>
                  <a:pt x="138" y="18"/>
                </a:lnTo>
                <a:close/>
                <a:moveTo>
                  <a:pt x="28" y="156"/>
                </a:moveTo>
                <a:lnTo>
                  <a:pt x="7" y="145"/>
                </a:lnTo>
                <a:lnTo>
                  <a:pt x="7" y="192"/>
                </a:lnTo>
                <a:lnTo>
                  <a:pt x="28" y="203"/>
                </a:lnTo>
                <a:lnTo>
                  <a:pt x="28" y="156"/>
                </a:lnTo>
                <a:lnTo>
                  <a:pt x="28" y="156"/>
                </a:lnTo>
                <a:close/>
                <a:moveTo>
                  <a:pt x="80" y="95"/>
                </a:moveTo>
                <a:lnTo>
                  <a:pt x="100" y="104"/>
                </a:lnTo>
                <a:lnTo>
                  <a:pt x="126" y="93"/>
                </a:lnTo>
                <a:lnTo>
                  <a:pt x="106" y="84"/>
                </a:lnTo>
                <a:lnTo>
                  <a:pt x="80" y="95"/>
                </a:lnTo>
                <a:lnTo>
                  <a:pt x="80" y="95"/>
                </a:lnTo>
                <a:close/>
                <a:moveTo>
                  <a:pt x="63" y="93"/>
                </a:moveTo>
                <a:lnTo>
                  <a:pt x="69" y="91"/>
                </a:lnTo>
                <a:lnTo>
                  <a:pt x="106" y="76"/>
                </a:lnTo>
                <a:lnTo>
                  <a:pt x="106" y="76"/>
                </a:lnTo>
                <a:lnTo>
                  <a:pt x="108" y="76"/>
                </a:lnTo>
                <a:lnTo>
                  <a:pt x="121" y="82"/>
                </a:lnTo>
                <a:lnTo>
                  <a:pt x="121" y="22"/>
                </a:lnTo>
                <a:lnTo>
                  <a:pt x="121" y="18"/>
                </a:lnTo>
                <a:lnTo>
                  <a:pt x="128" y="13"/>
                </a:lnTo>
                <a:lnTo>
                  <a:pt x="164" y="0"/>
                </a:lnTo>
                <a:lnTo>
                  <a:pt x="166" y="0"/>
                </a:lnTo>
                <a:lnTo>
                  <a:pt x="166" y="0"/>
                </a:lnTo>
                <a:lnTo>
                  <a:pt x="197" y="13"/>
                </a:lnTo>
                <a:lnTo>
                  <a:pt x="203" y="18"/>
                </a:lnTo>
                <a:lnTo>
                  <a:pt x="203" y="153"/>
                </a:lnTo>
                <a:lnTo>
                  <a:pt x="158" y="171"/>
                </a:lnTo>
                <a:lnTo>
                  <a:pt x="154" y="169"/>
                </a:lnTo>
                <a:lnTo>
                  <a:pt x="145" y="164"/>
                </a:lnTo>
                <a:lnTo>
                  <a:pt x="145" y="175"/>
                </a:lnTo>
                <a:lnTo>
                  <a:pt x="97" y="192"/>
                </a:lnTo>
                <a:lnTo>
                  <a:pt x="93" y="190"/>
                </a:lnTo>
                <a:lnTo>
                  <a:pt x="82" y="184"/>
                </a:lnTo>
                <a:lnTo>
                  <a:pt x="82" y="197"/>
                </a:lnTo>
                <a:lnTo>
                  <a:pt x="35" y="214"/>
                </a:lnTo>
                <a:lnTo>
                  <a:pt x="31" y="212"/>
                </a:lnTo>
                <a:lnTo>
                  <a:pt x="3" y="199"/>
                </a:lnTo>
                <a:lnTo>
                  <a:pt x="0" y="197"/>
                </a:lnTo>
                <a:lnTo>
                  <a:pt x="0" y="194"/>
                </a:lnTo>
                <a:lnTo>
                  <a:pt x="0" y="141"/>
                </a:lnTo>
                <a:lnTo>
                  <a:pt x="0" y="134"/>
                </a:lnTo>
                <a:lnTo>
                  <a:pt x="7" y="132"/>
                </a:lnTo>
                <a:lnTo>
                  <a:pt x="44" y="117"/>
                </a:lnTo>
                <a:lnTo>
                  <a:pt x="44" y="117"/>
                </a:lnTo>
                <a:lnTo>
                  <a:pt x="46" y="117"/>
                </a:lnTo>
                <a:lnTo>
                  <a:pt x="74" y="132"/>
                </a:lnTo>
                <a:lnTo>
                  <a:pt x="82" y="134"/>
                </a:lnTo>
                <a:lnTo>
                  <a:pt x="82" y="177"/>
                </a:lnTo>
                <a:lnTo>
                  <a:pt x="91" y="181"/>
                </a:lnTo>
                <a:lnTo>
                  <a:pt x="91" y="115"/>
                </a:lnTo>
                <a:lnTo>
                  <a:pt x="69" y="104"/>
                </a:lnTo>
                <a:lnTo>
                  <a:pt x="69" y="130"/>
                </a:lnTo>
                <a:lnTo>
                  <a:pt x="63" y="125"/>
                </a:lnTo>
                <a:lnTo>
                  <a:pt x="63" y="100"/>
                </a:lnTo>
                <a:lnTo>
                  <a:pt x="63" y="93"/>
                </a:lnTo>
                <a:lnTo>
                  <a:pt x="63" y="93"/>
                </a:lnTo>
                <a:close/>
                <a:moveTo>
                  <a:pt x="128" y="87"/>
                </a:moveTo>
                <a:lnTo>
                  <a:pt x="136" y="91"/>
                </a:lnTo>
                <a:lnTo>
                  <a:pt x="145" y="93"/>
                </a:lnTo>
                <a:lnTo>
                  <a:pt x="145" y="156"/>
                </a:lnTo>
                <a:lnTo>
                  <a:pt x="151" y="160"/>
                </a:lnTo>
                <a:lnTo>
                  <a:pt x="151" y="39"/>
                </a:lnTo>
                <a:lnTo>
                  <a:pt x="128" y="28"/>
                </a:lnTo>
                <a:lnTo>
                  <a:pt x="128" y="87"/>
                </a:lnTo>
                <a:lnTo>
                  <a:pt x="128" y="87"/>
                </a:lnTo>
                <a:close/>
                <a:moveTo>
                  <a:pt x="18" y="136"/>
                </a:moveTo>
                <a:lnTo>
                  <a:pt x="35" y="145"/>
                </a:lnTo>
                <a:lnTo>
                  <a:pt x="65" y="134"/>
                </a:lnTo>
                <a:lnTo>
                  <a:pt x="44" y="125"/>
                </a:lnTo>
                <a:lnTo>
                  <a:pt x="18" y="136"/>
                </a:lnTo>
                <a:lnTo>
                  <a:pt x="18" y="136"/>
                </a:lnTo>
                <a:close/>
                <a:moveTo>
                  <a:pt x="158" y="35"/>
                </a:moveTo>
                <a:lnTo>
                  <a:pt x="158" y="33"/>
                </a:lnTo>
                <a:lnTo>
                  <a:pt x="158" y="35"/>
                </a:lnTo>
                <a:lnTo>
                  <a:pt x="158" y="35"/>
                </a:lnTo>
                <a:lnTo>
                  <a:pt x="158" y="35"/>
                </a:lnTo>
                <a:close/>
              </a:path>
            </a:pathLst>
          </a:custGeom>
          <a:solidFill>
            <a:srgbClr val="244C89"/>
          </a:solidFill>
          <a:ln>
            <a:noFill/>
          </a:ln>
          <a:effectLst/>
        </p:spPr>
        <p:txBody>
          <a:bodyPr vert="horz" wrap="square" lIns="90931" tIns="45461" rIns="90931" bIns="4546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Freeform 172"/>
          <p:cNvSpPr>
            <a:spLocks noEditPoints="1"/>
          </p:cNvSpPr>
          <p:nvPr/>
        </p:nvSpPr>
        <p:spPr bwMode="auto">
          <a:xfrm>
            <a:off x="4575579" y="3828213"/>
            <a:ext cx="392820" cy="417371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rgbClr val="244C89"/>
          </a:solidFill>
          <a:ln>
            <a:noFill/>
          </a:ln>
          <a:effectLst/>
        </p:spPr>
        <p:txBody>
          <a:bodyPr vert="horz" wrap="square" lIns="90931" tIns="45461" rIns="90931" bIns="4546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文本框 146"/>
          <p:cNvSpPr txBox="1"/>
          <p:nvPr/>
        </p:nvSpPr>
        <p:spPr>
          <a:xfrm>
            <a:off x="1280944" y="4981417"/>
            <a:ext cx="1920818" cy="107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39" tIns="50918" rIns="101839" bIns="50918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sym typeface="+mn-lt"/>
              </a:rPr>
              <a:t>... ...</a:t>
            </a:r>
          </a:p>
        </p:txBody>
      </p:sp>
      <p:sp>
        <p:nvSpPr>
          <p:cNvPr id="55" name="文本框 145"/>
          <p:cNvSpPr txBox="1"/>
          <p:nvPr/>
        </p:nvSpPr>
        <p:spPr>
          <a:xfrm>
            <a:off x="1165811" y="4584054"/>
            <a:ext cx="2091558" cy="367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29" tIns="0" rIns="13362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ctr">
              <a:buClr>
                <a:srgbClr val="C00000"/>
              </a:buClr>
              <a:buNone/>
            </a:pPr>
            <a:r>
              <a:rPr lang="zh-CN" altLang="en-US" dirty="0">
                <a:solidFill>
                  <a:srgbClr val="313D51"/>
                </a:solidFill>
                <a:sym typeface="+mn-lt"/>
              </a:rPr>
              <a:t>标题文本</a:t>
            </a:r>
          </a:p>
        </p:txBody>
      </p:sp>
      <p:sp>
        <p:nvSpPr>
          <p:cNvPr id="56" name="文本框 146"/>
          <p:cNvSpPr txBox="1"/>
          <p:nvPr/>
        </p:nvSpPr>
        <p:spPr>
          <a:xfrm>
            <a:off x="3838983" y="4981417"/>
            <a:ext cx="1920818" cy="103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39" tIns="50918" rIns="101839" bIns="50918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sym typeface="+mn-lt"/>
              </a:rPr>
              <a:t>... ...</a:t>
            </a:r>
          </a:p>
        </p:txBody>
      </p:sp>
      <p:sp>
        <p:nvSpPr>
          <p:cNvPr id="57" name="文本框 145"/>
          <p:cNvSpPr txBox="1"/>
          <p:nvPr/>
        </p:nvSpPr>
        <p:spPr>
          <a:xfrm>
            <a:off x="3753613" y="4584054"/>
            <a:ext cx="2091558" cy="367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29" tIns="0" rIns="13362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ctr">
              <a:buClr>
                <a:srgbClr val="C00000"/>
              </a:buClr>
              <a:buNone/>
            </a:pPr>
            <a:r>
              <a:rPr lang="zh-CN" altLang="en-US" dirty="0">
                <a:solidFill>
                  <a:srgbClr val="313D51"/>
                </a:solidFill>
                <a:sym typeface="+mn-lt"/>
              </a:rPr>
              <a:t>标题文本</a:t>
            </a:r>
          </a:p>
        </p:txBody>
      </p:sp>
      <p:sp>
        <p:nvSpPr>
          <p:cNvPr id="58" name="文本框 146"/>
          <p:cNvSpPr txBox="1"/>
          <p:nvPr/>
        </p:nvSpPr>
        <p:spPr>
          <a:xfrm>
            <a:off x="6432201" y="4981417"/>
            <a:ext cx="1920818" cy="103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39" tIns="50918" rIns="101839" bIns="50918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sym typeface="+mn-lt"/>
              </a:rPr>
              <a:t>... ...</a:t>
            </a:r>
          </a:p>
        </p:txBody>
      </p:sp>
      <p:sp>
        <p:nvSpPr>
          <p:cNvPr id="59" name="文本框 145"/>
          <p:cNvSpPr txBox="1"/>
          <p:nvPr/>
        </p:nvSpPr>
        <p:spPr>
          <a:xfrm>
            <a:off x="6341414" y="4584054"/>
            <a:ext cx="2091558" cy="367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29" tIns="0" rIns="13362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ctr">
              <a:buClr>
                <a:srgbClr val="C00000"/>
              </a:buClr>
              <a:buNone/>
            </a:pPr>
            <a:r>
              <a:rPr lang="zh-CN" altLang="en-US" dirty="0">
                <a:solidFill>
                  <a:srgbClr val="313D51"/>
                </a:solidFill>
                <a:sym typeface="+mn-lt"/>
              </a:rPr>
              <a:t>标题文本</a:t>
            </a:r>
          </a:p>
        </p:txBody>
      </p:sp>
      <p:sp>
        <p:nvSpPr>
          <p:cNvPr id="60" name="文本框 146"/>
          <p:cNvSpPr txBox="1"/>
          <p:nvPr/>
        </p:nvSpPr>
        <p:spPr>
          <a:xfrm>
            <a:off x="9014585" y="4981417"/>
            <a:ext cx="1920818" cy="103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39" tIns="50918" rIns="101839" bIns="50918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sym typeface="+mn-lt"/>
              </a:rPr>
              <a:t>... ...</a:t>
            </a:r>
          </a:p>
        </p:txBody>
      </p:sp>
      <p:sp>
        <p:nvSpPr>
          <p:cNvPr id="61" name="文本框 145"/>
          <p:cNvSpPr txBox="1"/>
          <p:nvPr/>
        </p:nvSpPr>
        <p:spPr>
          <a:xfrm>
            <a:off x="8929215" y="4584054"/>
            <a:ext cx="2091558" cy="367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29" tIns="0" rIns="13362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ctr">
              <a:buClr>
                <a:srgbClr val="C00000"/>
              </a:buClr>
              <a:buNone/>
            </a:pPr>
            <a:r>
              <a:rPr lang="zh-CN" altLang="en-US" dirty="0">
                <a:solidFill>
                  <a:srgbClr val="313D51"/>
                </a:solidFill>
                <a:sym typeface="+mn-lt"/>
              </a:rPr>
              <a:t>标题文本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1645098" y="2051638"/>
            <a:ext cx="1120623" cy="1120218"/>
            <a:chOff x="4229236" y="3968984"/>
            <a:chExt cx="792000" cy="792000"/>
          </a:xfrm>
        </p:grpSpPr>
        <p:sp>
          <p:nvSpPr>
            <p:cNvPr id="63" name="MH_Other_2"/>
            <p:cNvSpPr/>
            <p:nvPr>
              <p:custDataLst>
                <p:tags r:id="rId7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solidFill>
              <a:srgbClr val="244C89"/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64" name="MH_Title_1"/>
            <p:cNvSpPr/>
            <p:nvPr>
              <p:custDataLst>
                <p:tags r:id="rId8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700" dirty="0">
                  <a:solidFill>
                    <a:srgbClr val="313D51"/>
                  </a:solidFill>
                  <a:cs typeface="+mn-ea"/>
                  <a:sym typeface="+mn-lt"/>
                </a:rPr>
                <a:t>61</a:t>
              </a:r>
              <a:r>
                <a:rPr lang="en-US" altLang="zh-CN" sz="1500" dirty="0">
                  <a:solidFill>
                    <a:srgbClr val="313D51"/>
                  </a:solidFill>
                  <a:cs typeface="+mn-ea"/>
                  <a:sym typeface="+mn-lt"/>
                </a:rPr>
                <a:t>%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224075" y="2051638"/>
            <a:ext cx="1120623" cy="1120218"/>
            <a:chOff x="4229236" y="3968984"/>
            <a:chExt cx="792000" cy="792000"/>
          </a:xfrm>
        </p:grpSpPr>
        <p:sp>
          <p:nvSpPr>
            <p:cNvPr id="70" name="MH_Other_2"/>
            <p:cNvSpPr/>
            <p:nvPr>
              <p:custDataLst>
                <p:tags r:id="rId5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solidFill>
              <a:srgbClr val="244C89"/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71" name="MH_Title_1"/>
            <p:cNvSpPr/>
            <p:nvPr>
              <p:custDataLst>
                <p:tags r:id="rId6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700" dirty="0">
                  <a:solidFill>
                    <a:srgbClr val="313D51"/>
                  </a:solidFill>
                  <a:cs typeface="+mn-ea"/>
                  <a:sym typeface="+mn-lt"/>
                </a:rPr>
                <a:t>35</a:t>
              </a:r>
              <a:r>
                <a:rPr lang="en-US" altLang="zh-CN" sz="1500" dirty="0">
                  <a:solidFill>
                    <a:srgbClr val="313D51"/>
                  </a:solidFill>
                  <a:cs typeface="+mn-ea"/>
                  <a:sym typeface="+mn-lt"/>
                </a:rPr>
                <a:t>%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803046" y="2051638"/>
            <a:ext cx="1120623" cy="1120218"/>
            <a:chOff x="4229236" y="3968984"/>
            <a:chExt cx="792000" cy="792000"/>
          </a:xfrm>
        </p:grpSpPr>
        <p:sp>
          <p:nvSpPr>
            <p:cNvPr id="73" name="MH_Other_2"/>
            <p:cNvSpPr/>
            <p:nvPr>
              <p:custDataLst>
                <p:tags r:id="rId3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solidFill>
              <a:srgbClr val="244C89"/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74" name="MH_Title_1"/>
            <p:cNvSpPr/>
            <p:nvPr>
              <p:custDataLst>
                <p:tags r:id="rId4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700" dirty="0">
                  <a:solidFill>
                    <a:srgbClr val="313D51"/>
                  </a:solidFill>
                  <a:cs typeface="+mn-ea"/>
                  <a:sym typeface="+mn-lt"/>
                </a:rPr>
                <a:t>90</a:t>
              </a:r>
              <a:r>
                <a:rPr lang="en-US" altLang="zh-CN" sz="1500" dirty="0">
                  <a:solidFill>
                    <a:srgbClr val="313D51"/>
                  </a:solidFill>
                  <a:cs typeface="+mn-ea"/>
                  <a:sym typeface="+mn-lt"/>
                </a:rPr>
                <a:t>%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382029" y="2051638"/>
            <a:ext cx="1120623" cy="1120218"/>
            <a:chOff x="4229236" y="3968984"/>
            <a:chExt cx="792000" cy="792000"/>
          </a:xfrm>
        </p:grpSpPr>
        <p:sp>
          <p:nvSpPr>
            <p:cNvPr id="76" name="MH_Other_2"/>
            <p:cNvSpPr/>
            <p:nvPr>
              <p:custDataLst>
                <p:tags r:id="rId1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solidFill>
              <a:srgbClr val="244C89"/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77" name="MH_Title_1"/>
            <p:cNvSpPr/>
            <p:nvPr>
              <p:custDataLst>
                <p:tags r:id="rId2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700" dirty="0">
                  <a:solidFill>
                    <a:srgbClr val="313D51"/>
                  </a:solidFill>
                  <a:cs typeface="+mn-ea"/>
                  <a:sym typeface="+mn-lt"/>
                </a:rPr>
                <a:t>25</a:t>
              </a:r>
              <a:r>
                <a:rPr lang="en-US" altLang="zh-CN" sz="1500" dirty="0">
                  <a:solidFill>
                    <a:srgbClr val="313D51"/>
                  </a:solidFill>
                  <a:cs typeface="+mn-ea"/>
                  <a:sym typeface="+mn-lt"/>
                </a:rPr>
                <a:t>%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275AEB7-B53A-4F95-A0AD-6266004DE6FC}"/>
              </a:ext>
            </a:extLst>
          </p:cNvPr>
          <p:cNvGrpSpPr/>
          <p:nvPr/>
        </p:nvGrpSpPr>
        <p:grpSpPr>
          <a:xfrm>
            <a:off x="667653" y="249265"/>
            <a:ext cx="4925386" cy="598404"/>
            <a:chOff x="667653" y="249265"/>
            <a:chExt cx="4925386" cy="598404"/>
          </a:xfrm>
        </p:grpSpPr>
        <p:grpSp>
          <p:nvGrpSpPr>
            <p:cNvPr id="41" name="组合 23">
              <a:extLst>
                <a:ext uri="{FF2B5EF4-FFF2-40B4-BE49-F238E27FC236}">
                  <a16:creationId xmlns:a16="http://schemas.microsoft.com/office/drawing/2014/main" id="{904AC857-BAD7-4626-A9DA-2DF8576257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7653" y="270190"/>
              <a:ext cx="576262" cy="576262"/>
              <a:chOff x="6170389" y="4163727"/>
              <a:chExt cx="576064" cy="576064"/>
            </a:xfrm>
          </p:grpSpPr>
          <p:sp>
            <p:nvSpPr>
              <p:cNvPr id="68" name="圆角矩形 12">
                <a:extLst>
                  <a:ext uri="{FF2B5EF4-FFF2-40B4-BE49-F238E27FC236}">
                    <a16:creationId xmlns:a16="http://schemas.microsoft.com/office/drawing/2014/main" id="{14841D12-9056-4C91-91B9-3B7C123607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0389" y="4163727"/>
                <a:ext cx="576064" cy="576064"/>
              </a:xfrm>
              <a:prstGeom prst="roundRect">
                <a:avLst>
                  <a:gd name="adj" fmla="val 16667"/>
                </a:avLst>
              </a:pr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zh-CN" altLang="en-US" sz="1800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id="{85C3418E-A64E-4BC7-AAAB-E2E8892044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78404" y="4253861"/>
                <a:ext cx="378197" cy="364816"/>
              </a:xfrm>
              <a:custGeom>
                <a:avLst/>
                <a:gdLst>
                  <a:gd name="T0" fmla="*/ 2147483646 w 1022"/>
                  <a:gd name="T1" fmla="*/ 2147483646 h 973"/>
                  <a:gd name="T2" fmla="*/ 2147483646 w 1022"/>
                  <a:gd name="T3" fmla="*/ 2147483646 h 973"/>
                  <a:gd name="T4" fmla="*/ 2147483646 w 1022"/>
                  <a:gd name="T5" fmla="*/ 2147483646 h 973"/>
                  <a:gd name="T6" fmla="*/ 2147483646 w 1022"/>
                  <a:gd name="T7" fmla="*/ 2147483646 h 973"/>
                  <a:gd name="T8" fmla="*/ 2147483646 w 1022"/>
                  <a:gd name="T9" fmla="*/ 2147483646 h 973"/>
                  <a:gd name="T10" fmla="*/ 2147483646 w 1022"/>
                  <a:gd name="T11" fmla="*/ 2147483646 h 973"/>
                  <a:gd name="T12" fmla="*/ 2147483646 w 1022"/>
                  <a:gd name="T13" fmla="*/ 2147483646 h 973"/>
                  <a:gd name="T14" fmla="*/ 2147483646 w 1022"/>
                  <a:gd name="T15" fmla="*/ 2147483646 h 973"/>
                  <a:gd name="T16" fmla="*/ 2147483646 w 1022"/>
                  <a:gd name="T17" fmla="*/ 2147483646 h 973"/>
                  <a:gd name="T18" fmla="*/ 2147483646 w 1022"/>
                  <a:gd name="T19" fmla="*/ 2147483646 h 973"/>
                  <a:gd name="T20" fmla="*/ 2147483646 w 1022"/>
                  <a:gd name="T21" fmla="*/ 2147483646 h 973"/>
                  <a:gd name="T22" fmla="*/ 2147483646 w 1022"/>
                  <a:gd name="T23" fmla="*/ 2147483646 h 973"/>
                  <a:gd name="T24" fmla="*/ 2147483646 w 1022"/>
                  <a:gd name="T25" fmla="*/ 2147483646 h 973"/>
                  <a:gd name="T26" fmla="*/ 2147483646 w 1022"/>
                  <a:gd name="T27" fmla="*/ 2147483646 h 973"/>
                  <a:gd name="T28" fmla="*/ 2147483646 w 1022"/>
                  <a:gd name="T29" fmla="*/ 2147483646 h 973"/>
                  <a:gd name="T30" fmla="*/ 2147483646 w 1022"/>
                  <a:gd name="T31" fmla="*/ 2147483646 h 973"/>
                  <a:gd name="T32" fmla="*/ 2147483646 w 1022"/>
                  <a:gd name="T33" fmla="*/ 2147483646 h 973"/>
                  <a:gd name="T34" fmla="*/ 2147483646 w 1022"/>
                  <a:gd name="T35" fmla="*/ 2147483646 h 973"/>
                  <a:gd name="T36" fmla="*/ 2147483646 w 1022"/>
                  <a:gd name="T37" fmla="*/ 2147483646 h 973"/>
                  <a:gd name="T38" fmla="*/ 2147483646 w 1022"/>
                  <a:gd name="T39" fmla="*/ 2147483646 h 973"/>
                  <a:gd name="T40" fmla="*/ 2147483646 w 1022"/>
                  <a:gd name="T41" fmla="*/ 2147483646 h 973"/>
                  <a:gd name="T42" fmla="*/ 2147483646 w 1022"/>
                  <a:gd name="T43" fmla="*/ 2147483646 h 973"/>
                  <a:gd name="T44" fmla="*/ 2147483646 w 1022"/>
                  <a:gd name="T45" fmla="*/ 2147483646 h 973"/>
                  <a:gd name="T46" fmla="*/ 2147483646 w 1022"/>
                  <a:gd name="T47" fmla="*/ 2147483646 h 973"/>
                  <a:gd name="T48" fmla="*/ 2147483646 w 1022"/>
                  <a:gd name="T49" fmla="*/ 2147483646 h 973"/>
                  <a:gd name="T50" fmla="*/ 2147483646 w 1022"/>
                  <a:gd name="T51" fmla="*/ 2147483646 h 973"/>
                  <a:gd name="T52" fmla="*/ 2147483646 w 1022"/>
                  <a:gd name="T53" fmla="*/ 2147483646 h 973"/>
                  <a:gd name="T54" fmla="*/ 2147483646 w 1022"/>
                  <a:gd name="T55" fmla="*/ 2147483646 h 973"/>
                  <a:gd name="T56" fmla="*/ 2147483646 w 1022"/>
                  <a:gd name="T57" fmla="*/ 2147483646 h 973"/>
                  <a:gd name="T58" fmla="*/ 2147483646 w 1022"/>
                  <a:gd name="T59" fmla="*/ 2147483646 h 973"/>
                  <a:gd name="T60" fmla="*/ 2147483646 w 1022"/>
                  <a:gd name="T61" fmla="*/ 2147483646 h 973"/>
                  <a:gd name="T62" fmla="*/ 2147483646 w 1022"/>
                  <a:gd name="T63" fmla="*/ 2147483646 h 973"/>
                  <a:gd name="T64" fmla="*/ 2147483646 w 1022"/>
                  <a:gd name="T65" fmla="*/ 2147483646 h 973"/>
                  <a:gd name="T66" fmla="*/ 2147483646 w 1022"/>
                  <a:gd name="T67" fmla="*/ 2147483646 h 973"/>
                  <a:gd name="T68" fmla="*/ 2147483646 w 1022"/>
                  <a:gd name="T69" fmla="*/ 2147483646 h 973"/>
                  <a:gd name="T70" fmla="*/ 2147483646 w 1022"/>
                  <a:gd name="T71" fmla="*/ 2147483646 h 973"/>
                  <a:gd name="T72" fmla="*/ 2147483646 w 1022"/>
                  <a:gd name="T73" fmla="*/ 2147483646 h 973"/>
                  <a:gd name="T74" fmla="*/ 2147483646 w 1022"/>
                  <a:gd name="T75" fmla="*/ 2147483646 h 973"/>
                  <a:gd name="T76" fmla="*/ 2147483646 w 1022"/>
                  <a:gd name="T77" fmla="*/ 2147483646 h 973"/>
                  <a:gd name="T78" fmla="*/ 2147483646 w 1022"/>
                  <a:gd name="T79" fmla="*/ 2147483646 h 973"/>
                  <a:gd name="T80" fmla="*/ 2147483646 w 1022"/>
                  <a:gd name="T81" fmla="*/ 2147483646 h 973"/>
                  <a:gd name="T82" fmla="*/ 2147483646 w 1022"/>
                  <a:gd name="T83" fmla="*/ 2147483646 h 973"/>
                  <a:gd name="T84" fmla="*/ 2147483646 w 1022"/>
                  <a:gd name="T85" fmla="*/ 2147483646 h 973"/>
                  <a:gd name="T86" fmla="*/ 2147483646 w 1022"/>
                  <a:gd name="T87" fmla="*/ 2147483646 h 97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022" h="973">
                    <a:moveTo>
                      <a:pt x="596" y="882"/>
                    </a:moveTo>
                    <a:lnTo>
                      <a:pt x="426" y="882"/>
                    </a:lnTo>
                    <a:cubicBezTo>
                      <a:pt x="414" y="882"/>
                      <a:pt x="403" y="892"/>
                      <a:pt x="403" y="904"/>
                    </a:cubicBezTo>
                    <a:cubicBezTo>
                      <a:pt x="403" y="916"/>
                      <a:pt x="414" y="926"/>
                      <a:pt x="426" y="926"/>
                    </a:cubicBezTo>
                    <a:lnTo>
                      <a:pt x="596" y="926"/>
                    </a:lnTo>
                    <a:cubicBezTo>
                      <a:pt x="609" y="926"/>
                      <a:pt x="619" y="916"/>
                      <a:pt x="619" y="904"/>
                    </a:cubicBezTo>
                    <a:cubicBezTo>
                      <a:pt x="619" y="892"/>
                      <a:pt x="609" y="882"/>
                      <a:pt x="596" y="882"/>
                    </a:cubicBezTo>
                    <a:close/>
                    <a:moveTo>
                      <a:pt x="596" y="813"/>
                    </a:moveTo>
                    <a:lnTo>
                      <a:pt x="596" y="813"/>
                    </a:lnTo>
                    <a:lnTo>
                      <a:pt x="426" y="813"/>
                    </a:lnTo>
                    <a:cubicBezTo>
                      <a:pt x="414" y="813"/>
                      <a:pt x="403" y="823"/>
                      <a:pt x="403" y="835"/>
                    </a:cubicBezTo>
                    <a:cubicBezTo>
                      <a:pt x="403" y="848"/>
                      <a:pt x="414" y="858"/>
                      <a:pt x="426" y="858"/>
                    </a:cubicBezTo>
                    <a:lnTo>
                      <a:pt x="596" y="858"/>
                    </a:lnTo>
                    <a:cubicBezTo>
                      <a:pt x="609" y="858"/>
                      <a:pt x="619" y="848"/>
                      <a:pt x="619" y="835"/>
                    </a:cubicBezTo>
                    <a:cubicBezTo>
                      <a:pt x="619" y="823"/>
                      <a:pt x="609" y="813"/>
                      <a:pt x="596" y="813"/>
                    </a:cubicBezTo>
                    <a:close/>
                    <a:moveTo>
                      <a:pt x="511" y="973"/>
                    </a:moveTo>
                    <a:lnTo>
                      <a:pt x="511" y="973"/>
                    </a:lnTo>
                    <a:lnTo>
                      <a:pt x="585" y="946"/>
                    </a:lnTo>
                    <a:lnTo>
                      <a:pt x="437" y="946"/>
                    </a:lnTo>
                    <a:lnTo>
                      <a:pt x="511" y="973"/>
                    </a:lnTo>
                    <a:close/>
                    <a:moveTo>
                      <a:pt x="514" y="261"/>
                    </a:moveTo>
                    <a:lnTo>
                      <a:pt x="514" y="261"/>
                    </a:lnTo>
                    <a:lnTo>
                      <a:pt x="508" y="261"/>
                    </a:lnTo>
                    <a:cubicBezTo>
                      <a:pt x="384" y="261"/>
                      <a:pt x="272" y="362"/>
                      <a:pt x="272" y="486"/>
                    </a:cubicBezTo>
                    <a:cubicBezTo>
                      <a:pt x="272" y="611"/>
                      <a:pt x="377" y="682"/>
                      <a:pt x="388" y="721"/>
                    </a:cubicBezTo>
                    <a:cubicBezTo>
                      <a:pt x="398" y="759"/>
                      <a:pt x="388" y="778"/>
                      <a:pt x="416" y="787"/>
                    </a:cubicBezTo>
                    <a:cubicBezTo>
                      <a:pt x="444" y="796"/>
                      <a:pt x="508" y="794"/>
                      <a:pt x="508" y="794"/>
                    </a:cubicBezTo>
                    <a:lnTo>
                      <a:pt x="514" y="794"/>
                    </a:lnTo>
                    <a:cubicBezTo>
                      <a:pt x="514" y="794"/>
                      <a:pt x="578" y="796"/>
                      <a:pt x="606" y="787"/>
                    </a:cubicBezTo>
                    <a:cubicBezTo>
                      <a:pt x="634" y="778"/>
                      <a:pt x="624" y="759"/>
                      <a:pt x="634" y="721"/>
                    </a:cubicBezTo>
                    <a:cubicBezTo>
                      <a:pt x="645" y="682"/>
                      <a:pt x="750" y="611"/>
                      <a:pt x="750" y="486"/>
                    </a:cubicBezTo>
                    <a:cubicBezTo>
                      <a:pt x="750" y="362"/>
                      <a:pt x="638" y="261"/>
                      <a:pt x="514" y="261"/>
                    </a:cubicBezTo>
                    <a:close/>
                    <a:moveTo>
                      <a:pt x="201" y="527"/>
                    </a:moveTo>
                    <a:lnTo>
                      <a:pt x="201" y="527"/>
                    </a:lnTo>
                    <a:cubicBezTo>
                      <a:pt x="201" y="509"/>
                      <a:pt x="183" y="495"/>
                      <a:pt x="162" y="495"/>
                    </a:cubicBezTo>
                    <a:lnTo>
                      <a:pt x="39" y="495"/>
                    </a:lnTo>
                    <a:cubicBezTo>
                      <a:pt x="17" y="495"/>
                      <a:pt x="0" y="509"/>
                      <a:pt x="0" y="527"/>
                    </a:cubicBezTo>
                    <a:cubicBezTo>
                      <a:pt x="0" y="544"/>
                      <a:pt x="17" y="558"/>
                      <a:pt x="39" y="558"/>
                    </a:cubicBezTo>
                    <a:lnTo>
                      <a:pt x="162" y="558"/>
                    </a:lnTo>
                    <a:cubicBezTo>
                      <a:pt x="183" y="558"/>
                      <a:pt x="201" y="544"/>
                      <a:pt x="201" y="527"/>
                    </a:cubicBezTo>
                    <a:close/>
                    <a:moveTo>
                      <a:pt x="983" y="495"/>
                    </a:moveTo>
                    <a:lnTo>
                      <a:pt x="983" y="495"/>
                    </a:lnTo>
                    <a:lnTo>
                      <a:pt x="860" y="495"/>
                    </a:lnTo>
                    <a:cubicBezTo>
                      <a:pt x="839" y="495"/>
                      <a:pt x="822" y="509"/>
                      <a:pt x="822" y="527"/>
                    </a:cubicBezTo>
                    <a:cubicBezTo>
                      <a:pt x="822" y="544"/>
                      <a:pt x="839" y="558"/>
                      <a:pt x="860" y="558"/>
                    </a:cubicBezTo>
                    <a:lnTo>
                      <a:pt x="983" y="558"/>
                    </a:lnTo>
                    <a:cubicBezTo>
                      <a:pt x="1005" y="558"/>
                      <a:pt x="1022" y="544"/>
                      <a:pt x="1022" y="527"/>
                    </a:cubicBezTo>
                    <a:cubicBezTo>
                      <a:pt x="1022" y="509"/>
                      <a:pt x="1005" y="495"/>
                      <a:pt x="983" y="495"/>
                    </a:cubicBezTo>
                    <a:close/>
                    <a:moveTo>
                      <a:pt x="782" y="296"/>
                    </a:moveTo>
                    <a:lnTo>
                      <a:pt x="782" y="296"/>
                    </a:lnTo>
                    <a:lnTo>
                      <a:pt x="869" y="209"/>
                    </a:lnTo>
                    <a:cubicBezTo>
                      <a:pt x="885" y="194"/>
                      <a:pt x="887" y="172"/>
                      <a:pt x="874" y="159"/>
                    </a:cubicBezTo>
                    <a:cubicBezTo>
                      <a:pt x="862" y="147"/>
                      <a:pt x="839" y="149"/>
                      <a:pt x="824" y="164"/>
                    </a:cubicBezTo>
                    <a:lnTo>
                      <a:pt x="737" y="251"/>
                    </a:lnTo>
                    <a:cubicBezTo>
                      <a:pt x="722" y="266"/>
                      <a:pt x="720" y="289"/>
                      <a:pt x="732" y="301"/>
                    </a:cubicBezTo>
                    <a:cubicBezTo>
                      <a:pt x="745" y="314"/>
                      <a:pt x="767" y="311"/>
                      <a:pt x="782" y="296"/>
                    </a:cubicBezTo>
                    <a:close/>
                    <a:moveTo>
                      <a:pt x="508" y="201"/>
                    </a:moveTo>
                    <a:lnTo>
                      <a:pt x="508" y="201"/>
                    </a:lnTo>
                    <a:cubicBezTo>
                      <a:pt x="526" y="201"/>
                      <a:pt x="540" y="183"/>
                      <a:pt x="540" y="162"/>
                    </a:cubicBezTo>
                    <a:lnTo>
                      <a:pt x="540" y="39"/>
                    </a:lnTo>
                    <a:cubicBezTo>
                      <a:pt x="540" y="18"/>
                      <a:pt x="526" y="0"/>
                      <a:pt x="508" y="0"/>
                    </a:cubicBezTo>
                    <a:cubicBezTo>
                      <a:pt x="491" y="0"/>
                      <a:pt x="476" y="18"/>
                      <a:pt x="476" y="39"/>
                    </a:cubicBezTo>
                    <a:lnTo>
                      <a:pt x="476" y="162"/>
                    </a:lnTo>
                    <a:cubicBezTo>
                      <a:pt x="476" y="183"/>
                      <a:pt x="491" y="201"/>
                      <a:pt x="508" y="201"/>
                    </a:cubicBezTo>
                    <a:close/>
                    <a:moveTo>
                      <a:pt x="229" y="283"/>
                    </a:moveTo>
                    <a:lnTo>
                      <a:pt x="229" y="283"/>
                    </a:lnTo>
                    <a:cubicBezTo>
                      <a:pt x="244" y="299"/>
                      <a:pt x="267" y="301"/>
                      <a:pt x="279" y="288"/>
                    </a:cubicBezTo>
                    <a:cubicBezTo>
                      <a:pt x="292" y="276"/>
                      <a:pt x="289" y="254"/>
                      <a:pt x="274" y="238"/>
                    </a:cubicBezTo>
                    <a:lnTo>
                      <a:pt x="187" y="151"/>
                    </a:lnTo>
                    <a:cubicBezTo>
                      <a:pt x="172" y="136"/>
                      <a:pt x="149" y="134"/>
                      <a:pt x="137" y="146"/>
                    </a:cubicBezTo>
                    <a:cubicBezTo>
                      <a:pt x="125" y="159"/>
                      <a:pt x="127" y="181"/>
                      <a:pt x="142" y="196"/>
                    </a:cubicBezTo>
                    <a:lnTo>
                      <a:pt x="229" y="283"/>
                    </a:lnTo>
                    <a:close/>
                    <a:moveTo>
                      <a:pt x="240" y="756"/>
                    </a:moveTo>
                    <a:lnTo>
                      <a:pt x="240" y="756"/>
                    </a:lnTo>
                    <a:lnTo>
                      <a:pt x="153" y="843"/>
                    </a:lnTo>
                    <a:cubicBezTo>
                      <a:pt x="137" y="859"/>
                      <a:pt x="135" y="881"/>
                      <a:pt x="148" y="894"/>
                    </a:cubicBezTo>
                    <a:cubicBezTo>
                      <a:pt x="160" y="906"/>
                      <a:pt x="183" y="904"/>
                      <a:pt x="198" y="889"/>
                    </a:cubicBezTo>
                    <a:lnTo>
                      <a:pt x="285" y="802"/>
                    </a:lnTo>
                    <a:cubicBezTo>
                      <a:pt x="300" y="786"/>
                      <a:pt x="302" y="764"/>
                      <a:pt x="290" y="751"/>
                    </a:cubicBezTo>
                    <a:cubicBezTo>
                      <a:pt x="277" y="739"/>
                      <a:pt x="255" y="741"/>
                      <a:pt x="240" y="756"/>
                    </a:cubicBezTo>
                    <a:close/>
                    <a:moveTo>
                      <a:pt x="793" y="769"/>
                    </a:moveTo>
                    <a:lnTo>
                      <a:pt x="793" y="769"/>
                    </a:lnTo>
                    <a:cubicBezTo>
                      <a:pt x="778" y="754"/>
                      <a:pt x="755" y="752"/>
                      <a:pt x="743" y="764"/>
                    </a:cubicBezTo>
                    <a:cubicBezTo>
                      <a:pt x="731" y="777"/>
                      <a:pt x="733" y="799"/>
                      <a:pt x="748" y="814"/>
                    </a:cubicBezTo>
                    <a:lnTo>
                      <a:pt x="835" y="901"/>
                    </a:lnTo>
                    <a:cubicBezTo>
                      <a:pt x="850" y="916"/>
                      <a:pt x="873" y="919"/>
                      <a:pt x="885" y="906"/>
                    </a:cubicBezTo>
                    <a:cubicBezTo>
                      <a:pt x="897" y="894"/>
                      <a:pt x="895" y="871"/>
                      <a:pt x="880" y="856"/>
                    </a:cubicBezTo>
                    <a:lnTo>
                      <a:pt x="793" y="7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AF7C5D60-D4C1-4D81-9A9A-5A8962A4E2DE}"/>
                </a:ext>
              </a:extLst>
            </p:cNvPr>
            <p:cNvGrpSpPr/>
            <p:nvPr/>
          </p:nvGrpSpPr>
          <p:grpSpPr>
            <a:xfrm>
              <a:off x="1421503" y="801950"/>
              <a:ext cx="4171536" cy="45719"/>
              <a:chOff x="6956001" y="1968700"/>
              <a:chExt cx="4171536" cy="45719"/>
            </a:xfrm>
          </p:grpSpPr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162FE065-1082-44BF-B339-9FC4DAA3D8AB}"/>
                  </a:ext>
                </a:extLst>
              </p:cNvPr>
              <p:cNvCxnSpPr/>
              <p:nvPr/>
            </p:nvCxnSpPr>
            <p:spPr>
              <a:xfrm flipH="1">
                <a:off x="6970986" y="2009999"/>
                <a:ext cx="4156551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CAAD9669-25DA-47D1-B861-C524C27A5CEE}"/>
                  </a:ext>
                </a:extLst>
              </p:cNvPr>
              <p:cNvSpPr/>
              <p:nvPr/>
            </p:nvSpPr>
            <p:spPr>
              <a:xfrm flipH="1">
                <a:off x="6956001" y="1968700"/>
                <a:ext cx="950535" cy="45719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TextBox 59">
              <a:extLst>
                <a:ext uri="{FF2B5EF4-FFF2-40B4-BE49-F238E27FC236}">
                  <a16:creationId xmlns:a16="http://schemas.microsoft.com/office/drawing/2014/main" id="{4CBCFA9F-FEBC-4890-A380-DE3A77BA44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8111" y="249265"/>
              <a:ext cx="3546654" cy="50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关键技术与实践难点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2717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8D26317-B866-421D-B0C0-40200D2D7C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" t="7890" r="2901" b="2300"/>
          <a:stretch/>
        </p:blipFill>
        <p:spPr>
          <a:xfrm>
            <a:off x="0" y="0"/>
            <a:ext cx="12192000" cy="731322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D640264-7FDC-4C1F-8B8F-A87771B3F0BA}"/>
              </a:ext>
            </a:extLst>
          </p:cNvPr>
          <p:cNvSpPr/>
          <p:nvPr/>
        </p:nvSpPr>
        <p:spPr>
          <a:xfrm>
            <a:off x="2425700" y="-1"/>
            <a:ext cx="3670300" cy="6286501"/>
          </a:xfrm>
          <a:prstGeom prst="rect">
            <a:avLst/>
          </a:prstGeom>
          <a:gradFill flip="none" rotWithShape="1">
            <a:gsLst>
              <a:gs pos="0">
                <a:srgbClr val="F6F7F7"/>
              </a:gs>
              <a:gs pos="97345">
                <a:schemeClr val="bg1">
                  <a:alpha val="0"/>
                </a:schemeClr>
              </a:gs>
              <a:gs pos="82000">
                <a:schemeClr val="bg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B9AC784-8EDF-4FDA-9130-F608D06B7F7C}"/>
              </a:ext>
            </a:extLst>
          </p:cNvPr>
          <p:cNvGrpSpPr/>
          <p:nvPr/>
        </p:nvGrpSpPr>
        <p:grpSpPr>
          <a:xfrm>
            <a:off x="-133745" y="4723107"/>
            <a:ext cx="12459490" cy="3845071"/>
            <a:chOff x="-133745" y="4009642"/>
            <a:chExt cx="12459490" cy="384507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F19DD58-7076-41DE-A2B8-27D0AA51FE03}"/>
                </a:ext>
              </a:extLst>
            </p:cNvPr>
            <p:cNvSpPr/>
            <p:nvPr/>
          </p:nvSpPr>
          <p:spPr>
            <a:xfrm>
              <a:off x="-133745" y="4009642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44C89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5F23ADB-3869-42B1-8A2C-464DD2FE4325}"/>
                </a:ext>
              </a:extLst>
            </p:cNvPr>
            <p:cNvSpPr/>
            <p:nvPr/>
          </p:nvSpPr>
          <p:spPr>
            <a:xfrm>
              <a:off x="-133745" y="4394283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solidFill>
              <a:srgbClr val="244C89"/>
            </a:solidFill>
            <a:ln w="38100" cap="flat" cmpd="sng" algn="ctr">
              <a:noFill/>
              <a:prstDash val="solid"/>
              <a:miter lim="800000"/>
            </a:ln>
            <a:effectLst>
              <a:outerShdw blurRad="6350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0E0B07A-B6CD-47A0-B00C-4C1091F2CB79}"/>
                </a:ext>
              </a:extLst>
            </p:cNvPr>
            <p:cNvSpPr/>
            <p:nvPr/>
          </p:nvSpPr>
          <p:spPr>
            <a:xfrm>
              <a:off x="-133745" y="4935769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bg1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17B6CE-D00D-4E42-B394-8D30C17E0F3F}"/>
              </a:ext>
            </a:extLst>
          </p:cNvPr>
          <p:cNvGrpSpPr/>
          <p:nvPr/>
        </p:nvGrpSpPr>
        <p:grpSpPr>
          <a:xfrm>
            <a:off x="640272" y="587165"/>
            <a:ext cx="2861606" cy="1249284"/>
            <a:chOff x="701142" y="404596"/>
            <a:chExt cx="2861606" cy="1249284"/>
          </a:xfrm>
        </p:grpSpPr>
        <p:sp>
          <p:nvSpPr>
            <p:cNvPr id="5" name="文本框 4"/>
            <p:cNvSpPr txBox="1"/>
            <p:nvPr/>
          </p:nvSpPr>
          <p:spPr>
            <a:xfrm>
              <a:off x="701142" y="404596"/>
              <a:ext cx="2057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4800" b="1" dirty="0">
                  <a:solidFill>
                    <a:srgbClr val="244C89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20C593A-EC83-42FA-9F47-33D27716CA6A}"/>
                </a:ext>
              </a:extLst>
            </p:cNvPr>
            <p:cNvSpPr txBox="1"/>
            <p:nvPr/>
          </p:nvSpPr>
          <p:spPr>
            <a:xfrm>
              <a:off x="1021161" y="1069105"/>
              <a:ext cx="25415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3200" b="1" dirty="0">
                  <a:solidFill>
                    <a:srgbClr val="244C89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CONTENTS</a:t>
              </a:r>
              <a:endParaRPr lang="zh-CN" altLang="en-US" sz="3200" b="1" dirty="0">
                <a:solidFill>
                  <a:srgbClr val="244C8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84C0980-CB78-4FCB-B6E2-20AF355EB803}"/>
              </a:ext>
            </a:extLst>
          </p:cNvPr>
          <p:cNvGrpSpPr/>
          <p:nvPr/>
        </p:nvGrpSpPr>
        <p:grpSpPr>
          <a:xfrm>
            <a:off x="6236865" y="1450852"/>
            <a:ext cx="4890672" cy="576262"/>
            <a:chOff x="5714354" y="1664538"/>
            <a:chExt cx="4890672" cy="57626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90602B9-EA03-4DF8-B1F9-2F758F1D9A6D}"/>
                </a:ext>
              </a:extLst>
            </p:cNvPr>
            <p:cNvGrpSpPr/>
            <p:nvPr/>
          </p:nvGrpSpPr>
          <p:grpSpPr>
            <a:xfrm>
              <a:off x="5714354" y="1664538"/>
              <a:ext cx="4752975" cy="576262"/>
              <a:chOff x="4753236" y="2069839"/>
              <a:chExt cx="4752975" cy="576262"/>
            </a:xfrm>
          </p:grpSpPr>
          <p:grpSp>
            <p:nvGrpSpPr>
              <p:cNvPr id="28" name="组合 21">
                <a:extLst>
                  <a:ext uri="{FF2B5EF4-FFF2-40B4-BE49-F238E27FC236}">
                    <a16:creationId xmlns:a16="http://schemas.microsoft.com/office/drawing/2014/main" id="{836D91DA-759E-4FDE-B34E-DF7375E54B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2069839"/>
                <a:ext cx="576262" cy="576262"/>
                <a:chOff x="6170389" y="2579551"/>
                <a:chExt cx="576064" cy="576064"/>
              </a:xfrm>
            </p:grpSpPr>
            <p:sp>
              <p:nvSpPr>
                <p:cNvPr id="31" name="圆角矩形 10">
                  <a:extLst>
                    <a:ext uri="{FF2B5EF4-FFF2-40B4-BE49-F238E27FC236}">
                      <a16:creationId xmlns:a16="http://schemas.microsoft.com/office/drawing/2014/main" id="{A2B118E0-7A22-4B74-B229-10CDC4EAF8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2579551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27">
                  <a:extLst>
                    <a:ext uri="{FF2B5EF4-FFF2-40B4-BE49-F238E27FC236}">
                      <a16:creationId xmlns:a16="http://schemas.microsoft.com/office/drawing/2014/main" id="{EA0425F3-53B0-4991-AD3A-F8D1374C3B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44742" y="2711328"/>
                  <a:ext cx="312142" cy="334857"/>
                </a:xfrm>
                <a:custGeom>
                  <a:avLst/>
                  <a:gdLst>
                    <a:gd name="T0" fmla="*/ 2147483646 w 812"/>
                    <a:gd name="T1" fmla="*/ 0 h 858"/>
                    <a:gd name="T2" fmla="*/ 2147483646 w 812"/>
                    <a:gd name="T3" fmla="*/ 2147483646 h 858"/>
                    <a:gd name="T4" fmla="*/ 2147483646 w 812"/>
                    <a:gd name="T5" fmla="*/ 2147483646 h 858"/>
                    <a:gd name="T6" fmla="*/ 2147483646 w 812"/>
                    <a:gd name="T7" fmla="*/ 2147483646 h 858"/>
                    <a:gd name="T8" fmla="*/ 2147483646 w 812"/>
                    <a:gd name="T9" fmla="*/ 2147483646 h 858"/>
                    <a:gd name="T10" fmla="*/ 2147483646 w 812"/>
                    <a:gd name="T11" fmla="*/ 2147483646 h 858"/>
                    <a:gd name="T12" fmla="*/ 2147483646 w 812"/>
                    <a:gd name="T13" fmla="*/ 2147483646 h 858"/>
                    <a:gd name="T14" fmla="*/ 2147483646 w 812"/>
                    <a:gd name="T15" fmla="*/ 2147483646 h 858"/>
                    <a:gd name="T16" fmla="*/ 0 w 812"/>
                    <a:gd name="T17" fmla="*/ 2147483646 h 858"/>
                    <a:gd name="T18" fmla="*/ 2147483646 w 812"/>
                    <a:gd name="T19" fmla="*/ 2147483646 h 858"/>
                    <a:gd name="T20" fmla="*/ 2147483646 w 812"/>
                    <a:gd name="T21" fmla="*/ 2147483646 h 858"/>
                    <a:gd name="T22" fmla="*/ 2147483646 w 812"/>
                    <a:gd name="T23" fmla="*/ 2147483646 h 858"/>
                    <a:gd name="T24" fmla="*/ 2147483646 w 812"/>
                    <a:gd name="T25" fmla="*/ 2147483646 h 858"/>
                    <a:gd name="T26" fmla="*/ 2147483646 w 812"/>
                    <a:gd name="T27" fmla="*/ 2147483646 h 858"/>
                    <a:gd name="T28" fmla="*/ 2147483646 w 812"/>
                    <a:gd name="T29" fmla="*/ 2147483646 h 858"/>
                    <a:gd name="T30" fmla="*/ 2147483646 w 812"/>
                    <a:gd name="T31" fmla="*/ 2147483646 h 858"/>
                    <a:gd name="T32" fmla="*/ 2147483646 w 812"/>
                    <a:gd name="T33" fmla="*/ 2147483646 h 858"/>
                    <a:gd name="T34" fmla="*/ 2147483646 w 812"/>
                    <a:gd name="T35" fmla="*/ 2147483646 h 858"/>
                    <a:gd name="T36" fmla="*/ 2147483646 w 812"/>
                    <a:gd name="T37" fmla="*/ 2147483646 h 858"/>
                    <a:gd name="T38" fmla="*/ 2147483646 w 812"/>
                    <a:gd name="T39" fmla="*/ 2147483646 h 858"/>
                    <a:gd name="T40" fmla="*/ 2147483646 w 812"/>
                    <a:gd name="T41" fmla="*/ 2147483646 h 858"/>
                    <a:gd name="T42" fmla="*/ 2147483646 w 812"/>
                    <a:gd name="T43" fmla="*/ 2147483646 h 858"/>
                    <a:gd name="T44" fmla="*/ 2147483646 w 812"/>
                    <a:gd name="T45" fmla="*/ 2147483646 h 858"/>
                    <a:gd name="T46" fmla="*/ 2147483646 w 812"/>
                    <a:gd name="T47" fmla="*/ 2147483646 h 858"/>
                    <a:gd name="T48" fmla="*/ 2147483646 w 812"/>
                    <a:gd name="T49" fmla="*/ 2147483646 h 858"/>
                    <a:gd name="T50" fmla="*/ 2147483646 w 812"/>
                    <a:gd name="T51" fmla="*/ 2147483646 h 858"/>
                    <a:gd name="T52" fmla="*/ 2147483646 w 812"/>
                    <a:gd name="T53" fmla="*/ 2147483646 h 858"/>
                    <a:gd name="T54" fmla="*/ 2147483646 w 812"/>
                    <a:gd name="T55" fmla="*/ 2147483646 h 858"/>
                    <a:gd name="T56" fmla="*/ 2147483646 w 812"/>
                    <a:gd name="T57" fmla="*/ 2147483646 h 858"/>
                    <a:gd name="T58" fmla="*/ 2147483646 w 812"/>
                    <a:gd name="T59" fmla="*/ 2147483646 h 858"/>
                    <a:gd name="T60" fmla="*/ 2147483646 w 812"/>
                    <a:gd name="T61" fmla="*/ 2147483646 h 858"/>
                    <a:gd name="T62" fmla="*/ 2147483646 w 812"/>
                    <a:gd name="T63" fmla="*/ 2147483646 h 858"/>
                    <a:gd name="T64" fmla="*/ 2147483646 w 812"/>
                    <a:gd name="T65" fmla="*/ 2147483646 h 858"/>
                    <a:gd name="T66" fmla="*/ 2147483646 w 812"/>
                    <a:gd name="T67" fmla="*/ 2147483646 h 858"/>
                    <a:gd name="T68" fmla="*/ 2147483646 w 812"/>
                    <a:gd name="T69" fmla="*/ 2147483646 h 858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812" h="858">
                      <a:moveTo>
                        <a:pt x="179" y="0"/>
                      </a:moveTo>
                      <a:lnTo>
                        <a:pt x="507" y="0"/>
                      </a:lnTo>
                      <a:cubicBezTo>
                        <a:pt x="569" y="0"/>
                        <a:pt x="620" y="51"/>
                        <a:pt x="620" y="113"/>
                      </a:cubicBezTo>
                      <a:lnTo>
                        <a:pt x="620" y="264"/>
                      </a:lnTo>
                      <a:cubicBezTo>
                        <a:pt x="584" y="292"/>
                        <a:pt x="563" y="318"/>
                        <a:pt x="535" y="356"/>
                      </a:cubicBezTo>
                      <a:lnTo>
                        <a:pt x="535" y="113"/>
                      </a:lnTo>
                      <a:cubicBezTo>
                        <a:pt x="535" y="98"/>
                        <a:pt x="522" y="85"/>
                        <a:pt x="507" y="85"/>
                      </a:cubicBezTo>
                      <a:lnTo>
                        <a:pt x="247" y="85"/>
                      </a:lnTo>
                      <a:lnTo>
                        <a:pt x="247" y="204"/>
                      </a:lnTo>
                      <a:cubicBezTo>
                        <a:pt x="247" y="216"/>
                        <a:pt x="237" y="226"/>
                        <a:pt x="225" y="226"/>
                      </a:cubicBezTo>
                      <a:lnTo>
                        <a:pt x="86" y="226"/>
                      </a:lnTo>
                      <a:lnTo>
                        <a:pt x="86" y="643"/>
                      </a:lnTo>
                      <a:cubicBezTo>
                        <a:pt x="86" y="658"/>
                        <a:pt x="98" y="670"/>
                        <a:pt x="113" y="670"/>
                      </a:cubicBezTo>
                      <a:lnTo>
                        <a:pt x="375" y="670"/>
                      </a:lnTo>
                      <a:cubicBezTo>
                        <a:pt x="366" y="699"/>
                        <a:pt x="358" y="727"/>
                        <a:pt x="353" y="756"/>
                      </a:cubicBezTo>
                      <a:lnTo>
                        <a:pt x="113" y="756"/>
                      </a:lnTo>
                      <a:cubicBezTo>
                        <a:pt x="51" y="756"/>
                        <a:pt x="0" y="705"/>
                        <a:pt x="0" y="643"/>
                      </a:cubicBezTo>
                      <a:lnTo>
                        <a:pt x="0" y="178"/>
                      </a:lnTo>
                      <a:lnTo>
                        <a:pt x="179" y="0"/>
                      </a:lnTo>
                      <a:close/>
                      <a:moveTo>
                        <a:pt x="721" y="277"/>
                      </a:moveTo>
                      <a:cubicBezTo>
                        <a:pt x="733" y="283"/>
                        <a:pt x="740" y="295"/>
                        <a:pt x="743" y="310"/>
                      </a:cubicBezTo>
                      <a:cubicBezTo>
                        <a:pt x="765" y="316"/>
                        <a:pt x="786" y="330"/>
                        <a:pt x="802" y="358"/>
                      </a:cubicBezTo>
                      <a:cubicBezTo>
                        <a:pt x="812" y="382"/>
                        <a:pt x="808" y="417"/>
                        <a:pt x="794" y="442"/>
                      </a:cubicBezTo>
                      <a:cubicBezTo>
                        <a:pt x="770" y="487"/>
                        <a:pt x="736" y="543"/>
                        <a:pt x="707" y="588"/>
                      </a:cubicBezTo>
                      <a:cubicBezTo>
                        <a:pt x="688" y="595"/>
                        <a:pt x="692" y="556"/>
                        <a:pt x="699" y="546"/>
                      </a:cubicBezTo>
                      <a:cubicBezTo>
                        <a:pt x="723" y="510"/>
                        <a:pt x="743" y="477"/>
                        <a:pt x="762" y="413"/>
                      </a:cubicBezTo>
                      <a:cubicBezTo>
                        <a:pt x="766" y="382"/>
                        <a:pt x="752" y="368"/>
                        <a:pt x="743" y="355"/>
                      </a:cubicBezTo>
                      <a:cubicBezTo>
                        <a:pt x="742" y="358"/>
                        <a:pt x="742" y="360"/>
                        <a:pt x="741" y="363"/>
                      </a:cubicBezTo>
                      <a:cubicBezTo>
                        <a:pt x="723" y="355"/>
                        <a:pt x="706" y="346"/>
                        <a:pt x="688" y="337"/>
                      </a:cubicBezTo>
                      <a:cubicBezTo>
                        <a:pt x="670" y="327"/>
                        <a:pt x="653" y="314"/>
                        <a:pt x="636" y="302"/>
                      </a:cubicBezTo>
                      <a:cubicBezTo>
                        <a:pt x="669" y="274"/>
                        <a:pt x="698" y="264"/>
                        <a:pt x="721" y="277"/>
                      </a:cubicBezTo>
                      <a:close/>
                      <a:moveTo>
                        <a:pt x="734" y="395"/>
                      </a:moveTo>
                      <a:cubicBezTo>
                        <a:pt x="719" y="445"/>
                        <a:pt x="690" y="508"/>
                        <a:pt x="649" y="579"/>
                      </a:cubicBezTo>
                      <a:cubicBezTo>
                        <a:pt x="628" y="615"/>
                        <a:pt x="604" y="650"/>
                        <a:pt x="580" y="681"/>
                      </a:cubicBezTo>
                      <a:cubicBezTo>
                        <a:pt x="557" y="670"/>
                        <a:pt x="535" y="658"/>
                        <a:pt x="512" y="646"/>
                      </a:cubicBezTo>
                      <a:cubicBezTo>
                        <a:pt x="488" y="633"/>
                        <a:pt x="465" y="617"/>
                        <a:pt x="442" y="601"/>
                      </a:cubicBezTo>
                      <a:cubicBezTo>
                        <a:pt x="457" y="565"/>
                        <a:pt x="475" y="527"/>
                        <a:pt x="496" y="491"/>
                      </a:cubicBezTo>
                      <a:cubicBezTo>
                        <a:pt x="536" y="420"/>
                        <a:pt x="576" y="363"/>
                        <a:pt x="612" y="325"/>
                      </a:cubicBezTo>
                      <a:cubicBezTo>
                        <a:pt x="631" y="338"/>
                        <a:pt x="650" y="351"/>
                        <a:pt x="671" y="363"/>
                      </a:cubicBezTo>
                      <a:cubicBezTo>
                        <a:pt x="691" y="375"/>
                        <a:pt x="712" y="384"/>
                        <a:pt x="734" y="395"/>
                      </a:cubicBezTo>
                      <a:close/>
                      <a:moveTo>
                        <a:pt x="560" y="707"/>
                      </a:moveTo>
                      <a:cubicBezTo>
                        <a:pt x="486" y="797"/>
                        <a:pt x="410" y="858"/>
                        <a:pt x="392" y="848"/>
                      </a:cubicBezTo>
                      <a:cubicBezTo>
                        <a:pt x="375" y="838"/>
                        <a:pt x="389" y="742"/>
                        <a:pt x="430" y="632"/>
                      </a:cubicBezTo>
                      <a:cubicBezTo>
                        <a:pt x="451" y="645"/>
                        <a:pt x="472" y="659"/>
                        <a:pt x="494" y="672"/>
                      </a:cubicBezTo>
                      <a:cubicBezTo>
                        <a:pt x="516" y="685"/>
                        <a:pt x="538" y="695"/>
                        <a:pt x="560" y="707"/>
                      </a:cubicBezTo>
                      <a:close/>
                      <a:moveTo>
                        <a:pt x="294" y="149"/>
                      </a:moveTo>
                      <a:lnTo>
                        <a:pt x="482" y="149"/>
                      </a:lnTo>
                      <a:lnTo>
                        <a:pt x="482" y="193"/>
                      </a:lnTo>
                      <a:lnTo>
                        <a:pt x="294" y="193"/>
                      </a:lnTo>
                      <a:lnTo>
                        <a:pt x="294" y="149"/>
                      </a:lnTo>
                      <a:close/>
                      <a:moveTo>
                        <a:pt x="148" y="437"/>
                      </a:moveTo>
                      <a:lnTo>
                        <a:pt x="258" y="437"/>
                      </a:lnTo>
                      <a:lnTo>
                        <a:pt x="258" y="480"/>
                      </a:lnTo>
                      <a:lnTo>
                        <a:pt x="148" y="480"/>
                      </a:lnTo>
                      <a:lnTo>
                        <a:pt x="148" y="437"/>
                      </a:lnTo>
                      <a:close/>
                      <a:moveTo>
                        <a:pt x="148" y="337"/>
                      </a:moveTo>
                      <a:lnTo>
                        <a:pt x="482" y="337"/>
                      </a:lnTo>
                      <a:lnTo>
                        <a:pt x="482" y="381"/>
                      </a:lnTo>
                      <a:lnTo>
                        <a:pt x="148" y="381"/>
                      </a:lnTo>
                      <a:lnTo>
                        <a:pt x="148" y="337"/>
                      </a:lnTo>
                      <a:close/>
                      <a:moveTo>
                        <a:pt x="148" y="245"/>
                      </a:moveTo>
                      <a:lnTo>
                        <a:pt x="482" y="245"/>
                      </a:lnTo>
                      <a:lnTo>
                        <a:pt x="482" y="288"/>
                      </a:lnTo>
                      <a:lnTo>
                        <a:pt x="148" y="288"/>
                      </a:lnTo>
                      <a:lnTo>
                        <a:pt x="148" y="245"/>
                      </a:lnTo>
                      <a:close/>
                      <a:moveTo>
                        <a:pt x="111" y="187"/>
                      </a:moveTo>
                      <a:lnTo>
                        <a:pt x="193" y="187"/>
                      </a:lnTo>
                      <a:cubicBezTo>
                        <a:pt x="201" y="187"/>
                        <a:pt x="208" y="181"/>
                        <a:pt x="208" y="173"/>
                      </a:cubicBezTo>
                      <a:lnTo>
                        <a:pt x="208" y="91"/>
                      </a:lnTo>
                      <a:lnTo>
                        <a:pt x="111" y="18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" name="Rectangle 14">
                <a:extLst>
                  <a:ext uri="{FF2B5EF4-FFF2-40B4-BE49-F238E27FC236}">
                    <a16:creationId xmlns:a16="http://schemas.microsoft.com/office/drawing/2014/main" id="{7C93565B-E14F-47E4-8E3E-C1AEB2AAF6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81874" y="2234939"/>
                <a:ext cx="728982" cy="270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PART 1</a:t>
                </a:r>
                <a:endParaRPr lang="zh-CN" altLang="en-US" sz="18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TextBox 59">
                <a:extLst>
                  <a:ext uri="{FF2B5EF4-FFF2-40B4-BE49-F238E27FC236}">
                    <a16:creationId xmlns:a16="http://schemas.microsoft.com/office/drawing/2014/main" id="{690101A7-124F-4265-B3E8-A1D1009698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66161" y="2152389"/>
                <a:ext cx="2940050" cy="440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选题背景及意义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50C0582-3B30-4179-8011-72B31966E559}"/>
                </a:ext>
              </a:extLst>
            </p:cNvPr>
            <p:cNvGrpSpPr/>
            <p:nvPr/>
          </p:nvGrpSpPr>
          <p:grpSpPr>
            <a:xfrm flipH="1">
              <a:off x="6433491" y="2147214"/>
              <a:ext cx="4171535" cy="80892"/>
              <a:chOff x="2272062" y="2596259"/>
              <a:chExt cx="4173708" cy="80934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0F0471CC-732F-4DF2-9B4E-2343A86C7FF3}"/>
                  </a:ext>
                </a:extLst>
              </p:cNvPr>
              <p:cNvCxnSpPr/>
              <p:nvPr/>
            </p:nvCxnSpPr>
            <p:spPr>
              <a:xfrm>
                <a:off x="2272062" y="2672770"/>
                <a:ext cx="4158716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4B559078-9635-4C9F-B722-041B17667F77}"/>
                  </a:ext>
                </a:extLst>
              </p:cNvPr>
              <p:cNvSpPr/>
              <p:nvPr/>
            </p:nvSpPr>
            <p:spPr>
              <a:xfrm>
                <a:off x="5494740" y="2596259"/>
                <a:ext cx="951030" cy="80934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B05C2F3-678A-4B5F-8439-8E07AE7DC32F}"/>
              </a:ext>
            </a:extLst>
          </p:cNvPr>
          <p:cNvGrpSpPr/>
          <p:nvPr/>
        </p:nvGrpSpPr>
        <p:grpSpPr>
          <a:xfrm>
            <a:off x="1052632" y="2566485"/>
            <a:ext cx="4890672" cy="576263"/>
            <a:chOff x="5714354" y="2522443"/>
            <a:chExt cx="4890672" cy="576263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BF10185-1AC4-4C5E-B358-7EA9BBF22274}"/>
                </a:ext>
              </a:extLst>
            </p:cNvPr>
            <p:cNvGrpSpPr/>
            <p:nvPr/>
          </p:nvGrpSpPr>
          <p:grpSpPr>
            <a:xfrm>
              <a:off x="5714354" y="2522443"/>
              <a:ext cx="4229100" cy="576263"/>
              <a:chOff x="4753236" y="2862001"/>
              <a:chExt cx="4229100" cy="576263"/>
            </a:xfrm>
          </p:grpSpPr>
          <p:grpSp>
            <p:nvGrpSpPr>
              <p:cNvPr id="38" name="组合 22">
                <a:extLst>
                  <a:ext uri="{FF2B5EF4-FFF2-40B4-BE49-F238E27FC236}">
                    <a16:creationId xmlns:a16="http://schemas.microsoft.com/office/drawing/2014/main" id="{B3595306-9D6B-4191-B86B-6799857BF5F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2862001"/>
                <a:ext cx="576262" cy="576263"/>
                <a:chOff x="6170389" y="3371639"/>
                <a:chExt cx="576064" cy="576064"/>
              </a:xfrm>
            </p:grpSpPr>
            <p:sp>
              <p:nvSpPr>
                <p:cNvPr id="41" name="圆角矩形 11">
                  <a:extLst>
                    <a:ext uri="{FF2B5EF4-FFF2-40B4-BE49-F238E27FC236}">
                      <a16:creationId xmlns:a16="http://schemas.microsoft.com/office/drawing/2014/main" id="{E5F87566-B150-4BCA-B6B1-5CC80C0C6F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3371639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3">
                  <a:extLst>
                    <a:ext uri="{FF2B5EF4-FFF2-40B4-BE49-F238E27FC236}">
                      <a16:creationId xmlns:a16="http://schemas.microsoft.com/office/drawing/2014/main" id="{B05879CF-29E7-4281-ADFA-0A16FC54EB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3383" y="3504805"/>
                  <a:ext cx="330076" cy="309733"/>
                </a:xfrm>
                <a:custGeom>
                  <a:avLst/>
                  <a:gdLst>
                    <a:gd name="T0" fmla="*/ 0 w 957"/>
                    <a:gd name="T1" fmla="*/ 2147483646 h 885"/>
                    <a:gd name="T2" fmla="*/ 2147483646 w 957"/>
                    <a:gd name="T3" fmla="*/ 2147483646 h 885"/>
                    <a:gd name="T4" fmla="*/ 2147483646 w 957"/>
                    <a:gd name="T5" fmla="*/ 2147483646 h 885"/>
                    <a:gd name="T6" fmla="*/ 2147483646 w 957"/>
                    <a:gd name="T7" fmla="*/ 2147483646 h 885"/>
                    <a:gd name="T8" fmla="*/ 2147483646 w 957"/>
                    <a:gd name="T9" fmla="*/ 2147483646 h 885"/>
                    <a:gd name="T10" fmla="*/ 2147483646 w 957"/>
                    <a:gd name="T11" fmla="*/ 2147483646 h 885"/>
                    <a:gd name="T12" fmla="*/ 2147483646 w 957"/>
                    <a:gd name="T13" fmla="*/ 2147483646 h 885"/>
                    <a:gd name="T14" fmla="*/ 2147483646 w 957"/>
                    <a:gd name="T15" fmla="*/ 2147483646 h 885"/>
                    <a:gd name="T16" fmla="*/ 2147483646 w 957"/>
                    <a:gd name="T17" fmla="*/ 2147483646 h 885"/>
                    <a:gd name="T18" fmla="*/ 2147483646 w 957"/>
                    <a:gd name="T19" fmla="*/ 2147483646 h 885"/>
                    <a:gd name="T20" fmla="*/ 0 w 957"/>
                    <a:gd name="T21" fmla="*/ 2147483646 h 885"/>
                    <a:gd name="T22" fmla="*/ 2147483646 w 957"/>
                    <a:gd name="T23" fmla="*/ 2147483646 h 885"/>
                    <a:gd name="T24" fmla="*/ 2147483646 w 957"/>
                    <a:gd name="T25" fmla="*/ 2147483646 h 885"/>
                    <a:gd name="T26" fmla="*/ 2147483646 w 957"/>
                    <a:gd name="T27" fmla="*/ 2147483646 h 885"/>
                    <a:gd name="T28" fmla="*/ 2147483646 w 957"/>
                    <a:gd name="T29" fmla="*/ 2147483646 h 885"/>
                    <a:gd name="T30" fmla="*/ 2147483646 w 957"/>
                    <a:gd name="T31" fmla="*/ 2147483646 h 885"/>
                    <a:gd name="T32" fmla="*/ 2147483646 w 957"/>
                    <a:gd name="T33" fmla="*/ 2147483646 h 885"/>
                    <a:gd name="T34" fmla="*/ 2147483646 w 957"/>
                    <a:gd name="T35" fmla="*/ 2147483646 h 885"/>
                    <a:gd name="T36" fmla="*/ 2147483646 w 957"/>
                    <a:gd name="T37" fmla="*/ 2147483646 h 885"/>
                    <a:gd name="T38" fmla="*/ 2147483646 w 957"/>
                    <a:gd name="T39" fmla="*/ 2147483646 h 885"/>
                    <a:gd name="T40" fmla="*/ 2147483646 w 957"/>
                    <a:gd name="T41" fmla="*/ 2147483646 h 885"/>
                    <a:gd name="T42" fmla="*/ 2147483646 w 957"/>
                    <a:gd name="T43" fmla="*/ 2147483646 h 885"/>
                    <a:gd name="T44" fmla="*/ 2147483646 w 957"/>
                    <a:gd name="T45" fmla="*/ 2147483646 h 885"/>
                    <a:gd name="T46" fmla="*/ 2147483646 w 957"/>
                    <a:gd name="T47" fmla="*/ 2147483646 h 885"/>
                    <a:gd name="T48" fmla="*/ 2147483646 w 957"/>
                    <a:gd name="T49" fmla="*/ 2147483646 h 885"/>
                    <a:gd name="T50" fmla="*/ 2147483646 w 957"/>
                    <a:gd name="T51" fmla="*/ 2147483646 h 885"/>
                    <a:gd name="T52" fmla="*/ 2147483646 w 957"/>
                    <a:gd name="T53" fmla="*/ 2147483646 h 885"/>
                    <a:gd name="T54" fmla="*/ 2147483646 w 957"/>
                    <a:gd name="T55" fmla="*/ 2147483646 h 885"/>
                    <a:gd name="T56" fmla="*/ 2147483646 w 957"/>
                    <a:gd name="T57" fmla="*/ 2147483646 h 885"/>
                    <a:gd name="T58" fmla="*/ 2147483646 w 957"/>
                    <a:gd name="T59" fmla="*/ 2147483646 h 885"/>
                    <a:gd name="T60" fmla="*/ 2147483646 w 957"/>
                    <a:gd name="T61" fmla="*/ 2147483646 h 885"/>
                    <a:gd name="T62" fmla="*/ 2147483646 w 957"/>
                    <a:gd name="T63" fmla="*/ 2147483646 h 885"/>
                    <a:gd name="T64" fmla="*/ 2147483646 w 957"/>
                    <a:gd name="T65" fmla="*/ 2147483646 h 885"/>
                    <a:gd name="T66" fmla="*/ 2147483646 w 957"/>
                    <a:gd name="T67" fmla="*/ 2147483646 h 885"/>
                    <a:gd name="T68" fmla="*/ 2147483646 w 957"/>
                    <a:gd name="T69" fmla="*/ 2147483646 h 885"/>
                    <a:gd name="T70" fmla="*/ 2147483646 w 957"/>
                    <a:gd name="T71" fmla="*/ 2147483646 h 885"/>
                    <a:gd name="T72" fmla="*/ 2147483646 w 957"/>
                    <a:gd name="T73" fmla="*/ 2147483646 h 885"/>
                    <a:gd name="T74" fmla="*/ 2147483646 w 957"/>
                    <a:gd name="T75" fmla="*/ 2147483646 h 885"/>
                    <a:gd name="T76" fmla="*/ 2147483646 w 957"/>
                    <a:gd name="T77" fmla="*/ 2147483646 h 885"/>
                    <a:gd name="T78" fmla="*/ 2147483646 w 957"/>
                    <a:gd name="T79" fmla="*/ 2147483646 h 885"/>
                    <a:gd name="T80" fmla="*/ 2147483646 w 957"/>
                    <a:gd name="T81" fmla="*/ 2147483646 h 885"/>
                    <a:gd name="T82" fmla="*/ 2147483646 w 957"/>
                    <a:gd name="T83" fmla="*/ 2147483646 h 885"/>
                    <a:gd name="T84" fmla="*/ 2147483646 w 957"/>
                    <a:gd name="T85" fmla="*/ 2147483646 h 885"/>
                    <a:gd name="T86" fmla="*/ 2147483646 w 957"/>
                    <a:gd name="T87" fmla="*/ 2147483646 h 885"/>
                    <a:gd name="T88" fmla="*/ 2147483646 w 957"/>
                    <a:gd name="T89" fmla="*/ 2147483646 h 885"/>
                    <a:gd name="T90" fmla="*/ 2147483646 w 957"/>
                    <a:gd name="T91" fmla="*/ 2147483646 h 885"/>
                    <a:gd name="T92" fmla="*/ 2147483646 w 957"/>
                    <a:gd name="T93" fmla="*/ 2147483646 h 885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957" h="885">
                      <a:moveTo>
                        <a:pt x="0" y="155"/>
                      </a:moveTo>
                      <a:cubicBezTo>
                        <a:pt x="0" y="278"/>
                        <a:pt x="0" y="400"/>
                        <a:pt x="0" y="523"/>
                      </a:cubicBezTo>
                      <a:cubicBezTo>
                        <a:pt x="0" y="533"/>
                        <a:pt x="161" y="687"/>
                        <a:pt x="181" y="707"/>
                      </a:cubicBezTo>
                      <a:cubicBezTo>
                        <a:pt x="202" y="728"/>
                        <a:pt x="355" y="885"/>
                        <a:pt x="368" y="885"/>
                      </a:cubicBezTo>
                      <a:cubicBezTo>
                        <a:pt x="442" y="885"/>
                        <a:pt x="516" y="885"/>
                        <a:pt x="589" y="885"/>
                      </a:cubicBezTo>
                      <a:cubicBezTo>
                        <a:pt x="620" y="885"/>
                        <a:pt x="632" y="856"/>
                        <a:pt x="645" y="837"/>
                      </a:cubicBezTo>
                      <a:cubicBezTo>
                        <a:pt x="645" y="684"/>
                        <a:pt x="645" y="532"/>
                        <a:pt x="645" y="380"/>
                      </a:cubicBezTo>
                      <a:cubicBezTo>
                        <a:pt x="631" y="385"/>
                        <a:pt x="590" y="368"/>
                        <a:pt x="582" y="391"/>
                      </a:cubicBezTo>
                      <a:cubicBezTo>
                        <a:pt x="577" y="401"/>
                        <a:pt x="582" y="573"/>
                        <a:pt x="582" y="608"/>
                      </a:cubicBezTo>
                      <a:cubicBezTo>
                        <a:pt x="582" y="643"/>
                        <a:pt x="592" y="822"/>
                        <a:pt x="567" y="822"/>
                      </a:cubicBezTo>
                      <a:cubicBezTo>
                        <a:pt x="507" y="822"/>
                        <a:pt x="447" y="822"/>
                        <a:pt x="387" y="822"/>
                      </a:cubicBezTo>
                      <a:cubicBezTo>
                        <a:pt x="368" y="822"/>
                        <a:pt x="376" y="760"/>
                        <a:pt x="376" y="741"/>
                      </a:cubicBezTo>
                      <a:cubicBezTo>
                        <a:pt x="376" y="710"/>
                        <a:pt x="376" y="679"/>
                        <a:pt x="376" y="649"/>
                      </a:cubicBezTo>
                      <a:cubicBezTo>
                        <a:pt x="376" y="565"/>
                        <a:pt x="376" y="551"/>
                        <a:pt x="324" y="516"/>
                      </a:cubicBezTo>
                      <a:cubicBezTo>
                        <a:pt x="300" y="516"/>
                        <a:pt x="301" y="509"/>
                        <a:pt x="280" y="509"/>
                      </a:cubicBezTo>
                      <a:cubicBezTo>
                        <a:pt x="209" y="509"/>
                        <a:pt x="137" y="509"/>
                        <a:pt x="66" y="509"/>
                      </a:cubicBezTo>
                      <a:cubicBezTo>
                        <a:pt x="66" y="398"/>
                        <a:pt x="66" y="287"/>
                        <a:pt x="66" y="177"/>
                      </a:cubicBezTo>
                      <a:cubicBezTo>
                        <a:pt x="66" y="168"/>
                        <a:pt x="69" y="169"/>
                        <a:pt x="74" y="162"/>
                      </a:cubicBezTo>
                      <a:cubicBezTo>
                        <a:pt x="155" y="162"/>
                        <a:pt x="236" y="162"/>
                        <a:pt x="317" y="162"/>
                      </a:cubicBezTo>
                      <a:cubicBezTo>
                        <a:pt x="333" y="151"/>
                        <a:pt x="375" y="115"/>
                        <a:pt x="376" y="92"/>
                      </a:cubicBezTo>
                      <a:cubicBezTo>
                        <a:pt x="274" y="92"/>
                        <a:pt x="172" y="92"/>
                        <a:pt x="70" y="92"/>
                      </a:cubicBezTo>
                      <a:cubicBezTo>
                        <a:pt x="42" y="92"/>
                        <a:pt x="0" y="131"/>
                        <a:pt x="0" y="155"/>
                      </a:cubicBezTo>
                      <a:close/>
                      <a:moveTo>
                        <a:pt x="505" y="215"/>
                      </a:moveTo>
                      <a:lnTo>
                        <a:pt x="538" y="182"/>
                      </a:lnTo>
                      <a:lnTo>
                        <a:pt x="505" y="149"/>
                      </a:lnTo>
                      <a:cubicBezTo>
                        <a:pt x="504" y="148"/>
                        <a:pt x="504" y="146"/>
                        <a:pt x="505" y="145"/>
                      </a:cubicBezTo>
                      <a:lnTo>
                        <a:pt x="527" y="123"/>
                      </a:lnTo>
                      <a:cubicBezTo>
                        <a:pt x="528" y="122"/>
                        <a:pt x="530" y="122"/>
                        <a:pt x="531" y="123"/>
                      </a:cubicBezTo>
                      <a:lnTo>
                        <a:pt x="564" y="156"/>
                      </a:lnTo>
                      <a:lnTo>
                        <a:pt x="597" y="123"/>
                      </a:lnTo>
                      <a:cubicBezTo>
                        <a:pt x="599" y="122"/>
                        <a:pt x="601" y="122"/>
                        <a:pt x="602" y="123"/>
                      </a:cubicBezTo>
                      <a:lnTo>
                        <a:pt x="624" y="145"/>
                      </a:lnTo>
                      <a:cubicBezTo>
                        <a:pt x="625" y="146"/>
                        <a:pt x="625" y="148"/>
                        <a:pt x="624" y="149"/>
                      </a:cubicBezTo>
                      <a:lnTo>
                        <a:pt x="591" y="182"/>
                      </a:lnTo>
                      <a:lnTo>
                        <a:pt x="624" y="215"/>
                      </a:lnTo>
                      <a:cubicBezTo>
                        <a:pt x="625" y="217"/>
                        <a:pt x="625" y="219"/>
                        <a:pt x="624" y="220"/>
                      </a:cubicBezTo>
                      <a:lnTo>
                        <a:pt x="602" y="242"/>
                      </a:lnTo>
                      <a:cubicBezTo>
                        <a:pt x="601" y="243"/>
                        <a:pt x="599" y="243"/>
                        <a:pt x="597" y="242"/>
                      </a:cubicBezTo>
                      <a:lnTo>
                        <a:pt x="564" y="209"/>
                      </a:lnTo>
                      <a:lnTo>
                        <a:pt x="531" y="242"/>
                      </a:lnTo>
                      <a:cubicBezTo>
                        <a:pt x="530" y="243"/>
                        <a:pt x="528" y="243"/>
                        <a:pt x="527" y="242"/>
                      </a:cubicBezTo>
                      <a:lnTo>
                        <a:pt x="505" y="220"/>
                      </a:lnTo>
                      <a:cubicBezTo>
                        <a:pt x="504" y="219"/>
                        <a:pt x="504" y="217"/>
                        <a:pt x="505" y="215"/>
                      </a:cubicBezTo>
                      <a:close/>
                      <a:moveTo>
                        <a:pt x="780" y="332"/>
                      </a:moveTo>
                      <a:lnTo>
                        <a:pt x="944" y="496"/>
                      </a:lnTo>
                      <a:cubicBezTo>
                        <a:pt x="957" y="509"/>
                        <a:pt x="957" y="530"/>
                        <a:pt x="944" y="543"/>
                      </a:cubicBezTo>
                      <a:lnTo>
                        <a:pt x="925" y="562"/>
                      </a:lnTo>
                      <a:cubicBezTo>
                        <a:pt x="912" y="575"/>
                        <a:pt x="891" y="575"/>
                        <a:pt x="878" y="562"/>
                      </a:cubicBezTo>
                      <a:lnTo>
                        <a:pt x="714" y="398"/>
                      </a:lnTo>
                      <a:lnTo>
                        <a:pt x="780" y="332"/>
                      </a:lnTo>
                      <a:close/>
                      <a:moveTo>
                        <a:pt x="447" y="65"/>
                      </a:moveTo>
                      <a:cubicBezTo>
                        <a:pt x="512" y="0"/>
                        <a:pt x="617" y="0"/>
                        <a:pt x="682" y="65"/>
                      </a:cubicBezTo>
                      <a:cubicBezTo>
                        <a:pt x="740" y="123"/>
                        <a:pt x="747" y="213"/>
                        <a:pt x="701" y="278"/>
                      </a:cubicBezTo>
                      <a:lnTo>
                        <a:pt x="754" y="331"/>
                      </a:lnTo>
                      <a:cubicBezTo>
                        <a:pt x="756" y="333"/>
                        <a:pt x="756" y="337"/>
                        <a:pt x="754" y="339"/>
                      </a:cubicBezTo>
                      <a:lnTo>
                        <a:pt x="721" y="372"/>
                      </a:lnTo>
                      <a:cubicBezTo>
                        <a:pt x="719" y="374"/>
                        <a:pt x="715" y="374"/>
                        <a:pt x="713" y="372"/>
                      </a:cubicBezTo>
                      <a:lnTo>
                        <a:pt x="660" y="319"/>
                      </a:lnTo>
                      <a:cubicBezTo>
                        <a:pt x="595" y="364"/>
                        <a:pt x="505" y="358"/>
                        <a:pt x="447" y="300"/>
                      </a:cubicBezTo>
                      <a:cubicBezTo>
                        <a:pt x="382" y="235"/>
                        <a:pt x="382" y="130"/>
                        <a:pt x="447" y="65"/>
                      </a:cubicBezTo>
                      <a:close/>
                      <a:moveTo>
                        <a:pt x="486" y="104"/>
                      </a:moveTo>
                      <a:cubicBezTo>
                        <a:pt x="529" y="60"/>
                        <a:pt x="600" y="60"/>
                        <a:pt x="643" y="104"/>
                      </a:cubicBezTo>
                      <a:cubicBezTo>
                        <a:pt x="687" y="147"/>
                        <a:pt x="687" y="218"/>
                        <a:pt x="643" y="261"/>
                      </a:cubicBezTo>
                      <a:cubicBezTo>
                        <a:pt x="600" y="305"/>
                        <a:pt x="529" y="305"/>
                        <a:pt x="486" y="261"/>
                      </a:cubicBezTo>
                      <a:cubicBezTo>
                        <a:pt x="442" y="218"/>
                        <a:pt x="442" y="147"/>
                        <a:pt x="486" y="104"/>
                      </a:cubicBezTo>
                      <a:close/>
                      <a:moveTo>
                        <a:pt x="306" y="770"/>
                      </a:moveTo>
                      <a:cubicBezTo>
                        <a:pt x="304" y="706"/>
                        <a:pt x="303" y="643"/>
                        <a:pt x="302" y="579"/>
                      </a:cubicBezTo>
                      <a:cubicBezTo>
                        <a:pt x="241" y="579"/>
                        <a:pt x="179" y="579"/>
                        <a:pt x="118" y="579"/>
                      </a:cubicBezTo>
                      <a:cubicBezTo>
                        <a:pt x="117" y="580"/>
                        <a:pt x="116" y="581"/>
                        <a:pt x="115" y="581"/>
                      </a:cubicBezTo>
                      <a:cubicBezTo>
                        <a:pt x="179" y="644"/>
                        <a:pt x="242" y="707"/>
                        <a:pt x="306" y="770"/>
                      </a:cubicBezTo>
                      <a:close/>
                      <a:moveTo>
                        <a:pt x="110" y="225"/>
                      </a:moveTo>
                      <a:cubicBezTo>
                        <a:pt x="110" y="233"/>
                        <a:pt x="110" y="242"/>
                        <a:pt x="110" y="250"/>
                      </a:cubicBezTo>
                      <a:cubicBezTo>
                        <a:pt x="110" y="259"/>
                        <a:pt x="116" y="265"/>
                        <a:pt x="125" y="265"/>
                      </a:cubicBezTo>
                      <a:cubicBezTo>
                        <a:pt x="209" y="265"/>
                        <a:pt x="292" y="265"/>
                        <a:pt x="376" y="265"/>
                      </a:cubicBezTo>
                      <a:cubicBezTo>
                        <a:pt x="399" y="265"/>
                        <a:pt x="394" y="228"/>
                        <a:pt x="387" y="214"/>
                      </a:cubicBezTo>
                      <a:cubicBezTo>
                        <a:pt x="338" y="214"/>
                        <a:pt x="288" y="214"/>
                        <a:pt x="239" y="214"/>
                      </a:cubicBezTo>
                      <a:cubicBezTo>
                        <a:pt x="209" y="214"/>
                        <a:pt x="110" y="206"/>
                        <a:pt x="110" y="225"/>
                      </a:cubicBezTo>
                      <a:close/>
                      <a:moveTo>
                        <a:pt x="110" y="405"/>
                      </a:moveTo>
                      <a:cubicBezTo>
                        <a:pt x="110" y="416"/>
                        <a:pt x="110" y="427"/>
                        <a:pt x="110" y="439"/>
                      </a:cubicBezTo>
                      <a:cubicBezTo>
                        <a:pt x="110" y="447"/>
                        <a:pt x="113" y="450"/>
                        <a:pt x="121" y="450"/>
                      </a:cubicBezTo>
                      <a:cubicBezTo>
                        <a:pt x="211" y="450"/>
                        <a:pt x="301" y="450"/>
                        <a:pt x="390" y="450"/>
                      </a:cubicBezTo>
                      <a:cubicBezTo>
                        <a:pt x="392" y="440"/>
                        <a:pt x="400" y="402"/>
                        <a:pt x="379" y="402"/>
                      </a:cubicBezTo>
                      <a:cubicBezTo>
                        <a:pt x="296" y="402"/>
                        <a:pt x="212" y="402"/>
                        <a:pt x="129" y="402"/>
                      </a:cubicBezTo>
                      <a:cubicBezTo>
                        <a:pt x="123" y="402"/>
                        <a:pt x="115" y="404"/>
                        <a:pt x="110" y="405"/>
                      </a:cubicBezTo>
                      <a:close/>
                      <a:moveTo>
                        <a:pt x="110" y="328"/>
                      </a:moveTo>
                      <a:cubicBezTo>
                        <a:pt x="110" y="333"/>
                        <a:pt x="110" y="338"/>
                        <a:pt x="110" y="343"/>
                      </a:cubicBezTo>
                      <a:cubicBezTo>
                        <a:pt x="110" y="351"/>
                        <a:pt x="113" y="351"/>
                        <a:pt x="118" y="357"/>
                      </a:cubicBezTo>
                      <a:cubicBezTo>
                        <a:pt x="205" y="357"/>
                        <a:pt x="292" y="357"/>
                        <a:pt x="379" y="357"/>
                      </a:cubicBezTo>
                      <a:cubicBezTo>
                        <a:pt x="384" y="355"/>
                        <a:pt x="389" y="353"/>
                        <a:pt x="394" y="350"/>
                      </a:cubicBezTo>
                      <a:cubicBezTo>
                        <a:pt x="394" y="344"/>
                        <a:pt x="394" y="338"/>
                        <a:pt x="394" y="332"/>
                      </a:cubicBezTo>
                      <a:cubicBezTo>
                        <a:pt x="394" y="320"/>
                        <a:pt x="390" y="317"/>
                        <a:pt x="387" y="309"/>
                      </a:cubicBezTo>
                      <a:cubicBezTo>
                        <a:pt x="336" y="309"/>
                        <a:pt x="286" y="309"/>
                        <a:pt x="236" y="309"/>
                      </a:cubicBezTo>
                      <a:cubicBezTo>
                        <a:pt x="211" y="309"/>
                        <a:pt x="187" y="309"/>
                        <a:pt x="162" y="309"/>
                      </a:cubicBezTo>
                      <a:cubicBezTo>
                        <a:pt x="131" y="310"/>
                        <a:pt x="110" y="299"/>
                        <a:pt x="110" y="3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Rectangle 14">
                <a:extLst>
                  <a:ext uri="{FF2B5EF4-FFF2-40B4-BE49-F238E27FC236}">
                    <a16:creationId xmlns:a16="http://schemas.microsoft.com/office/drawing/2014/main" id="{C2CD4667-7D6A-456D-A094-8B5EA7E88C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81874" y="3017576"/>
                <a:ext cx="728982" cy="270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PART </a:t>
                </a:r>
                <a:r>
                  <a:rPr lang="en-US" altLang="zh-CN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zh-CN" altLang="en-US" sz="18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TextBox 59">
                <a:extLst>
                  <a:ext uri="{FF2B5EF4-FFF2-40B4-BE49-F238E27FC236}">
                    <a16:creationId xmlns:a16="http://schemas.microsoft.com/office/drawing/2014/main" id="{1A7B86C2-432E-48B3-B261-E9170E4E48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66161" y="2941376"/>
                <a:ext cx="2416175" cy="440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研究思路与方法</a:t>
                </a: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AA51676-9D3C-41D5-A584-D9AF24A3CEF9}"/>
                </a:ext>
              </a:extLst>
            </p:cNvPr>
            <p:cNvGrpSpPr/>
            <p:nvPr/>
          </p:nvGrpSpPr>
          <p:grpSpPr>
            <a:xfrm flipH="1">
              <a:off x="6433491" y="3012031"/>
              <a:ext cx="4171535" cy="80892"/>
              <a:chOff x="2272062" y="2596259"/>
              <a:chExt cx="4173708" cy="80934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10CC930F-A543-4A74-AC85-AB2CC5A90D84}"/>
                  </a:ext>
                </a:extLst>
              </p:cNvPr>
              <p:cNvCxnSpPr/>
              <p:nvPr/>
            </p:nvCxnSpPr>
            <p:spPr>
              <a:xfrm>
                <a:off x="2272062" y="2672770"/>
                <a:ext cx="4158716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12C033D7-23D7-44D2-9BD2-93AC524709D8}"/>
                  </a:ext>
                </a:extLst>
              </p:cNvPr>
              <p:cNvSpPr/>
              <p:nvPr/>
            </p:nvSpPr>
            <p:spPr>
              <a:xfrm>
                <a:off x="5494740" y="2596259"/>
                <a:ext cx="951030" cy="80934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DF15474-923B-4381-8A32-46438B900038}"/>
              </a:ext>
            </a:extLst>
          </p:cNvPr>
          <p:cNvGrpSpPr/>
          <p:nvPr/>
        </p:nvGrpSpPr>
        <p:grpSpPr>
          <a:xfrm>
            <a:off x="6256501" y="2567111"/>
            <a:ext cx="4968875" cy="576262"/>
            <a:chOff x="5714354" y="3382138"/>
            <a:chExt cx="4968875" cy="576262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B90934B2-E8CF-4ED6-9D3B-FD5FB75D045A}"/>
                </a:ext>
              </a:extLst>
            </p:cNvPr>
            <p:cNvGrpSpPr/>
            <p:nvPr/>
          </p:nvGrpSpPr>
          <p:grpSpPr>
            <a:xfrm>
              <a:off x="5714354" y="3382138"/>
              <a:ext cx="4968875" cy="576262"/>
              <a:chOff x="4753236" y="3654164"/>
              <a:chExt cx="4968875" cy="576262"/>
            </a:xfrm>
          </p:grpSpPr>
          <p:grpSp>
            <p:nvGrpSpPr>
              <p:cNvPr id="48" name="组合 23">
                <a:extLst>
                  <a:ext uri="{FF2B5EF4-FFF2-40B4-BE49-F238E27FC236}">
                    <a16:creationId xmlns:a16="http://schemas.microsoft.com/office/drawing/2014/main" id="{A6C84656-FF26-49E5-87BD-67D1F4AF77D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3654164"/>
                <a:ext cx="576262" cy="576262"/>
                <a:chOff x="6170389" y="4163727"/>
                <a:chExt cx="576064" cy="576064"/>
              </a:xfrm>
            </p:grpSpPr>
            <p:sp>
              <p:nvSpPr>
                <p:cNvPr id="51" name="圆角矩形 12">
                  <a:extLst>
                    <a:ext uri="{FF2B5EF4-FFF2-40B4-BE49-F238E27FC236}">
                      <a16:creationId xmlns:a16="http://schemas.microsoft.com/office/drawing/2014/main" id="{4D487D31-702A-4D96-9597-58A0E8D190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4163727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12">
                  <a:extLst>
                    <a:ext uri="{FF2B5EF4-FFF2-40B4-BE49-F238E27FC236}">
                      <a16:creationId xmlns:a16="http://schemas.microsoft.com/office/drawing/2014/main" id="{F0DDCEA0-4095-4007-86B2-00D245111CD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78404" y="4253861"/>
                  <a:ext cx="378197" cy="364816"/>
                </a:xfrm>
                <a:custGeom>
                  <a:avLst/>
                  <a:gdLst>
                    <a:gd name="T0" fmla="*/ 2147483646 w 1022"/>
                    <a:gd name="T1" fmla="*/ 2147483646 h 973"/>
                    <a:gd name="T2" fmla="*/ 2147483646 w 1022"/>
                    <a:gd name="T3" fmla="*/ 2147483646 h 973"/>
                    <a:gd name="T4" fmla="*/ 2147483646 w 1022"/>
                    <a:gd name="T5" fmla="*/ 2147483646 h 973"/>
                    <a:gd name="T6" fmla="*/ 2147483646 w 1022"/>
                    <a:gd name="T7" fmla="*/ 2147483646 h 973"/>
                    <a:gd name="T8" fmla="*/ 2147483646 w 1022"/>
                    <a:gd name="T9" fmla="*/ 2147483646 h 973"/>
                    <a:gd name="T10" fmla="*/ 2147483646 w 1022"/>
                    <a:gd name="T11" fmla="*/ 2147483646 h 973"/>
                    <a:gd name="T12" fmla="*/ 2147483646 w 1022"/>
                    <a:gd name="T13" fmla="*/ 2147483646 h 973"/>
                    <a:gd name="T14" fmla="*/ 2147483646 w 1022"/>
                    <a:gd name="T15" fmla="*/ 2147483646 h 973"/>
                    <a:gd name="T16" fmla="*/ 2147483646 w 1022"/>
                    <a:gd name="T17" fmla="*/ 2147483646 h 973"/>
                    <a:gd name="T18" fmla="*/ 2147483646 w 1022"/>
                    <a:gd name="T19" fmla="*/ 2147483646 h 973"/>
                    <a:gd name="T20" fmla="*/ 2147483646 w 1022"/>
                    <a:gd name="T21" fmla="*/ 2147483646 h 973"/>
                    <a:gd name="T22" fmla="*/ 2147483646 w 1022"/>
                    <a:gd name="T23" fmla="*/ 2147483646 h 973"/>
                    <a:gd name="T24" fmla="*/ 2147483646 w 1022"/>
                    <a:gd name="T25" fmla="*/ 2147483646 h 973"/>
                    <a:gd name="T26" fmla="*/ 2147483646 w 1022"/>
                    <a:gd name="T27" fmla="*/ 2147483646 h 973"/>
                    <a:gd name="T28" fmla="*/ 2147483646 w 1022"/>
                    <a:gd name="T29" fmla="*/ 2147483646 h 973"/>
                    <a:gd name="T30" fmla="*/ 2147483646 w 1022"/>
                    <a:gd name="T31" fmla="*/ 2147483646 h 973"/>
                    <a:gd name="T32" fmla="*/ 2147483646 w 1022"/>
                    <a:gd name="T33" fmla="*/ 2147483646 h 973"/>
                    <a:gd name="T34" fmla="*/ 2147483646 w 1022"/>
                    <a:gd name="T35" fmla="*/ 2147483646 h 973"/>
                    <a:gd name="T36" fmla="*/ 2147483646 w 1022"/>
                    <a:gd name="T37" fmla="*/ 2147483646 h 973"/>
                    <a:gd name="T38" fmla="*/ 2147483646 w 1022"/>
                    <a:gd name="T39" fmla="*/ 2147483646 h 973"/>
                    <a:gd name="T40" fmla="*/ 2147483646 w 1022"/>
                    <a:gd name="T41" fmla="*/ 2147483646 h 973"/>
                    <a:gd name="T42" fmla="*/ 2147483646 w 1022"/>
                    <a:gd name="T43" fmla="*/ 2147483646 h 973"/>
                    <a:gd name="T44" fmla="*/ 2147483646 w 1022"/>
                    <a:gd name="T45" fmla="*/ 2147483646 h 973"/>
                    <a:gd name="T46" fmla="*/ 2147483646 w 1022"/>
                    <a:gd name="T47" fmla="*/ 2147483646 h 973"/>
                    <a:gd name="T48" fmla="*/ 2147483646 w 1022"/>
                    <a:gd name="T49" fmla="*/ 2147483646 h 973"/>
                    <a:gd name="T50" fmla="*/ 2147483646 w 1022"/>
                    <a:gd name="T51" fmla="*/ 2147483646 h 973"/>
                    <a:gd name="T52" fmla="*/ 2147483646 w 1022"/>
                    <a:gd name="T53" fmla="*/ 2147483646 h 973"/>
                    <a:gd name="T54" fmla="*/ 2147483646 w 1022"/>
                    <a:gd name="T55" fmla="*/ 2147483646 h 973"/>
                    <a:gd name="T56" fmla="*/ 2147483646 w 1022"/>
                    <a:gd name="T57" fmla="*/ 2147483646 h 973"/>
                    <a:gd name="T58" fmla="*/ 2147483646 w 1022"/>
                    <a:gd name="T59" fmla="*/ 2147483646 h 973"/>
                    <a:gd name="T60" fmla="*/ 2147483646 w 1022"/>
                    <a:gd name="T61" fmla="*/ 2147483646 h 973"/>
                    <a:gd name="T62" fmla="*/ 2147483646 w 1022"/>
                    <a:gd name="T63" fmla="*/ 2147483646 h 973"/>
                    <a:gd name="T64" fmla="*/ 2147483646 w 1022"/>
                    <a:gd name="T65" fmla="*/ 2147483646 h 973"/>
                    <a:gd name="T66" fmla="*/ 2147483646 w 1022"/>
                    <a:gd name="T67" fmla="*/ 2147483646 h 973"/>
                    <a:gd name="T68" fmla="*/ 2147483646 w 1022"/>
                    <a:gd name="T69" fmla="*/ 2147483646 h 973"/>
                    <a:gd name="T70" fmla="*/ 2147483646 w 1022"/>
                    <a:gd name="T71" fmla="*/ 2147483646 h 973"/>
                    <a:gd name="T72" fmla="*/ 2147483646 w 1022"/>
                    <a:gd name="T73" fmla="*/ 2147483646 h 973"/>
                    <a:gd name="T74" fmla="*/ 2147483646 w 1022"/>
                    <a:gd name="T75" fmla="*/ 2147483646 h 973"/>
                    <a:gd name="T76" fmla="*/ 2147483646 w 1022"/>
                    <a:gd name="T77" fmla="*/ 2147483646 h 973"/>
                    <a:gd name="T78" fmla="*/ 2147483646 w 1022"/>
                    <a:gd name="T79" fmla="*/ 2147483646 h 973"/>
                    <a:gd name="T80" fmla="*/ 2147483646 w 1022"/>
                    <a:gd name="T81" fmla="*/ 2147483646 h 973"/>
                    <a:gd name="T82" fmla="*/ 2147483646 w 1022"/>
                    <a:gd name="T83" fmla="*/ 2147483646 h 973"/>
                    <a:gd name="T84" fmla="*/ 2147483646 w 1022"/>
                    <a:gd name="T85" fmla="*/ 2147483646 h 973"/>
                    <a:gd name="T86" fmla="*/ 2147483646 w 1022"/>
                    <a:gd name="T87" fmla="*/ 2147483646 h 973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1022" h="973">
                      <a:moveTo>
                        <a:pt x="596" y="882"/>
                      </a:moveTo>
                      <a:lnTo>
                        <a:pt x="426" y="882"/>
                      </a:lnTo>
                      <a:cubicBezTo>
                        <a:pt x="414" y="882"/>
                        <a:pt x="403" y="892"/>
                        <a:pt x="403" y="904"/>
                      </a:cubicBezTo>
                      <a:cubicBezTo>
                        <a:pt x="403" y="916"/>
                        <a:pt x="414" y="926"/>
                        <a:pt x="426" y="926"/>
                      </a:cubicBezTo>
                      <a:lnTo>
                        <a:pt x="596" y="926"/>
                      </a:lnTo>
                      <a:cubicBezTo>
                        <a:pt x="609" y="926"/>
                        <a:pt x="619" y="916"/>
                        <a:pt x="619" y="904"/>
                      </a:cubicBezTo>
                      <a:cubicBezTo>
                        <a:pt x="619" y="892"/>
                        <a:pt x="609" y="882"/>
                        <a:pt x="596" y="882"/>
                      </a:cubicBezTo>
                      <a:close/>
                      <a:moveTo>
                        <a:pt x="596" y="813"/>
                      </a:moveTo>
                      <a:lnTo>
                        <a:pt x="596" y="813"/>
                      </a:lnTo>
                      <a:lnTo>
                        <a:pt x="426" y="813"/>
                      </a:lnTo>
                      <a:cubicBezTo>
                        <a:pt x="414" y="813"/>
                        <a:pt x="403" y="823"/>
                        <a:pt x="403" y="835"/>
                      </a:cubicBezTo>
                      <a:cubicBezTo>
                        <a:pt x="403" y="848"/>
                        <a:pt x="414" y="858"/>
                        <a:pt x="426" y="858"/>
                      </a:cubicBezTo>
                      <a:lnTo>
                        <a:pt x="596" y="858"/>
                      </a:lnTo>
                      <a:cubicBezTo>
                        <a:pt x="609" y="858"/>
                        <a:pt x="619" y="848"/>
                        <a:pt x="619" y="835"/>
                      </a:cubicBezTo>
                      <a:cubicBezTo>
                        <a:pt x="619" y="823"/>
                        <a:pt x="609" y="813"/>
                        <a:pt x="596" y="813"/>
                      </a:cubicBezTo>
                      <a:close/>
                      <a:moveTo>
                        <a:pt x="511" y="973"/>
                      </a:moveTo>
                      <a:lnTo>
                        <a:pt x="511" y="973"/>
                      </a:lnTo>
                      <a:lnTo>
                        <a:pt x="585" y="946"/>
                      </a:lnTo>
                      <a:lnTo>
                        <a:pt x="437" y="946"/>
                      </a:lnTo>
                      <a:lnTo>
                        <a:pt x="511" y="973"/>
                      </a:lnTo>
                      <a:close/>
                      <a:moveTo>
                        <a:pt x="514" y="261"/>
                      </a:moveTo>
                      <a:lnTo>
                        <a:pt x="514" y="261"/>
                      </a:lnTo>
                      <a:lnTo>
                        <a:pt x="508" y="261"/>
                      </a:lnTo>
                      <a:cubicBezTo>
                        <a:pt x="384" y="261"/>
                        <a:pt x="272" y="362"/>
                        <a:pt x="272" y="486"/>
                      </a:cubicBezTo>
                      <a:cubicBezTo>
                        <a:pt x="272" y="611"/>
                        <a:pt x="377" y="682"/>
                        <a:pt x="388" y="721"/>
                      </a:cubicBezTo>
                      <a:cubicBezTo>
                        <a:pt x="398" y="759"/>
                        <a:pt x="388" y="778"/>
                        <a:pt x="416" y="787"/>
                      </a:cubicBezTo>
                      <a:cubicBezTo>
                        <a:pt x="444" y="796"/>
                        <a:pt x="508" y="794"/>
                        <a:pt x="508" y="794"/>
                      </a:cubicBezTo>
                      <a:lnTo>
                        <a:pt x="514" y="794"/>
                      </a:lnTo>
                      <a:cubicBezTo>
                        <a:pt x="514" y="794"/>
                        <a:pt x="578" y="796"/>
                        <a:pt x="606" y="787"/>
                      </a:cubicBezTo>
                      <a:cubicBezTo>
                        <a:pt x="634" y="778"/>
                        <a:pt x="624" y="759"/>
                        <a:pt x="634" y="721"/>
                      </a:cubicBezTo>
                      <a:cubicBezTo>
                        <a:pt x="645" y="682"/>
                        <a:pt x="750" y="611"/>
                        <a:pt x="750" y="486"/>
                      </a:cubicBezTo>
                      <a:cubicBezTo>
                        <a:pt x="750" y="362"/>
                        <a:pt x="638" y="261"/>
                        <a:pt x="514" y="261"/>
                      </a:cubicBezTo>
                      <a:close/>
                      <a:moveTo>
                        <a:pt x="201" y="527"/>
                      </a:moveTo>
                      <a:lnTo>
                        <a:pt x="201" y="527"/>
                      </a:lnTo>
                      <a:cubicBezTo>
                        <a:pt x="201" y="509"/>
                        <a:pt x="183" y="495"/>
                        <a:pt x="162" y="495"/>
                      </a:cubicBezTo>
                      <a:lnTo>
                        <a:pt x="39" y="495"/>
                      </a:lnTo>
                      <a:cubicBezTo>
                        <a:pt x="17" y="495"/>
                        <a:pt x="0" y="509"/>
                        <a:pt x="0" y="527"/>
                      </a:cubicBezTo>
                      <a:cubicBezTo>
                        <a:pt x="0" y="544"/>
                        <a:pt x="17" y="558"/>
                        <a:pt x="39" y="558"/>
                      </a:cubicBezTo>
                      <a:lnTo>
                        <a:pt x="162" y="558"/>
                      </a:lnTo>
                      <a:cubicBezTo>
                        <a:pt x="183" y="558"/>
                        <a:pt x="201" y="544"/>
                        <a:pt x="201" y="527"/>
                      </a:cubicBezTo>
                      <a:close/>
                      <a:moveTo>
                        <a:pt x="983" y="495"/>
                      </a:moveTo>
                      <a:lnTo>
                        <a:pt x="983" y="495"/>
                      </a:lnTo>
                      <a:lnTo>
                        <a:pt x="860" y="495"/>
                      </a:lnTo>
                      <a:cubicBezTo>
                        <a:pt x="839" y="495"/>
                        <a:pt x="822" y="509"/>
                        <a:pt x="822" y="527"/>
                      </a:cubicBezTo>
                      <a:cubicBezTo>
                        <a:pt x="822" y="544"/>
                        <a:pt x="839" y="558"/>
                        <a:pt x="860" y="558"/>
                      </a:cubicBezTo>
                      <a:lnTo>
                        <a:pt x="983" y="558"/>
                      </a:lnTo>
                      <a:cubicBezTo>
                        <a:pt x="1005" y="558"/>
                        <a:pt x="1022" y="544"/>
                        <a:pt x="1022" y="527"/>
                      </a:cubicBezTo>
                      <a:cubicBezTo>
                        <a:pt x="1022" y="509"/>
                        <a:pt x="1005" y="495"/>
                        <a:pt x="983" y="495"/>
                      </a:cubicBezTo>
                      <a:close/>
                      <a:moveTo>
                        <a:pt x="782" y="296"/>
                      </a:moveTo>
                      <a:lnTo>
                        <a:pt x="782" y="296"/>
                      </a:lnTo>
                      <a:lnTo>
                        <a:pt x="869" y="209"/>
                      </a:lnTo>
                      <a:cubicBezTo>
                        <a:pt x="885" y="194"/>
                        <a:pt x="887" y="172"/>
                        <a:pt x="874" y="159"/>
                      </a:cubicBezTo>
                      <a:cubicBezTo>
                        <a:pt x="862" y="147"/>
                        <a:pt x="839" y="149"/>
                        <a:pt x="824" y="164"/>
                      </a:cubicBezTo>
                      <a:lnTo>
                        <a:pt x="737" y="251"/>
                      </a:lnTo>
                      <a:cubicBezTo>
                        <a:pt x="722" y="266"/>
                        <a:pt x="720" y="289"/>
                        <a:pt x="732" y="301"/>
                      </a:cubicBezTo>
                      <a:cubicBezTo>
                        <a:pt x="745" y="314"/>
                        <a:pt x="767" y="311"/>
                        <a:pt x="782" y="296"/>
                      </a:cubicBezTo>
                      <a:close/>
                      <a:moveTo>
                        <a:pt x="508" y="201"/>
                      </a:moveTo>
                      <a:lnTo>
                        <a:pt x="508" y="201"/>
                      </a:lnTo>
                      <a:cubicBezTo>
                        <a:pt x="526" y="201"/>
                        <a:pt x="540" y="183"/>
                        <a:pt x="540" y="162"/>
                      </a:cubicBezTo>
                      <a:lnTo>
                        <a:pt x="540" y="39"/>
                      </a:lnTo>
                      <a:cubicBezTo>
                        <a:pt x="540" y="18"/>
                        <a:pt x="526" y="0"/>
                        <a:pt x="508" y="0"/>
                      </a:cubicBezTo>
                      <a:cubicBezTo>
                        <a:pt x="491" y="0"/>
                        <a:pt x="476" y="18"/>
                        <a:pt x="476" y="39"/>
                      </a:cubicBezTo>
                      <a:lnTo>
                        <a:pt x="476" y="162"/>
                      </a:lnTo>
                      <a:cubicBezTo>
                        <a:pt x="476" y="183"/>
                        <a:pt x="491" y="201"/>
                        <a:pt x="508" y="201"/>
                      </a:cubicBezTo>
                      <a:close/>
                      <a:moveTo>
                        <a:pt x="229" y="283"/>
                      </a:moveTo>
                      <a:lnTo>
                        <a:pt x="229" y="283"/>
                      </a:lnTo>
                      <a:cubicBezTo>
                        <a:pt x="244" y="299"/>
                        <a:pt x="267" y="301"/>
                        <a:pt x="279" y="288"/>
                      </a:cubicBezTo>
                      <a:cubicBezTo>
                        <a:pt x="292" y="276"/>
                        <a:pt x="289" y="254"/>
                        <a:pt x="274" y="238"/>
                      </a:cubicBezTo>
                      <a:lnTo>
                        <a:pt x="187" y="151"/>
                      </a:lnTo>
                      <a:cubicBezTo>
                        <a:pt x="172" y="136"/>
                        <a:pt x="149" y="134"/>
                        <a:pt x="137" y="146"/>
                      </a:cubicBezTo>
                      <a:cubicBezTo>
                        <a:pt x="125" y="159"/>
                        <a:pt x="127" y="181"/>
                        <a:pt x="142" y="196"/>
                      </a:cubicBezTo>
                      <a:lnTo>
                        <a:pt x="229" y="283"/>
                      </a:lnTo>
                      <a:close/>
                      <a:moveTo>
                        <a:pt x="240" y="756"/>
                      </a:moveTo>
                      <a:lnTo>
                        <a:pt x="240" y="756"/>
                      </a:lnTo>
                      <a:lnTo>
                        <a:pt x="153" y="843"/>
                      </a:lnTo>
                      <a:cubicBezTo>
                        <a:pt x="137" y="859"/>
                        <a:pt x="135" y="881"/>
                        <a:pt x="148" y="894"/>
                      </a:cubicBezTo>
                      <a:cubicBezTo>
                        <a:pt x="160" y="906"/>
                        <a:pt x="183" y="904"/>
                        <a:pt x="198" y="889"/>
                      </a:cubicBezTo>
                      <a:lnTo>
                        <a:pt x="285" y="802"/>
                      </a:lnTo>
                      <a:cubicBezTo>
                        <a:pt x="300" y="786"/>
                        <a:pt x="302" y="764"/>
                        <a:pt x="290" y="751"/>
                      </a:cubicBezTo>
                      <a:cubicBezTo>
                        <a:pt x="277" y="739"/>
                        <a:pt x="255" y="741"/>
                        <a:pt x="240" y="756"/>
                      </a:cubicBezTo>
                      <a:close/>
                      <a:moveTo>
                        <a:pt x="793" y="769"/>
                      </a:moveTo>
                      <a:lnTo>
                        <a:pt x="793" y="769"/>
                      </a:lnTo>
                      <a:cubicBezTo>
                        <a:pt x="778" y="754"/>
                        <a:pt x="755" y="752"/>
                        <a:pt x="743" y="764"/>
                      </a:cubicBezTo>
                      <a:cubicBezTo>
                        <a:pt x="731" y="777"/>
                        <a:pt x="733" y="799"/>
                        <a:pt x="748" y="814"/>
                      </a:cubicBezTo>
                      <a:lnTo>
                        <a:pt x="835" y="901"/>
                      </a:lnTo>
                      <a:cubicBezTo>
                        <a:pt x="850" y="916"/>
                        <a:pt x="873" y="919"/>
                        <a:pt x="885" y="906"/>
                      </a:cubicBezTo>
                      <a:cubicBezTo>
                        <a:pt x="897" y="894"/>
                        <a:pt x="895" y="871"/>
                        <a:pt x="880" y="856"/>
                      </a:cubicBezTo>
                      <a:lnTo>
                        <a:pt x="793" y="7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Rectangle 14">
                <a:extLst>
                  <a:ext uri="{FF2B5EF4-FFF2-40B4-BE49-F238E27FC236}">
                    <a16:creationId xmlns:a16="http://schemas.microsoft.com/office/drawing/2014/main" id="{B386AE7F-1103-4591-B30C-7AF5902DF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81874" y="3809739"/>
                <a:ext cx="728982" cy="270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PART </a:t>
                </a:r>
                <a:r>
                  <a:rPr lang="en-US" altLang="zh-CN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zh-CN" altLang="en-US" sz="18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TextBox 59">
                <a:extLst>
                  <a:ext uri="{FF2B5EF4-FFF2-40B4-BE49-F238E27FC236}">
                    <a16:creationId xmlns:a16="http://schemas.microsoft.com/office/drawing/2014/main" id="{91FD5203-592D-419E-8CFE-78C1B5DFA3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66161" y="3744651"/>
                <a:ext cx="3155950" cy="440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关键技术与实践难点</a:t>
                </a: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F2E9BDF5-8399-41D0-81CC-F6E909971BFF}"/>
                </a:ext>
              </a:extLst>
            </p:cNvPr>
            <p:cNvGrpSpPr/>
            <p:nvPr/>
          </p:nvGrpSpPr>
          <p:grpSpPr>
            <a:xfrm flipH="1">
              <a:off x="6433491" y="3876848"/>
              <a:ext cx="4171535" cy="80892"/>
              <a:chOff x="2272062" y="2596259"/>
              <a:chExt cx="4173708" cy="80934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06B4A223-DB76-4696-A36F-8823D5DDAD70}"/>
                  </a:ext>
                </a:extLst>
              </p:cNvPr>
              <p:cNvCxnSpPr/>
              <p:nvPr/>
            </p:nvCxnSpPr>
            <p:spPr>
              <a:xfrm>
                <a:off x="2272062" y="2672770"/>
                <a:ext cx="4158716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DDE36227-1C75-4A4E-9EC8-EA443F12F86E}"/>
                  </a:ext>
                </a:extLst>
              </p:cNvPr>
              <p:cNvSpPr/>
              <p:nvPr/>
            </p:nvSpPr>
            <p:spPr>
              <a:xfrm>
                <a:off x="5494740" y="2596259"/>
                <a:ext cx="951030" cy="80934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08E3828-1E65-4C9B-9C66-4AB0D2865CF2}"/>
              </a:ext>
            </a:extLst>
          </p:cNvPr>
          <p:cNvGrpSpPr/>
          <p:nvPr/>
        </p:nvGrpSpPr>
        <p:grpSpPr>
          <a:xfrm>
            <a:off x="1056542" y="3688532"/>
            <a:ext cx="4890672" cy="578188"/>
            <a:chOff x="5714354" y="4244369"/>
            <a:chExt cx="4890672" cy="578188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300001C5-5FA4-42BD-B339-1F0DA5C53A51}"/>
                </a:ext>
              </a:extLst>
            </p:cNvPr>
            <p:cNvGrpSpPr/>
            <p:nvPr/>
          </p:nvGrpSpPr>
          <p:grpSpPr>
            <a:xfrm>
              <a:off x="5714354" y="4244369"/>
              <a:ext cx="4103687" cy="576263"/>
              <a:chOff x="4753236" y="4446326"/>
              <a:chExt cx="4103687" cy="576263"/>
            </a:xfrm>
          </p:grpSpPr>
          <p:grpSp>
            <p:nvGrpSpPr>
              <p:cNvPr id="58" name="组合 24">
                <a:extLst>
                  <a:ext uri="{FF2B5EF4-FFF2-40B4-BE49-F238E27FC236}">
                    <a16:creationId xmlns:a16="http://schemas.microsoft.com/office/drawing/2014/main" id="{15B1807A-A44D-436D-A692-CFF9498683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4446326"/>
                <a:ext cx="576262" cy="576263"/>
                <a:chOff x="6170389" y="4955815"/>
                <a:chExt cx="576064" cy="576064"/>
              </a:xfrm>
            </p:grpSpPr>
            <p:sp>
              <p:nvSpPr>
                <p:cNvPr id="61" name="圆角矩形 13">
                  <a:extLst>
                    <a:ext uri="{FF2B5EF4-FFF2-40B4-BE49-F238E27FC236}">
                      <a16:creationId xmlns:a16="http://schemas.microsoft.com/office/drawing/2014/main" id="{6659E960-7501-4F6B-8AA1-A78B390C77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4955815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11">
                  <a:extLst>
                    <a:ext uri="{FF2B5EF4-FFF2-40B4-BE49-F238E27FC236}">
                      <a16:creationId xmlns:a16="http://schemas.microsoft.com/office/drawing/2014/main" id="{51D23822-5330-4C38-962C-3767B3A0696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8628" y="5092507"/>
                  <a:ext cx="315884" cy="273385"/>
                </a:xfrm>
                <a:custGeom>
                  <a:avLst/>
                  <a:gdLst>
                    <a:gd name="T0" fmla="*/ 2147483646 w 948"/>
                    <a:gd name="T1" fmla="*/ 2147483646 h 810"/>
                    <a:gd name="T2" fmla="*/ 2147483646 w 948"/>
                    <a:gd name="T3" fmla="*/ 2147483646 h 810"/>
                    <a:gd name="T4" fmla="*/ 2147483646 w 948"/>
                    <a:gd name="T5" fmla="*/ 2147483646 h 810"/>
                    <a:gd name="T6" fmla="*/ 2147483646 w 948"/>
                    <a:gd name="T7" fmla="*/ 2147483646 h 810"/>
                    <a:gd name="T8" fmla="*/ 2147483646 w 948"/>
                    <a:gd name="T9" fmla="*/ 2147483646 h 810"/>
                    <a:gd name="T10" fmla="*/ 2147483646 w 948"/>
                    <a:gd name="T11" fmla="*/ 2147483646 h 810"/>
                    <a:gd name="T12" fmla="*/ 2147483646 w 948"/>
                    <a:gd name="T13" fmla="*/ 2147483646 h 810"/>
                    <a:gd name="T14" fmla="*/ 2147483646 w 948"/>
                    <a:gd name="T15" fmla="*/ 2147483646 h 810"/>
                    <a:gd name="T16" fmla="*/ 2147483646 w 948"/>
                    <a:gd name="T17" fmla="*/ 2147483646 h 810"/>
                    <a:gd name="T18" fmla="*/ 2147483646 w 948"/>
                    <a:gd name="T19" fmla="*/ 2147483646 h 810"/>
                    <a:gd name="T20" fmla="*/ 2147483646 w 948"/>
                    <a:gd name="T21" fmla="*/ 2147483646 h 810"/>
                    <a:gd name="T22" fmla="*/ 2147483646 w 948"/>
                    <a:gd name="T23" fmla="*/ 2147483646 h 810"/>
                    <a:gd name="T24" fmla="*/ 2147483646 w 948"/>
                    <a:gd name="T25" fmla="*/ 2147483646 h 810"/>
                    <a:gd name="T26" fmla="*/ 2147483646 w 948"/>
                    <a:gd name="T27" fmla="*/ 2147483646 h 810"/>
                    <a:gd name="T28" fmla="*/ 2147483646 w 948"/>
                    <a:gd name="T29" fmla="*/ 2147483646 h 810"/>
                    <a:gd name="T30" fmla="*/ 2147483646 w 948"/>
                    <a:gd name="T31" fmla="*/ 2147483646 h 810"/>
                    <a:gd name="T32" fmla="*/ 2147483646 w 948"/>
                    <a:gd name="T33" fmla="*/ 2147483646 h 810"/>
                    <a:gd name="T34" fmla="*/ 2147483646 w 948"/>
                    <a:gd name="T35" fmla="*/ 2147483646 h 810"/>
                    <a:gd name="T36" fmla="*/ 2147483646 w 948"/>
                    <a:gd name="T37" fmla="*/ 2147483646 h 810"/>
                    <a:gd name="T38" fmla="*/ 2147483646 w 948"/>
                    <a:gd name="T39" fmla="*/ 2147483646 h 810"/>
                    <a:gd name="T40" fmla="*/ 2147483646 w 948"/>
                    <a:gd name="T41" fmla="*/ 2147483646 h 810"/>
                    <a:gd name="T42" fmla="*/ 2147483646 w 948"/>
                    <a:gd name="T43" fmla="*/ 2147483646 h 810"/>
                    <a:gd name="T44" fmla="*/ 2147483646 w 948"/>
                    <a:gd name="T45" fmla="*/ 2147483646 h 810"/>
                    <a:gd name="T46" fmla="*/ 2147483646 w 948"/>
                    <a:gd name="T47" fmla="*/ 2147483646 h 810"/>
                    <a:gd name="T48" fmla="*/ 2147483646 w 948"/>
                    <a:gd name="T49" fmla="*/ 2147483646 h 810"/>
                    <a:gd name="T50" fmla="*/ 2147483646 w 948"/>
                    <a:gd name="T51" fmla="*/ 2147483646 h 810"/>
                    <a:gd name="T52" fmla="*/ 2147483646 w 948"/>
                    <a:gd name="T53" fmla="*/ 2147483646 h 810"/>
                    <a:gd name="T54" fmla="*/ 2147483646 w 948"/>
                    <a:gd name="T55" fmla="*/ 2147483646 h 810"/>
                    <a:gd name="T56" fmla="*/ 2147483646 w 948"/>
                    <a:gd name="T57" fmla="*/ 2147483646 h 810"/>
                    <a:gd name="T58" fmla="*/ 2147483646 w 948"/>
                    <a:gd name="T59" fmla="*/ 2147483646 h 810"/>
                    <a:gd name="T60" fmla="*/ 2147483646 w 948"/>
                    <a:gd name="T61" fmla="*/ 2147483646 h 810"/>
                    <a:gd name="T62" fmla="*/ 2147483646 w 948"/>
                    <a:gd name="T63" fmla="*/ 2147483646 h 810"/>
                    <a:gd name="T64" fmla="*/ 2147483646 w 948"/>
                    <a:gd name="T65" fmla="*/ 2147483646 h 810"/>
                    <a:gd name="T66" fmla="*/ 2147483646 w 948"/>
                    <a:gd name="T67" fmla="*/ 2147483646 h 810"/>
                    <a:gd name="T68" fmla="*/ 2147483646 w 948"/>
                    <a:gd name="T69" fmla="*/ 2147483646 h 810"/>
                    <a:gd name="T70" fmla="*/ 2147483646 w 948"/>
                    <a:gd name="T71" fmla="*/ 2147483646 h 810"/>
                    <a:gd name="T72" fmla="*/ 2147483646 w 948"/>
                    <a:gd name="T73" fmla="*/ 2147483646 h 810"/>
                    <a:gd name="T74" fmla="*/ 2147483646 w 948"/>
                    <a:gd name="T75" fmla="*/ 2147483646 h 810"/>
                    <a:gd name="T76" fmla="*/ 2147483646 w 948"/>
                    <a:gd name="T77" fmla="*/ 2147483646 h 810"/>
                    <a:gd name="T78" fmla="*/ 2147483646 w 948"/>
                    <a:gd name="T79" fmla="*/ 2147483646 h 810"/>
                    <a:gd name="T80" fmla="*/ 2147483646 w 948"/>
                    <a:gd name="T81" fmla="*/ 2147483646 h 810"/>
                    <a:gd name="T82" fmla="*/ 2147483646 w 948"/>
                    <a:gd name="T83" fmla="*/ 2147483646 h 810"/>
                    <a:gd name="T84" fmla="*/ 2147483646 w 948"/>
                    <a:gd name="T85" fmla="*/ 2147483646 h 810"/>
                    <a:gd name="T86" fmla="*/ 2147483646 w 948"/>
                    <a:gd name="T87" fmla="*/ 2147483646 h 810"/>
                    <a:gd name="T88" fmla="*/ 2147483646 w 948"/>
                    <a:gd name="T89" fmla="*/ 2147483646 h 810"/>
                    <a:gd name="T90" fmla="*/ 2147483646 w 948"/>
                    <a:gd name="T91" fmla="*/ 2147483646 h 810"/>
                    <a:gd name="T92" fmla="*/ 2147483646 w 948"/>
                    <a:gd name="T93" fmla="*/ 2147483646 h 810"/>
                    <a:gd name="T94" fmla="*/ 2147483646 w 948"/>
                    <a:gd name="T95" fmla="*/ 2147483646 h 810"/>
                    <a:gd name="T96" fmla="*/ 2147483646 w 948"/>
                    <a:gd name="T97" fmla="*/ 2147483646 h 810"/>
                    <a:gd name="T98" fmla="*/ 2147483646 w 948"/>
                    <a:gd name="T99" fmla="*/ 2147483646 h 810"/>
                    <a:gd name="T100" fmla="*/ 2147483646 w 948"/>
                    <a:gd name="T101" fmla="*/ 2147483646 h 810"/>
                    <a:gd name="T102" fmla="*/ 2147483646 w 948"/>
                    <a:gd name="T103" fmla="*/ 2147483646 h 810"/>
                    <a:gd name="T104" fmla="*/ 2147483646 w 948"/>
                    <a:gd name="T105" fmla="*/ 2147483646 h 810"/>
                    <a:gd name="T106" fmla="*/ 2147483646 w 948"/>
                    <a:gd name="T107" fmla="*/ 2147483646 h 810"/>
                    <a:gd name="T108" fmla="*/ 2147483646 w 948"/>
                    <a:gd name="T109" fmla="*/ 2147483646 h 810"/>
                    <a:gd name="T110" fmla="*/ 2147483646 w 948"/>
                    <a:gd name="T111" fmla="*/ 2147483646 h 810"/>
                    <a:gd name="T112" fmla="*/ 2147483646 w 948"/>
                    <a:gd name="T113" fmla="*/ 2147483646 h 810"/>
                    <a:gd name="T114" fmla="*/ 2147483646 w 948"/>
                    <a:gd name="T115" fmla="*/ 2147483646 h 810"/>
                    <a:gd name="T116" fmla="*/ 2147483646 w 948"/>
                    <a:gd name="T117" fmla="*/ 2147483646 h 810"/>
                    <a:gd name="T118" fmla="*/ 2147483646 w 948"/>
                    <a:gd name="T119" fmla="*/ 2147483646 h 81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948" h="810">
                      <a:moveTo>
                        <a:pt x="588" y="151"/>
                      </a:moveTo>
                      <a:cubicBezTo>
                        <a:pt x="588" y="151"/>
                        <a:pt x="588" y="152"/>
                        <a:pt x="588" y="152"/>
                      </a:cubicBezTo>
                      <a:cubicBezTo>
                        <a:pt x="588" y="153"/>
                        <a:pt x="589" y="154"/>
                        <a:pt x="589" y="155"/>
                      </a:cubicBezTo>
                      <a:cubicBezTo>
                        <a:pt x="589" y="156"/>
                        <a:pt x="589" y="156"/>
                        <a:pt x="589" y="157"/>
                      </a:cubicBezTo>
                      <a:cubicBezTo>
                        <a:pt x="589" y="158"/>
                        <a:pt x="589" y="159"/>
                        <a:pt x="589" y="161"/>
                      </a:cubicBezTo>
                      <a:cubicBezTo>
                        <a:pt x="589" y="161"/>
                        <a:pt x="589" y="161"/>
                        <a:pt x="589" y="161"/>
                      </a:cubicBezTo>
                      <a:cubicBezTo>
                        <a:pt x="589" y="162"/>
                        <a:pt x="589" y="164"/>
                        <a:pt x="589" y="165"/>
                      </a:cubicBezTo>
                      <a:cubicBezTo>
                        <a:pt x="589" y="165"/>
                        <a:pt x="589" y="166"/>
                        <a:pt x="589" y="166"/>
                      </a:cubicBezTo>
                      <a:cubicBezTo>
                        <a:pt x="589" y="167"/>
                        <a:pt x="589" y="168"/>
                        <a:pt x="589" y="169"/>
                      </a:cubicBezTo>
                      <a:cubicBezTo>
                        <a:pt x="589" y="170"/>
                        <a:pt x="589" y="170"/>
                        <a:pt x="589" y="171"/>
                      </a:cubicBezTo>
                      <a:cubicBezTo>
                        <a:pt x="588" y="178"/>
                        <a:pt x="586" y="185"/>
                        <a:pt x="584" y="191"/>
                      </a:cubicBezTo>
                      <a:cubicBezTo>
                        <a:pt x="584" y="192"/>
                        <a:pt x="583" y="193"/>
                        <a:pt x="583" y="194"/>
                      </a:cubicBezTo>
                      <a:cubicBezTo>
                        <a:pt x="583" y="195"/>
                        <a:pt x="583" y="195"/>
                        <a:pt x="583" y="195"/>
                      </a:cubicBezTo>
                      <a:cubicBezTo>
                        <a:pt x="583" y="196"/>
                        <a:pt x="582" y="197"/>
                        <a:pt x="582" y="198"/>
                      </a:cubicBezTo>
                      <a:cubicBezTo>
                        <a:pt x="582" y="198"/>
                        <a:pt x="582" y="198"/>
                        <a:pt x="582" y="198"/>
                      </a:cubicBezTo>
                      <a:cubicBezTo>
                        <a:pt x="580" y="201"/>
                        <a:pt x="579" y="204"/>
                        <a:pt x="577" y="207"/>
                      </a:cubicBezTo>
                      <a:cubicBezTo>
                        <a:pt x="577" y="207"/>
                        <a:pt x="577" y="207"/>
                        <a:pt x="577" y="208"/>
                      </a:cubicBezTo>
                      <a:cubicBezTo>
                        <a:pt x="577" y="208"/>
                        <a:pt x="576" y="209"/>
                        <a:pt x="575" y="210"/>
                      </a:cubicBezTo>
                      <a:cubicBezTo>
                        <a:pt x="575" y="210"/>
                        <a:pt x="575" y="211"/>
                        <a:pt x="575" y="211"/>
                      </a:cubicBezTo>
                      <a:cubicBezTo>
                        <a:pt x="573" y="215"/>
                        <a:pt x="570" y="218"/>
                        <a:pt x="567" y="222"/>
                      </a:cubicBezTo>
                      <a:cubicBezTo>
                        <a:pt x="567" y="222"/>
                        <a:pt x="567" y="222"/>
                        <a:pt x="567" y="222"/>
                      </a:cubicBezTo>
                      <a:cubicBezTo>
                        <a:pt x="566" y="223"/>
                        <a:pt x="566" y="224"/>
                        <a:pt x="565" y="224"/>
                      </a:cubicBezTo>
                      <a:cubicBezTo>
                        <a:pt x="565" y="224"/>
                        <a:pt x="565" y="225"/>
                        <a:pt x="565" y="225"/>
                      </a:cubicBezTo>
                      <a:cubicBezTo>
                        <a:pt x="562" y="227"/>
                        <a:pt x="560" y="230"/>
                        <a:pt x="558" y="232"/>
                      </a:cubicBezTo>
                      <a:cubicBezTo>
                        <a:pt x="558" y="232"/>
                        <a:pt x="557" y="232"/>
                        <a:pt x="557" y="232"/>
                      </a:cubicBezTo>
                      <a:cubicBezTo>
                        <a:pt x="557" y="233"/>
                        <a:pt x="556" y="233"/>
                        <a:pt x="555" y="234"/>
                      </a:cubicBezTo>
                      <a:cubicBezTo>
                        <a:pt x="555" y="234"/>
                        <a:pt x="555" y="234"/>
                        <a:pt x="554" y="234"/>
                      </a:cubicBezTo>
                      <a:cubicBezTo>
                        <a:pt x="554" y="235"/>
                        <a:pt x="553" y="236"/>
                        <a:pt x="552" y="236"/>
                      </a:cubicBezTo>
                      <a:cubicBezTo>
                        <a:pt x="547" y="240"/>
                        <a:pt x="543" y="243"/>
                        <a:pt x="537" y="246"/>
                      </a:cubicBezTo>
                      <a:cubicBezTo>
                        <a:pt x="536" y="246"/>
                        <a:pt x="535" y="247"/>
                        <a:pt x="534" y="247"/>
                      </a:cubicBezTo>
                      <a:cubicBezTo>
                        <a:pt x="533" y="247"/>
                        <a:pt x="533" y="248"/>
                        <a:pt x="532" y="248"/>
                      </a:cubicBezTo>
                      <a:cubicBezTo>
                        <a:pt x="532" y="248"/>
                        <a:pt x="531" y="249"/>
                        <a:pt x="530" y="249"/>
                      </a:cubicBezTo>
                      <a:cubicBezTo>
                        <a:pt x="529" y="249"/>
                        <a:pt x="529" y="249"/>
                        <a:pt x="528" y="249"/>
                      </a:cubicBezTo>
                      <a:cubicBezTo>
                        <a:pt x="527" y="250"/>
                        <a:pt x="526" y="250"/>
                        <a:pt x="525" y="251"/>
                      </a:cubicBezTo>
                      <a:cubicBezTo>
                        <a:pt x="525" y="251"/>
                        <a:pt x="525" y="251"/>
                        <a:pt x="525" y="251"/>
                      </a:cubicBezTo>
                      <a:cubicBezTo>
                        <a:pt x="523" y="251"/>
                        <a:pt x="522" y="252"/>
                        <a:pt x="520" y="252"/>
                      </a:cubicBezTo>
                      <a:cubicBezTo>
                        <a:pt x="520" y="252"/>
                        <a:pt x="520" y="252"/>
                        <a:pt x="519" y="252"/>
                      </a:cubicBezTo>
                      <a:cubicBezTo>
                        <a:pt x="518" y="253"/>
                        <a:pt x="517" y="253"/>
                        <a:pt x="516" y="253"/>
                      </a:cubicBezTo>
                      <a:cubicBezTo>
                        <a:pt x="516" y="253"/>
                        <a:pt x="515" y="253"/>
                        <a:pt x="515" y="253"/>
                      </a:cubicBezTo>
                      <a:cubicBezTo>
                        <a:pt x="514" y="254"/>
                        <a:pt x="512" y="254"/>
                        <a:pt x="511" y="254"/>
                      </a:cubicBezTo>
                      <a:cubicBezTo>
                        <a:pt x="509" y="254"/>
                        <a:pt x="508" y="255"/>
                        <a:pt x="506" y="255"/>
                      </a:cubicBezTo>
                      <a:cubicBezTo>
                        <a:pt x="506" y="255"/>
                        <a:pt x="506" y="255"/>
                        <a:pt x="505" y="255"/>
                      </a:cubicBezTo>
                      <a:cubicBezTo>
                        <a:pt x="504" y="255"/>
                        <a:pt x="503" y="255"/>
                        <a:pt x="502" y="255"/>
                      </a:cubicBezTo>
                      <a:cubicBezTo>
                        <a:pt x="502" y="255"/>
                        <a:pt x="501" y="255"/>
                        <a:pt x="501" y="255"/>
                      </a:cubicBezTo>
                      <a:cubicBezTo>
                        <a:pt x="499" y="255"/>
                        <a:pt x="498" y="255"/>
                        <a:pt x="496" y="255"/>
                      </a:cubicBezTo>
                      <a:cubicBezTo>
                        <a:pt x="496" y="255"/>
                        <a:pt x="496" y="255"/>
                        <a:pt x="496" y="255"/>
                      </a:cubicBezTo>
                      <a:cubicBezTo>
                        <a:pt x="495" y="255"/>
                        <a:pt x="494" y="255"/>
                        <a:pt x="492" y="255"/>
                      </a:cubicBezTo>
                      <a:cubicBezTo>
                        <a:pt x="492" y="255"/>
                        <a:pt x="491" y="255"/>
                        <a:pt x="491" y="255"/>
                      </a:cubicBezTo>
                      <a:cubicBezTo>
                        <a:pt x="490" y="255"/>
                        <a:pt x="489" y="255"/>
                        <a:pt x="488" y="255"/>
                      </a:cubicBezTo>
                      <a:cubicBezTo>
                        <a:pt x="488" y="255"/>
                        <a:pt x="487" y="255"/>
                        <a:pt x="487" y="255"/>
                      </a:cubicBezTo>
                      <a:cubicBezTo>
                        <a:pt x="485" y="255"/>
                        <a:pt x="484" y="255"/>
                        <a:pt x="483" y="255"/>
                      </a:cubicBezTo>
                      <a:cubicBezTo>
                        <a:pt x="477" y="254"/>
                        <a:pt x="471" y="253"/>
                        <a:pt x="466" y="251"/>
                      </a:cubicBezTo>
                      <a:cubicBezTo>
                        <a:pt x="465" y="250"/>
                        <a:pt x="464" y="250"/>
                        <a:pt x="463" y="250"/>
                      </a:cubicBezTo>
                      <a:cubicBezTo>
                        <a:pt x="463" y="250"/>
                        <a:pt x="462" y="250"/>
                        <a:pt x="462" y="249"/>
                      </a:cubicBezTo>
                      <a:cubicBezTo>
                        <a:pt x="461" y="249"/>
                        <a:pt x="460" y="249"/>
                        <a:pt x="459" y="248"/>
                      </a:cubicBezTo>
                      <a:cubicBezTo>
                        <a:pt x="459" y="248"/>
                        <a:pt x="459" y="248"/>
                        <a:pt x="459" y="248"/>
                      </a:cubicBezTo>
                      <a:cubicBezTo>
                        <a:pt x="456" y="247"/>
                        <a:pt x="453" y="245"/>
                        <a:pt x="450" y="244"/>
                      </a:cubicBezTo>
                      <a:cubicBezTo>
                        <a:pt x="450" y="244"/>
                        <a:pt x="450" y="244"/>
                        <a:pt x="450" y="244"/>
                      </a:cubicBezTo>
                      <a:cubicBezTo>
                        <a:pt x="449" y="243"/>
                        <a:pt x="448" y="243"/>
                        <a:pt x="447" y="242"/>
                      </a:cubicBezTo>
                      <a:cubicBezTo>
                        <a:pt x="447" y="242"/>
                        <a:pt x="447" y="242"/>
                        <a:pt x="446" y="242"/>
                      </a:cubicBezTo>
                      <a:cubicBezTo>
                        <a:pt x="443" y="239"/>
                        <a:pt x="439" y="237"/>
                        <a:pt x="436" y="234"/>
                      </a:cubicBezTo>
                      <a:cubicBezTo>
                        <a:pt x="435" y="234"/>
                        <a:pt x="435" y="234"/>
                        <a:pt x="435" y="234"/>
                      </a:cubicBezTo>
                      <a:cubicBezTo>
                        <a:pt x="434" y="233"/>
                        <a:pt x="434" y="232"/>
                        <a:pt x="433" y="232"/>
                      </a:cubicBezTo>
                      <a:cubicBezTo>
                        <a:pt x="433" y="231"/>
                        <a:pt x="433" y="231"/>
                        <a:pt x="432" y="231"/>
                      </a:cubicBezTo>
                      <a:cubicBezTo>
                        <a:pt x="430" y="229"/>
                        <a:pt x="428" y="227"/>
                        <a:pt x="425" y="224"/>
                      </a:cubicBezTo>
                      <a:cubicBezTo>
                        <a:pt x="425" y="224"/>
                        <a:pt x="425" y="224"/>
                        <a:pt x="425" y="224"/>
                      </a:cubicBezTo>
                      <a:cubicBezTo>
                        <a:pt x="425" y="223"/>
                        <a:pt x="424" y="222"/>
                        <a:pt x="423" y="222"/>
                      </a:cubicBezTo>
                      <a:cubicBezTo>
                        <a:pt x="423" y="221"/>
                        <a:pt x="423" y="221"/>
                        <a:pt x="423" y="221"/>
                      </a:cubicBezTo>
                      <a:cubicBezTo>
                        <a:pt x="422" y="220"/>
                        <a:pt x="421" y="219"/>
                        <a:pt x="421" y="218"/>
                      </a:cubicBezTo>
                      <a:cubicBezTo>
                        <a:pt x="417" y="213"/>
                        <a:pt x="413" y="207"/>
                        <a:pt x="410" y="200"/>
                      </a:cubicBezTo>
                      <a:cubicBezTo>
                        <a:pt x="410" y="200"/>
                        <a:pt x="410" y="199"/>
                        <a:pt x="409" y="199"/>
                      </a:cubicBezTo>
                      <a:cubicBezTo>
                        <a:pt x="409" y="198"/>
                        <a:pt x="409" y="197"/>
                        <a:pt x="408" y="196"/>
                      </a:cubicBezTo>
                      <a:cubicBezTo>
                        <a:pt x="408" y="196"/>
                        <a:pt x="408" y="195"/>
                        <a:pt x="408" y="195"/>
                      </a:cubicBezTo>
                      <a:cubicBezTo>
                        <a:pt x="407" y="194"/>
                        <a:pt x="407" y="193"/>
                        <a:pt x="407" y="191"/>
                      </a:cubicBezTo>
                      <a:cubicBezTo>
                        <a:pt x="406" y="191"/>
                        <a:pt x="406" y="191"/>
                        <a:pt x="406" y="191"/>
                      </a:cubicBezTo>
                      <a:cubicBezTo>
                        <a:pt x="406" y="190"/>
                        <a:pt x="406" y="188"/>
                        <a:pt x="405" y="187"/>
                      </a:cubicBezTo>
                      <a:cubicBezTo>
                        <a:pt x="405" y="187"/>
                        <a:pt x="405" y="186"/>
                        <a:pt x="405" y="186"/>
                      </a:cubicBezTo>
                      <a:cubicBezTo>
                        <a:pt x="405" y="185"/>
                        <a:pt x="404" y="184"/>
                        <a:pt x="404" y="183"/>
                      </a:cubicBezTo>
                      <a:cubicBezTo>
                        <a:pt x="404" y="182"/>
                        <a:pt x="404" y="182"/>
                        <a:pt x="404" y="181"/>
                      </a:cubicBezTo>
                      <a:cubicBezTo>
                        <a:pt x="404" y="180"/>
                        <a:pt x="403" y="179"/>
                        <a:pt x="403" y="177"/>
                      </a:cubicBezTo>
                      <a:cubicBezTo>
                        <a:pt x="403" y="176"/>
                        <a:pt x="403" y="174"/>
                        <a:pt x="402" y="173"/>
                      </a:cubicBezTo>
                      <a:cubicBezTo>
                        <a:pt x="402" y="173"/>
                        <a:pt x="402" y="172"/>
                        <a:pt x="402" y="172"/>
                      </a:cubicBezTo>
                      <a:cubicBezTo>
                        <a:pt x="402" y="171"/>
                        <a:pt x="402" y="170"/>
                        <a:pt x="402" y="169"/>
                      </a:cubicBezTo>
                      <a:cubicBezTo>
                        <a:pt x="402" y="168"/>
                        <a:pt x="402" y="168"/>
                        <a:pt x="402" y="167"/>
                      </a:cubicBezTo>
                      <a:cubicBezTo>
                        <a:pt x="402" y="166"/>
                        <a:pt x="402" y="164"/>
                        <a:pt x="402" y="163"/>
                      </a:cubicBezTo>
                      <a:cubicBezTo>
                        <a:pt x="402" y="163"/>
                        <a:pt x="402" y="163"/>
                        <a:pt x="402" y="163"/>
                      </a:cubicBezTo>
                      <a:cubicBezTo>
                        <a:pt x="402" y="161"/>
                        <a:pt x="402" y="160"/>
                        <a:pt x="402" y="159"/>
                      </a:cubicBezTo>
                      <a:cubicBezTo>
                        <a:pt x="402" y="158"/>
                        <a:pt x="402" y="158"/>
                        <a:pt x="402" y="157"/>
                      </a:cubicBezTo>
                      <a:cubicBezTo>
                        <a:pt x="402" y="156"/>
                        <a:pt x="402" y="156"/>
                        <a:pt x="402" y="155"/>
                      </a:cubicBezTo>
                      <a:cubicBezTo>
                        <a:pt x="402" y="154"/>
                        <a:pt x="402" y="154"/>
                        <a:pt x="402" y="153"/>
                      </a:cubicBezTo>
                      <a:cubicBezTo>
                        <a:pt x="402" y="152"/>
                        <a:pt x="402" y="151"/>
                        <a:pt x="403" y="149"/>
                      </a:cubicBezTo>
                      <a:cubicBezTo>
                        <a:pt x="403" y="149"/>
                        <a:pt x="403" y="149"/>
                        <a:pt x="403" y="149"/>
                      </a:cubicBezTo>
                      <a:cubicBezTo>
                        <a:pt x="403" y="143"/>
                        <a:pt x="405" y="138"/>
                        <a:pt x="406" y="132"/>
                      </a:cubicBezTo>
                      <a:cubicBezTo>
                        <a:pt x="407" y="131"/>
                        <a:pt x="407" y="130"/>
                        <a:pt x="408" y="129"/>
                      </a:cubicBezTo>
                      <a:cubicBezTo>
                        <a:pt x="408" y="129"/>
                        <a:pt x="408" y="129"/>
                        <a:pt x="408" y="129"/>
                      </a:cubicBezTo>
                      <a:cubicBezTo>
                        <a:pt x="408" y="128"/>
                        <a:pt x="409" y="127"/>
                        <a:pt x="409" y="126"/>
                      </a:cubicBezTo>
                      <a:cubicBezTo>
                        <a:pt x="409" y="126"/>
                        <a:pt x="409" y="126"/>
                        <a:pt x="409" y="126"/>
                      </a:cubicBezTo>
                      <a:cubicBezTo>
                        <a:pt x="410" y="123"/>
                        <a:pt x="412" y="120"/>
                        <a:pt x="413" y="117"/>
                      </a:cubicBezTo>
                      <a:cubicBezTo>
                        <a:pt x="413" y="117"/>
                        <a:pt x="414" y="116"/>
                        <a:pt x="414" y="116"/>
                      </a:cubicBezTo>
                      <a:cubicBezTo>
                        <a:pt x="414" y="115"/>
                        <a:pt x="415" y="114"/>
                        <a:pt x="415" y="114"/>
                      </a:cubicBezTo>
                      <a:cubicBezTo>
                        <a:pt x="415" y="113"/>
                        <a:pt x="415" y="113"/>
                        <a:pt x="416" y="113"/>
                      </a:cubicBezTo>
                      <a:cubicBezTo>
                        <a:pt x="418" y="109"/>
                        <a:pt x="420" y="106"/>
                        <a:pt x="423" y="102"/>
                      </a:cubicBezTo>
                      <a:cubicBezTo>
                        <a:pt x="423" y="102"/>
                        <a:pt x="423" y="102"/>
                        <a:pt x="424" y="102"/>
                      </a:cubicBezTo>
                      <a:cubicBezTo>
                        <a:pt x="424" y="101"/>
                        <a:pt x="425" y="100"/>
                        <a:pt x="426" y="99"/>
                      </a:cubicBezTo>
                      <a:cubicBezTo>
                        <a:pt x="426" y="99"/>
                        <a:pt x="426" y="99"/>
                        <a:pt x="426" y="99"/>
                      </a:cubicBezTo>
                      <a:cubicBezTo>
                        <a:pt x="428" y="97"/>
                        <a:pt x="431" y="94"/>
                        <a:pt x="433" y="92"/>
                      </a:cubicBezTo>
                      <a:cubicBezTo>
                        <a:pt x="433" y="92"/>
                        <a:pt x="433" y="92"/>
                        <a:pt x="433" y="92"/>
                      </a:cubicBezTo>
                      <a:cubicBezTo>
                        <a:pt x="434" y="91"/>
                        <a:pt x="435" y="90"/>
                        <a:pt x="436" y="90"/>
                      </a:cubicBezTo>
                      <a:cubicBezTo>
                        <a:pt x="436" y="90"/>
                        <a:pt x="436" y="89"/>
                        <a:pt x="436" y="89"/>
                      </a:cubicBezTo>
                      <a:cubicBezTo>
                        <a:pt x="437" y="89"/>
                        <a:pt x="438" y="88"/>
                        <a:pt x="439" y="87"/>
                      </a:cubicBezTo>
                      <a:cubicBezTo>
                        <a:pt x="443" y="84"/>
                        <a:pt x="448" y="81"/>
                        <a:pt x="453" y="78"/>
                      </a:cubicBezTo>
                      <a:cubicBezTo>
                        <a:pt x="454" y="78"/>
                        <a:pt x="456" y="77"/>
                        <a:pt x="457" y="77"/>
                      </a:cubicBezTo>
                      <a:cubicBezTo>
                        <a:pt x="457" y="76"/>
                        <a:pt x="458" y="76"/>
                        <a:pt x="458" y="76"/>
                      </a:cubicBezTo>
                      <a:cubicBezTo>
                        <a:pt x="459" y="76"/>
                        <a:pt x="460" y="75"/>
                        <a:pt x="461" y="75"/>
                      </a:cubicBezTo>
                      <a:cubicBezTo>
                        <a:pt x="461" y="75"/>
                        <a:pt x="462" y="74"/>
                        <a:pt x="462" y="74"/>
                      </a:cubicBezTo>
                      <a:cubicBezTo>
                        <a:pt x="463" y="74"/>
                        <a:pt x="465" y="73"/>
                        <a:pt x="466" y="73"/>
                      </a:cubicBezTo>
                      <a:cubicBezTo>
                        <a:pt x="466" y="73"/>
                        <a:pt x="466" y="73"/>
                        <a:pt x="466" y="73"/>
                      </a:cubicBezTo>
                      <a:cubicBezTo>
                        <a:pt x="467" y="72"/>
                        <a:pt x="469" y="72"/>
                        <a:pt x="470" y="72"/>
                      </a:cubicBezTo>
                      <a:cubicBezTo>
                        <a:pt x="471" y="72"/>
                        <a:pt x="471" y="71"/>
                        <a:pt x="471" y="71"/>
                      </a:cubicBezTo>
                      <a:cubicBezTo>
                        <a:pt x="472" y="71"/>
                        <a:pt x="473" y="71"/>
                        <a:pt x="474" y="71"/>
                      </a:cubicBezTo>
                      <a:cubicBezTo>
                        <a:pt x="475" y="71"/>
                        <a:pt x="475" y="70"/>
                        <a:pt x="476" y="70"/>
                      </a:cubicBezTo>
                      <a:cubicBezTo>
                        <a:pt x="477" y="70"/>
                        <a:pt x="479" y="70"/>
                        <a:pt x="480" y="70"/>
                      </a:cubicBezTo>
                      <a:cubicBezTo>
                        <a:pt x="481" y="69"/>
                        <a:pt x="483" y="69"/>
                        <a:pt x="484" y="69"/>
                      </a:cubicBezTo>
                      <a:cubicBezTo>
                        <a:pt x="485" y="69"/>
                        <a:pt x="485" y="69"/>
                        <a:pt x="486" y="69"/>
                      </a:cubicBezTo>
                      <a:cubicBezTo>
                        <a:pt x="487" y="69"/>
                        <a:pt x="488" y="69"/>
                        <a:pt x="489" y="69"/>
                      </a:cubicBezTo>
                      <a:cubicBezTo>
                        <a:pt x="489" y="68"/>
                        <a:pt x="490" y="68"/>
                        <a:pt x="490" y="68"/>
                      </a:cubicBezTo>
                      <a:cubicBezTo>
                        <a:pt x="491" y="68"/>
                        <a:pt x="493" y="68"/>
                        <a:pt x="494" y="68"/>
                      </a:cubicBezTo>
                      <a:cubicBezTo>
                        <a:pt x="494" y="68"/>
                        <a:pt x="494" y="68"/>
                        <a:pt x="495" y="68"/>
                      </a:cubicBezTo>
                      <a:cubicBezTo>
                        <a:pt x="496" y="68"/>
                        <a:pt x="497" y="68"/>
                        <a:pt x="498" y="68"/>
                      </a:cubicBezTo>
                      <a:cubicBezTo>
                        <a:pt x="499" y="68"/>
                        <a:pt x="499" y="68"/>
                        <a:pt x="500" y="68"/>
                      </a:cubicBezTo>
                      <a:cubicBezTo>
                        <a:pt x="501" y="68"/>
                        <a:pt x="502" y="68"/>
                        <a:pt x="503" y="69"/>
                      </a:cubicBezTo>
                      <a:cubicBezTo>
                        <a:pt x="503" y="69"/>
                        <a:pt x="504" y="69"/>
                        <a:pt x="504" y="69"/>
                      </a:cubicBezTo>
                      <a:cubicBezTo>
                        <a:pt x="505" y="69"/>
                        <a:pt x="507" y="69"/>
                        <a:pt x="508" y="69"/>
                      </a:cubicBezTo>
                      <a:cubicBezTo>
                        <a:pt x="514" y="70"/>
                        <a:pt x="519" y="71"/>
                        <a:pt x="525" y="73"/>
                      </a:cubicBezTo>
                      <a:cubicBezTo>
                        <a:pt x="526" y="73"/>
                        <a:pt x="527" y="74"/>
                        <a:pt x="528" y="74"/>
                      </a:cubicBezTo>
                      <a:cubicBezTo>
                        <a:pt x="528" y="74"/>
                        <a:pt x="528" y="74"/>
                        <a:pt x="528" y="74"/>
                      </a:cubicBezTo>
                      <a:cubicBezTo>
                        <a:pt x="529" y="75"/>
                        <a:pt x="530" y="75"/>
                        <a:pt x="531" y="75"/>
                      </a:cubicBezTo>
                      <a:cubicBezTo>
                        <a:pt x="531" y="75"/>
                        <a:pt x="532" y="76"/>
                        <a:pt x="532" y="76"/>
                      </a:cubicBezTo>
                      <a:cubicBezTo>
                        <a:pt x="535" y="77"/>
                        <a:pt x="538" y="78"/>
                        <a:pt x="541" y="80"/>
                      </a:cubicBezTo>
                      <a:cubicBezTo>
                        <a:pt x="541" y="80"/>
                        <a:pt x="541" y="80"/>
                        <a:pt x="541" y="80"/>
                      </a:cubicBezTo>
                      <a:cubicBezTo>
                        <a:pt x="542" y="81"/>
                        <a:pt x="543" y="81"/>
                        <a:pt x="544" y="82"/>
                      </a:cubicBezTo>
                      <a:cubicBezTo>
                        <a:pt x="544" y="82"/>
                        <a:pt x="544" y="82"/>
                        <a:pt x="544" y="82"/>
                      </a:cubicBezTo>
                      <a:cubicBezTo>
                        <a:pt x="548" y="84"/>
                        <a:pt x="552" y="87"/>
                        <a:pt x="555" y="90"/>
                      </a:cubicBezTo>
                      <a:cubicBezTo>
                        <a:pt x="555" y="90"/>
                        <a:pt x="555" y="90"/>
                        <a:pt x="556" y="90"/>
                      </a:cubicBezTo>
                      <a:cubicBezTo>
                        <a:pt x="556" y="91"/>
                        <a:pt x="557" y="92"/>
                        <a:pt x="558" y="92"/>
                      </a:cubicBezTo>
                      <a:cubicBezTo>
                        <a:pt x="558" y="92"/>
                        <a:pt x="558" y="92"/>
                        <a:pt x="558" y="93"/>
                      </a:cubicBezTo>
                      <a:cubicBezTo>
                        <a:pt x="561" y="95"/>
                        <a:pt x="563" y="97"/>
                        <a:pt x="565" y="100"/>
                      </a:cubicBezTo>
                      <a:cubicBezTo>
                        <a:pt x="565" y="100"/>
                        <a:pt x="565" y="100"/>
                        <a:pt x="565" y="100"/>
                      </a:cubicBezTo>
                      <a:cubicBezTo>
                        <a:pt x="566" y="101"/>
                        <a:pt x="567" y="101"/>
                        <a:pt x="567" y="102"/>
                      </a:cubicBezTo>
                      <a:cubicBezTo>
                        <a:pt x="568" y="102"/>
                        <a:pt x="568" y="103"/>
                        <a:pt x="568" y="103"/>
                      </a:cubicBezTo>
                      <a:cubicBezTo>
                        <a:pt x="569" y="104"/>
                        <a:pt x="569" y="104"/>
                        <a:pt x="570" y="105"/>
                      </a:cubicBezTo>
                      <a:cubicBezTo>
                        <a:pt x="573" y="110"/>
                        <a:pt x="576" y="115"/>
                        <a:pt x="579" y="120"/>
                      </a:cubicBezTo>
                      <a:cubicBezTo>
                        <a:pt x="580" y="121"/>
                        <a:pt x="580" y="122"/>
                        <a:pt x="581" y="123"/>
                      </a:cubicBezTo>
                      <a:cubicBezTo>
                        <a:pt x="581" y="124"/>
                        <a:pt x="581" y="124"/>
                        <a:pt x="581" y="125"/>
                      </a:cubicBezTo>
                      <a:cubicBezTo>
                        <a:pt x="582" y="126"/>
                        <a:pt x="582" y="127"/>
                        <a:pt x="582" y="127"/>
                      </a:cubicBezTo>
                      <a:cubicBezTo>
                        <a:pt x="583" y="128"/>
                        <a:pt x="583" y="128"/>
                        <a:pt x="583" y="129"/>
                      </a:cubicBezTo>
                      <a:cubicBezTo>
                        <a:pt x="583" y="130"/>
                        <a:pt x="584" y="131"/>
                        <a:pt x="584" y="132"/>
                      </a:cubicBezTo>
                      <a:cubicBezTo>
                        <a:pt x="584" y="132"/>
                        <a:pt x="584" y="133"/>
                        <a:pt x="584" y="133"/>
                      </a:cubicBezTo>
                      <a:cubicBezTo>
                        <a:pt x="585" y="134"/>
                        <a:pt x="585" y="135"/>
                        <a:pt x="585" y="137"/>
                      </a:cubicBezTo>
                      <a:lnTo>
                        <a:pt x="586" y="138"/>
                      </a:lnTo>
                      <a:cubicBezTo>
                        <a:pt x="586" y="139"/>
                        <a:pt x="586" y="140"/>
                        <a:pt x="587" y="141"/>
                      </a:cubicBezTo>
                      <a:cubicBezTo>
                        <a:pt x="587" y="141"/>
                        <a:pt x="587" y="142"/>
                        <a:pt x="587" y="142"/>
                      </a:cubicBezTo>
                      <a:cubicBezTo>
                        <a:pt x="587" y="144"/>
                        <a:pt x="587" y="145"/>
                        <a:pt x="588" y="147"/>
                      </a:cubicBezTo>
                      <a:cubicBezTo>
                        <a:pt x="588" y="148"/>
                        <a:pt x="588" y="149"/>
                        <a:pt x="588" y="151"/>
                      </a:cubicBezTo>
                      <a:close/>
                      <a:moveTo>
                        <a:pt x="657" y="163"/>
                      </a:moveTo>
                      <a:lnTo>
                        <a:pt x="648" y="108"/>
                      </a:lnTo>
                      <a:lnTo>
                        <a:pt x="616" y="114"/>
                      </a:lnTo>
                      <a:cubicBezTo>
                        <a:pt x="611" y="99"/>
                        <a:pt x="602" y="86"/>
                        <a:pt x="592" y="74"/>
                      </a:cubicBezTo>
                      <a:lnTo>
                        <a:pt x="611" y="48"/>
                      </a:lnTo>
                      <a:lnTo>
                        <a:pt x="565" y="16"/>
                      </a:lnTo>
                      <a:lnTo>
                        <a:pt x="547" y="42"/>
                      </a:lnTo>
                      <a:cubicBezTo>
                        <a:pt x="533" y="36"/>
                        <a:pt x="518" y="32"/>
                        <a:pt x="502" y="32"/>
                      </a:cubicBezTo>
                      <a:lnTo>
                        <a:pt x="497" y="0"/>
                      </a:lnTo>
                      <a:lnTo>
                        <a:pt x="442" y="9"/>
                      </a:lnTo>
                      <a:lnTo>
                        <a:pt x="447" y="41"/>
                      </a:lnTo>
                      <a:cubicBezTo>
                        <a:pt x="432" y="47"/>
                        <a:pt x="419" y="55"/>
                        <a:pt x="408" y="65"/>
                      </a:cubicBezTo>
                      <a:lnTo>
                        <a:pt x="382" y="47"/>
                      </a:lnTo>
                      <a:lnTo>
                        <a:pt x="350" y="92"/>
                      </a:lnTo>
                      <a:lnTo>
                        <a:pt x="376" y="110"/>
                      </a:lnTo>
                      <a:cubicBezTo>
                        <a:pt x="370" y="124"/>
                        <a:pt x="366" y="140"/>
                        <a:pt x="365" y="155"/>
                      </a:cubicBezTo>
                      <a:lnTo>
                        <a:pt x="334" y="161"/>
                      </a:lnTo>
                      <a:lnTo>
                        <a:pt x="343" y="215"/>
                      </a:lnTo>
                      <a:lnTo>
                        <a:pt x="374" y="210"/>
                      </a:lnTo>
                      <a:cubicBezTo>
                        <a:pt x="380" y="225"/>
                        <a:pt x="388" y="238"/>
                        <a:pt x="399" y="249"/>
                      </a:cubicBezTo>
                      <a:lnTo>
                        <a:pt x="380" y="275"/>
                      </a:lnTo>
                      <a:lnTo>
                        <a:pt x="425" y="308"/>
                      </a:lnTo>
                      <a:lnTo>
                        <a:pt x="444" y="282"/>
                      </a:lnTo>
                      <a:cubicBezTo>
                        <a:pt x="458" y="288"/>
                        <a:pt x="473" y="291"/>
                        <a:pt x="489" y="292"/>
                      </a:cubicBezTo>
                      <a:lnTo>
                        <a:pt x="494" y="324"/>
                      </a:lnTo>
                      <a:lnTo>
                        <a:pt x="549" y="315"/>
                      </a:lnTo>
                      <a:lnTo>
                        <a:pt x="544" y="283"/>
                      </a:lnTo>
                      <a:cubicBezTo>
                        <a:pt x="558" y="277"/>
                        <a:pt x="571" y="269"/>
                        <a:pt x="583" y="258"/>
                      </a:cubicBezTo>
                      <a:lnTo>
                        <a:pt x="609" y="277"/>
                      </a:lnTo>
                      <a:lnTo>
                        <a:pt x="641" y="232"/>
                      </a:lnTo>
                      <a:lnTo>
                        <a:pt x="615" y="213"/>
                      </a:lnTo>
                      <a:cubicBezTo>
                        <a:pt x="621" y="199"/>
                        <a:pt x="625" y="184"/>
                        <a:pt x="625" y="168"/>
                      </a:cubicBezTo>
                      <a:lnTo>
                        <a:pt x="657" y="163"/>
                      </a:lnTo>
                      <a:close/>
                      <a:moveTo>
                        <a:pt x="453" y="544"/>
                      </a:moveTo>
                      <a:cubicBezTo>
                        <a:pt x="453" y="545"/>
                        <a:pt x="453" y="546"/>
                        <a:pt x="453" y="547"/>
                      </a:cubicBezTo>
                      <a:cubicBezTo>
                        <a:pt x="452" y="548"/>
                        <a:pt x="452" y="550"/>
                        <a:pt x="452" y="552"/>
                      </a:cubicBezTo>
                      <a:cubicBezTo>
                        <a:pt x="452" y="553"/>
                        <a:pt x="451" y="554"/>
                        <a:pt x="451" y="554"/>
                      </a:cubicBezTo>
                      <a:cubicBezTo>
                        <a:pt x="451" y="557"/>
                        <a:pt x="450" y="559"/>
                        <a:pt x="450" y="562"/>
                      </a:cubicBezTo>
                      <a:cubicBezTo>
                        <a:pt x="450" y="562"/>
                        <a:pt x="450" y="562"/>
                        <a:pt x="449" y="562"/>
                      </a:cubicBezTo>
                      <a:cubicBezTo>
                        <a:pt x="449" y="565"/>
                        <a:pt x="448" y="567"/>
                        <a:pt x="448" y="569"/>
                      </a:cubicBezTo>
                      <a:cubicBezTo>
                        <a:pt x="447" y="570"/>
                        <a:pt x="447" y="570"/>
                        <a:pt x="447" y="571"/>
                      </a:cubicBezTo>
                      <a:cubicBezTo>
                        <a:pt x="447" y="573"/>
                        <a:pt x="446" y="575"/>
                        <a:pt x="445" y="576"/>
                      </a:cubicBezTo>
                      <a:cubicBezTo>
                        <a:pt x="445" y="577"/>
                        <a:pt x="445" y="578"/>
                        <a:pt x="445" y="579"/>
                      </a:cubicBezTo>
                      <a:cubicBezTo>
                        <a:pt x="440" y="591"/>
                        <a:pt x="435" y="602"/>
                        <a:pt x="428" y="612"/>
                      </a:cubicBezTo>
                      <a:cubicBezTo>
                        <a:pt x="427" y="614"/>
                        <a:pt x="426" y="616"/>
                        <a:pt x="425" y="617"/>
                      </a:cubicBezTo>
                      <a:cubicBezTo>
                        <a:pt x="424" y="617"/>
                        <a:pt x="424" y="618"/>
                        <a:pt x="424" y="618"/>
                      </a:cubicBezTo>
                      <a:cubicBezTo>
                        <a:pt x="423" y="620"/>
                        <a:pt x="422" y="621"/>
                        <a:pt x="421" y="623"/>
                      </a:cubicBezTo>
                      <a:cubicBezTo>
                        <a:pt x="421" y="623"/>
                        <a:pt x="420" y="623"/>
                        <a:pt x="420" y="623"/>
                      </a:cubicBezTo>
                      <a:cubicBezTo>
                        <a:pt x="417" y="628"/>
                        <a:pt x="413" y="632"/>
                        <a:pt x="409" y="637"/>
                      </a:cubicBezTo>
                      <a:cubicBezTo>
                        <a:pt x="409" y="637"/>
                        <a:pt x="409" y="637"/>
                        <a:pt x="408" y="637"/>
                      </a:cubicBezTo>
                      <a:cubicBezTo>
                        <a:pt x="407" y="639"/>
                        <a:pt x="406" y="640"/>
                        <a:pt x="404" y="641"/>
                      </a:cubicBezTo>
                      <a:cubicBezTo>
                        <a:pt x="404" y="641"/>
                        <a:pt x="404" y="642"/>
                        <a:pt x="404" y="642"/>
                      </a:cubicBezTo>
                      <a:cubicBezTo>
                        <a:pt x="398" y="648"/>
                        <a:pt x="392" y="653"/>
                        <a:pt x="386" y="657"/>
                      </a:cubicBezTo>
                      <a:cubicBezTo>
                        <a:pt x="385" y="657"/>
                        <a:pt x="385" y="658"/>
                        <a:pt x="385" y="658"/>
                      </a:cubicBezTo>
                      <a:cubicBezTo>
                        <a:pt x="383" y="659"/>
                        <a:pt x="382" y="660"/>
                        <a:pt x="380" y="661"/>
                      </a:cubicBezTo>
                      <a:cubicBezTo>
                        <a:pt x="380" y="661"/>
                        <a:pt x="379" y="661"/>
                        <a:pt x="379" y="662"/>
                      </a:cubicBezTo>
                      <a:cubicBezTo>
                        <a:pt x="374" y="665"/>
                        <a:pt x="369" y="668"/>
                        <a:pt x="364" y="670"/>
                      </a:cubicBezTo>
                      <a:cubicBezTo>
                        <a:pt x="364" y="671"/>
                        <a:pt x="364" y="671"/>
                        <a:pt x="363" y="671"/>
                      </a:cubicBezTo>
                      <a:cubicBezTo>
                        <a:pt x="362" y="672"/>
                        <a:pt x="360" y="672"/>
                        <a:pt x="358" y="673"/>
                      </a:cubicBezTo>
                      <a:cubicBezTo>
                        <a:pt x="358" y="673"/>
                        <a:pt x="358" y="674"/>
                        <a:pt x="357" y="674"/>
                      </a:cubicBezTo>
                      <a:cubicBezTo>
                        <a:pt x="356" y="675"/>
                        <a:pt x="354" y="675"/>
                        <a:pt x="352" y="676"/>
                      </a:cubicBezTo>
                      <a:cubicBezTo>
                        <a:pt x="343" y="680"/>
                        <a:pt x="333" y="683"/>
                        <a:pt x="323" y="685"/>
                      </a:cubicBezTo>
                      <a:cubicBezTo>
                        <a:pt x="321" y="686"/>
                        <a:pt x="318" y="686"/>
                        <a:pt x="316" y="687"/>
                      </a:cubicBezTo>
                      <a:cubicBezTo>
                        <a:pt x="315" y="687"/>
                        <a:pt x="314" y="687"/>
                        <a:pt x="313" y="687"/>
                      </a:cubicBezTo>
                      <a:cubicBezTo>
                        <a:pt x="312" y="687"/>
                        <a:pt x="310" y="688"/>
                        <a:pt x="308" y="688"/>
                      </a:cubicBezTo>
                      <a:cubicBezTo>
                        <a:pt x="307" y="688"/>
                        <a:pt x="307" y="688"/>
                        <a:pt x="306" y="688"/>
                      </a:cubicBezTo>
                      <a:cubicBezTo>
                        <a:pt x="304" y="688"/>
                        <a:pt x="301" y="689"/>
                        <a:pt x="299" y="689"/>
                      </a:cubicBezTo>
                      <a:cubicBezTo>
                        <a:pt x="299" y="689"/>
                        <a:pt x="299" y="689"/>
                        <a:pt x="298" y="689"/>
                      </a:cubicBezTo>
                      <a:cubicBezTo>
                        <a:pt x="296" y="689"/>
                        <a:pt x="293" y="689"/>
                        <a:pt x="291" y="689"/>
                      </a:cubicBezTo>
                      <a:cubicBezTo>
                        <a:pt x="290" y="689"/>
                        <a:pt x="289" y="689"/>
                        <a:pt x="289" y="689"/>
                      </a:cubicBezTo>
                      <a:cubicBezTo>
                        <a:pt x="287" y="689"/>
                        <a:pt x="285" y="689"/>
                        <a:pt x="283" y="689"/>
                      </a:cubicBezTo>
                      <a:cubicBezTo>
                        <a:pt x="282" y="689"/>
                        <a:pt x="281" y="689"/>
                        <a:pt x="281" y="689"/>
                      </a:cubicBezTo>
                      <a:cubicBezTo>
                        <a:pt x="278" y="689"/>
                        <a:pt x="276" y="689"/>
                        <a:pt x="273" y="689"/>
                      </a:cubicBezTo>
                      <a:cubicBezTo>
                        <a:pt x="270" y="688"/>
                        <a:pt x="268" y="688"/>
                        <a:pt x="265" y="688"/>
                      </a:cubicBezTo>
                      <a:cubicBezTo>
                        <a:pt x="265" y="688"/>
                        <a:pt x="264" y="687"/>
                        <a:pt x="263" y="687"/>
                      </a:cubicBezTo>
                      <a:cubicBezTo>
                        <a:pt x="261" y="687"/>
                        <a:pt x="259" y="687"/>
                        <a:pt x="257" y="686"/>
                      </a:cubicBezTo>
                      <a:cubicBezTo>
                        <a:pt x="257" y="686"/>
                        <a:pt x="256" y="686"/>
                        <a:pt x="255" y="686"/>
                      </a:cubicBezTo>
                      <a:cubicBezTo>
                        <a:pt x="253" y="686"/>
                        <a:pt x="250" y="685"/>
                        <a:pt x="248" y="684"/>
                      </a:cubicBezTo>
                      <a:cubicBezTo>
                        <a:pt x="248" y="684"/>
                        <a:pt x="247" y="684"/>
                        <a:pt x="247" y="684"/>
                      </a:cubicBezTo>
                      <a:cubicBezTo>
                        <a:pt x="245" y="684"/>
                        <a:pt x="243" y="683"/>
                        <a:pt x="241" y="683"/>
                      </a:cubicBezTo>
                      <a:cubicBezTo>
                        <a:pt x="240" y="682"/>
                        <a:pt x="239" y="682"/>
                        <a:pt x="238" y="682"/>
                      </a:cubicBezTo>
                      <a:cubicBezTo>
                        <a:pt x="237" y="681"/>
                        <a:pt x="235" y="681"/>
                        <a:pt x="233" y="680"/>
                      </a:cubicBezTo>
                      <a:cubicBezTo>
                        <a:pt x="233" y="680"/>
                        <a:pt x="232" y="680"/>
                        <a:pt x="231" y="679"/>
                      </a:cubicBezTo>
                      <a:cubicBezTo>
                        <a:pt x="229" y="679"/>
                        <a:pt x="226" y="678"/>
                        <a:pt x="224" y="677"/>
                      </a:cubicBezTo>
                      <a:cubicBezTo>
                        <a:pt x="215" y="673"/>
                        <a:pt x="206" y="668"/>
                        <a:pt x="197" y="663"/>
                      </a:cubicBezTo>
                      <a:cubicBezTo>
                        <a:pt x="196" y="662"/>
                        <a:pt x="194" y="661"/>
                        <a:pt x="192" y="660"/>
                      </a:cubicBezTo>
                      <a:cubicBezTo>
                        <a:pt x="192" y="659"/>
                        <a:pt x="192" y="659"/>
                        <a:pt x="191" y="659"/>
                      </a:cubicBezTo>
                      <a:cubicBezTo>
                        <a:pt x="190" y="658"/>
                        <a:pt x="188" y="657"/>
                        <a:pt x="187" y="656"/>
                      </a:cubicBezTo>
                      <a:cubicBezTo>
                        <a:pt x="187" y="655"/>
                        <a:pt x="187" y="655"/>
                        <a:pt x="186" y="655"/>
                      </a:cubicBezTo>
                      <a:cubicBezTo>
                        <a:pt x="182" y="652"/>
                        <a:pt x="177" y="648"/>
                        <a:pt x="173" y="644"/>
                      </a:cubicBezTo>
                      <a:cubicBezTo>
                        <a:pt x="173" y="644"/>
                        <a:pt x="172" y="643"/>
                        <a:pt x="172" y="643"/>
                      </a:cubicBezTo>
                      <a:cubicBezTo>
                        <a:pt x="171" y="642"/>
                        <a:pt x="170" y="641"/>
                        <a:pt x="168" y="639"/>
                      </a:cubicBezTo>
                      <a:cubicBezTo>
                        <a:pt x="168" y="639"/>
                        <a:pt x="168" y="639"/>
                        <a:pt x="167" y="638"/>
                      </a:cubicBezTo>
                      <a:cubicBezTo>
                        <a:pt x="162" y="633"/>
                        <a:pt x="157" y="627"/>
                        <a:pt x="152" y="620"/>
                      </a:cubicBezTo>
                      <a:cubicBezTo>
                        <a:pt x="152" y="620"/>
                        <a:pt x="152" y="620"/>
                        <a:pt x="151" y="619"/>
                      </a:cubicBezTo>
                      <a:cubicBezTo>
                        <a:pt x="150" y="618"/>
                        <a:pt x="149" y="616"/>
                        <a:pt x="148" y="615"/>
                      </a:cubicBezTo>
                      <a:cubicBezTo>
                        <a:pt x="148" y="615"/>
                        <a:pt x="148" y="614"/>
                        <a:pt x="148" y="614"/>
                      </a:cubicBezTo>
                      <a:cubicBezTo>
                        <a:pt x="145" y="609"/>
                        <a:pt x="142" y="604"/>
                        <a:pt x="139" y="599"/>
                      </a:cubicBezTo>
                      <a:cubicBezTo>
                        <a:pt x="139" y="599"/>
                        <a:pt x="139" y="598"/>
                        <a:pt x="139" y="598"/>
                      </a:cubicBezTo>
                      <a:cubicBezTo>
                        <a:pt x="138" y="597"/>
                        <a:pt x="137" y="595"/>
                        <a:pt x="136" y="593"/>
                      </a:cubicBezTo>
                      <a:cubicBezTo>
                        <a:pt x="136" y="593"/>
                        <a:pt x="136" y="592"/>
                        <a:pt x="136" y="592"/>
                      </a:cubicBezTo>
                      <a:cubicBezTo>
                        <a:pt x="135" y="590"/>
                        <a:pt x="134" y="589"/>
                        <a:pt x="133" y="587"/>
                      </a:cubicBezTo>
                      <a:cubicBezTo>
                        <a:pt x="129" y="575"/>
                        <a:pt x="125" y="563"/>
                        <a:pt x="123" y="551"/>
                      </a:cubicBezTo>
                      <a:cubicBezTo>
                        <a:pt x="123" y="550"/>
                        <a:pt x="122" y="549"/>
                        <a:pt x="122" y="548"/>
                      </a:cubicBezTo>
                      <a:cubicBezTo>
                        <a:pt x="122" y="547"/>
                        <a:pt x="122" y="545"/>
                        <a:pt x="122" y="543"/>
                      </a:cubicBezTo>
                      <a:cubicBezTo>
                        <a:pt x="122" y="542"/>
                        <a:pt x="121" y="541"/>
                        <a:pt x="121" y="541"/>
                      </a:cubicBezTo>
                      <a:cubicBezTo>
                        <a:pt x="121" y="538"/>
                        <a:pt x="121" y="536"/>
                        <a:pt x="121" y="534"/>
                      </a:cubicBezTo>
                      <a:cubicBezTo>
                        <a:pt x="121" y="534"/>
                        <a:pt x="121" y="533"/>
                        <a:pt x="121" y="533"/>
                      </a:cubicBezTo>
                      <a:cubicBezTo>
                        <a:pt x="120" y="531"/>
                        <a:pt x="120" y="528"/>
                        <a:pt x="120" y="526"/>
                      </a:cubicBezTo>
                      <a:cubicBezTo>
                        <a:pt x="120" y="525"/>
                        <a:pt x="120" y="524"/>
                        <a:pt x="120" y="523"/>
                      </a:cubicBezTo>
                      <a:cubicBezTo>
                        <a:pt x="120" y="522"/>
                        <a:pt x="120" y="520"/>
                        <a:pt x="120" y="518"/>
                      </a:cubicBezTo>
                      <a:cubicBezTo>
                        <a:pt x="120" y="517"/>
                        <a:pt x="120" y="516"/>
                        <a:pt x="120" y="515"/>
                      </a:cubicBezTo>
                      <a:cubicBezTo>
                        <a:pt x="121" y="513"/>
                        <a:pt x="121" y="510"/>
                        <a:pt x="121" y="508"/>
                      </a:cubicBezTo>
                      <a:cubicBezTo>
                        <a:pt x="121" y="505"/>
                        <a:pt x="121" y="503"/>
                        <a:pt x="122" y="500"/>
                      </a:cubicBezTo>
                      <a:cubicBezTo>
                        <a:pt x="122" y="499"/>
                        <a:pt x="122" y="499"/>
                        <a:pt x="122" y="498"/>
                      </a:cubicBezTo>
                      <a:cubicBezTo>
                        <a:pt x="122" y="496"/>
                        <a:pt x="123" y="494"/>
                        <a:pt x="123" y="492"/>
                      </a:cubicBezTo>
                      <a:cubicBezTo>
                        <a:pt x="123" y="492"/>
                        <a:pt x="123" y="491"/>
                        <a:pt x="123" y="490"/>
                      </a:cubicBezTo>
                      <a:cubicBezTo>
                        <a:pt x="124" y="488"/>
                        <a:pt x="124" y="485"/>
                        <a:pt x="125" y="483"/>
                      </a:cubicBezTo>
                      <a:cubicBezTo>
                        <a:pt x="125" y="482"/>
                        <a:pt x="125" y="482"/>
                        <a:pt x="125" y="482"/>
                      </a:cubicBezTo>
                      <a:cubicBezTo>
                        <a:pt x="126" y="480"/>
                        <a:pt x="126" y="478"/>
                        <a:pt x="127" y="475"/>
                      </a:cubicBezTo>
                      <a:cubicBezTo>
                        <a:pt x="127" y="475"/>
                        <a:pt x="127" y="474"/>
                        <a:pt x="128" y="473"/>
                      </a:cubicBezTo>
                      <a:cubicBezTo>
                        <a:pt x="128" y="471"/>
                        <a:pt x="129" y="470"/>
                        <a:pt x="129" y="468"/>
                      </a:cubicBezTo>
                      <a:cubicBezTo>
                        <a:pt x="130" y="467"/>
                        <a:pt x="130" y="467"/>
                        <a:pt x="130" y="466"/>
                      </a:cubicBezTo>
                      <a:cubicBezTo>
                        <a:pt x="131" y="464"/>
                        <a:pt x="132" y="461"/>
                        <a:pt x="133" y="459"/>
                      </a:cubicBezTo>
                      <a:cubicBezTo>
                        <a:pt x="133" y="459"/>
                        <a:pt x="133" y="459"/>
                        <a:pt x="133" y="459"/>
                      </a:cubicBezTo>
                      <a:cubicBezTo>
                        <a:pt x="136" y="450"/>
                        <a:pt x="141" y="440"/>
                        <a:pt x="147" y="432"/>
                      </a:cubicBezTo>
                      <a:cubicBezTo>
                        <a:pt x="148" y="430"/>
                        <a:pt x="149" y="429"/>
                        <a:pt x="150" y="427"/>
                      </a:cubicBezTo>
                      <a:cubicBezTo>
                        <a:pt x="150" y="427"/>
                        <a:pt x="150" y="426"/>
                        <a:pt x="151" y="426"/>
                      </a:cubicBezTo>
                      <a:cubicBezTo>
                        <a:pt x="152" y="425"/>
                        <a:pt x="153" y="423"/>
                        <a:pt x="154" y="422"/>
                      </a:cubicBezTo>
                      <a:cubicBezTo>
                        <a:pt x="154" y="422"/>
                        <a:pt x="154" y="421"/>
                        <a:pt x="154" y="421"/>
                      </a:cubicBezTo>
                      <a:cubicBezTo>
                        <a:pt x="158" y="416"/>
                        <a:pt x="162" y="412"/>
                        <a:pt x="166" y="408"/>
                      </a:cubicBezTo>
                      <a:cubicBezTo>
                        <a:pt x="166" y="407"/>
                        <a:pt x="166" y="407"/>
                        <a:pt x="166" y="407"/>
                      </a:cubicBezTo>
                      <a:cubicBezTo>
                        <a:pt x="168" y="406"/>
                        <a:pt x="169" y="404"/>
                        <a:pt x="170" y="403"/>
                      </a:cubicBezTo>
                      <a:cubicBezTo>
                        <a:pt x="170" y="403"/>
                        <a:pt x="171" y="403"/>
                        <a:pt x="171" y="402"/>
                      </a:cubicBezTo>
                      <a:cubicBezTo>
                        <a:pt x="177" y="397"/>
                        <a:pt x="183" y="392"/>
                        <a:pt x="189" y="387"/>
                      </a:cubicBezTo>
                      <a:cubicBezTo>
                        <a:pt x="189" y="387"/>
                        <a:pt x="190" y="387"/>
                        <a:pt x="190" y="386"/>
                      </a:cubicBezTo>
                      <a:cubicBezTo>
                        <a:pt x="192" y="385"/>
                        <a:pt x="193" y="384"/>
                        <a:pt x="195" y="383"/>
                      </a:cubicBezTo>
                      <a:cubicBezTo>
                        <a:pt x="195" y="383"/>
                        <a:pt x="195" y="383"/>
                        <a:pt x="195" y="383"/>
                      </a:cubicBezTo>
                      <a:cubicBezTo>
                        <a:pt x="200" y="379"/>
                        <a:pt x="205" y="377"/>
                        <a:pt x="211" y="374"/>
                      </a:cubicBezTo>
                      <a:cubicBezTo>
                        <a:pt x="211" y="374"/>
                        <a:pt x="211" y="374"/>
                        <a:pt x="211" y="373"/>
                      </a:cubicBezTo>
                      <a:cubicBezTo>
                        <a:pt x="213" y="373"/>
                        <a:pt x="215" y="372"/>
                        <a:pt x="216" y="371"/>
                      </a:cubicBezTo>
                      <a:cubicBezTo>
                        <a:pt x="217" y="371"/>
                        <a:pt x="217" y="371"/>
                        <a:pt x="217" y="371"/>
                      </a:cubicBezTo>
                      <a:cubicBezTo>
                        <a:pt x="219" y="370"/>
                        <a:pt x="221" y="369"/>
                        <a:pt x="223" y="368"/>
                      </a:cubicBezTo>
                      <a:cubicBezTo>
                        <a:pt x="232" y="364"/>
                        <a:pt x="242" y="361"/>
                        <a:pt x="252" y="359"/>
                      </a:cubicBezTo>
                      <a:cubicBezTo>
                        <a:pt x="254" y="358"/>
                        <a:pt x="256" y="358"/>
                        <a:pt x="259" y="358"/>
                      </a:cubicBezTo>
                      <a:cubicBezTo>
                        <a:pt x="260" y="357"/>
                        <a:pt x="260" y="357"/>
                        <a:pt x="261" y="357"/>
                      </a:cubicBezTo>
                      <a:cubicBezTo>
                        <a:pt x="263" y="357"/>
                        <a:pt x="265" y="357"/>
                        <a:pt x="266" y="356"/>
                      </a:cubicBezTo>
                      <a:cubicBezTo>
                        <a:pt x="267" y="356"/>
                        <a:pt x="268" y="356"/>
                        <a:pt x="269" y="356"/>
                      </a:cubicBezTo>
                      <a:cubicBezTo>
                        <a:pt x="271" y="356"/>
                        <a:pt x="273" y="356"/>
                        <a:pt x="276" y="356"/>
                      </a:cubicBezTo>
                      <a:cubicBezTo>
                        <a:pt x="276" y="355"/>
                        <a:pt x="276" y="355"/>
                        <a:pt x="276" y="355"/>
                      </a:cubicBezTo>
                      <a:cubicBezTo>
                        <a:pt x="279" y="355"/>
                        <a:pt x="281" y="355"/>
                        <a:pt x="284" y="355"/>
                      </a:cubicBezTo>
                      <a:cubicBezTo>
                        <a:pt x="285" y="355"/>
                        <a:pt x="285" y="355"/>
                        <a:pt x="286" y="355"/>
                      </a:cubicBezTo>
                      <a:cubicBezTo>
                        <a:pt x="288" y="355"/>
                        <a:pt x="290" y="355"/>
                        <a:pt x="292" y="355"/>
                      </a:cubicBezTo>
                      <a:cubicBezTo>
                        <a:pt x="292" y="355"/>
                        <a:pt x="293" y="355"/>
                        <a:pt x="294" y="355"/>
                      </a:cubicBezTo>
                      <a:cubicBezTo>
                        <a:pt x="297" y="355"/>
                        <a:pt x="299" y="356"/>
                        <a:pt x="302" y="356"/>
                      </a:cubicBezTo>
                      <a:cubicBezTo>
                        <a:pt x="304" y="356"/>
                        <a:pt x="307" y="356"/>
                        <a:pt x="309" y="357"/>
                      </a:cubicBezTo>
                      <a:cubicBezTo>
                        <a:pt x="310" y="357"/>
                        <a:pt x="311" y="357"/>
                        <a:pt x="312" y="357"/>
                      </a:cubicBezTo>
                      <a:cubicBezTo>
                        <a:pt x="314" y="357"/>
                        <a:pt x="315" y="357"/>
                        <a:pt x="317" y="358"/>
                      </a:cubicBezTo>
                      <a:cubicBezTo>
                        <a:pt x="318" y="358"/>
                        <a:pt x="319" y="358"/>
                        <a:pt x="319" y="358"/>
                      </a:cubicBezTo>
                      <a:cubicBezTo>
                        <a:pt x="322" y="359"/>
                        <a:pt x="324" y="359"/>
                        <a:pt x="327" y="360"/>
                      </a:cubicBezTo>
                      <a:cubicBezTo>
                        <a:pt x="327" y="360"/>
                        <a:pt x="327" y="360"/>
                        <a:pt x="328" y="360"/>
                      </a:cubicBezTo>
                      <a:cubicBezTo>
                        <a:pt x="330" y="361"/>
                        <a:pt x="332" y="361"/>
                        <a:pt x="334" y="362"/>
                      </a:cubicBezTo>
                      <a:cubicBezTo>
                        <a:pt x="335" y="362"/>
                        <a:pt x="336" y="362"/>
                        <a:pt x="336" y="363"/>
                      </a:cubicBezTo>
                      <a:cubicBezTo>
                        <a:pt x="338" y="363"/>
                        <a:pt x="340" y="363"/>
                        <a:pt x="341" y="364"/>
                      </a:cubicBezTo>
                      <a:cubicBezTo>
                        <a:pt x="342" y="364"/>
                        <a:pt x="343" y="365"/>
                        <a:pt x="344" y="365"/>
                      </a:cubicBezTo>
                      <a:cubicBezTo>
                        <a:pt x="346" y="366"/>
                        <a:pt x="348" y="367"/>
                        <a:pt x="350" y="367"/>
                      </a:cubicBezTo>
                      <a:cubicBezTo>
                        <a:pt x="360" y="371"/>
                        <a:pt x="369" y="376"/>
                        <a:pt x="378" y="382"/>
                      </a:cubicBezTo>
                      <a:cubicBezTo>
                        <a:pt x="379" y="383"/>
                        <a:pt x="381" y="384"/>
                        <a:pt x="382" y="385"/>
                      </a:cubicBezTo>
                      <a:cubicBezTo>
                        <a:pt x="383" y="385"/>
                        <a:pt x="383" y="385"/>
                        <a:pt x="383" y="385"/>
                      </a:cubicBezTo>
                      <a:cubicBezTo>
                        <a:pt x="385" y="387"/>
                        <a:pt x="386" y="388"/>
                        <a:pt x="388" y="389"/>
                      </a:cubicBezTo>
                      <a:cubicBezTo>
                        <a:pt x="388" y="389"/>
                        <a:pt x="388" y="389"/>
                        <a:pt x="388" y="389"/>
                      </a:cubicBezTo>
                      <a:cubicBezTo>
                        <a:pt x="393" y="393"/>
                        <a:pt x="398" y="397"/>
                        <a:pt x="402" y="401"/>
                      </a:cubicBezTo>
                      <a:cubicBezTo>
                        <a:pt x="402" y="401"/>
                        <a:pt x="402" y="401"/>
                        <a:pt x="402" y="401"/>
                      </a:cubicBezTo>
                      <a:cubicBezTo>
                        <a:pt x="404" y="402"/>
                        <a:pt x="405" y="404"/>
                        <a:pt x="406" y="405"/>
                      </a:cubicBezTo>
                      <a:cubicBezTo>
                        <a:pt x="407" y="405"/>
                        <a:pt x="407" y="406"/>
                        <a:pt x="407" y="406"/>
                      </a:cubicBezTo>
                      <a:cubicBezTo>
                        <a:pt x="413" y="412"/>
                        <a:pt x="418" y="418"/>
                        <a:pt x="422" y="424"/>
                      </a:cubicBezTo>
                      <a:cubicBezTo>
                        <a:pt x="423" y="424"/>
                        <a:pt x="423" y="425"/>
                        <a:pt x="423" y="425"/>
                      </a:cubicBezTo>
                      <a:cubicBezTo>
                        <a:pt x="424" y="426"/>
                        <a:pt x="425" y="428"/>
                        <a:pt x="426" y="429"/>
                      </a:cubicBezTo>
                      <a:cubicBezTo>
                        <a:pt x="426" y="430"/>
                        <a:pt x="427" y="430"/>
                        <a:pt x="427" y="430"/>
                      </a:cubicBezTo>
                      <a:cubicBezTo>
                        <a:pt x="430" y="435"/>
                        <a:pt x="433" y="440"/>
                        <a:pt x="436" y="445"/>
                      </a:cubicBezTo>
                      <a:cubicBezTo>
                        <a:pt x="436" y="446"/>
                        <a:pt x="436" y="446"/>
                        <a:pt x="436" y="446"/>
                      </a:cubicBezTo>
                      <a:cubicBezTo>
                        <a:pt x="437" y="448"/>
                        <a:pt x="438" y="449"/>
                        <a:pt x="438" y="451"/>
                      </a:cubicBezTo>
                      <a:cubicBezTo>
                        <a:pt x="439" y="451"/>
                        <a:pt x="439" y="452"/>
                        <a:pt x="439" y="452"/>
                      </a:cubicBezTo>
                      <a:cubicBezTo>
                        <a:pt x="440" y="454"/>
                        <a:pt x="441" y="456"/>
                        <a:pt x="441" y="457"/>
                      </a:cubicBezTo>
                      <a:cubicBezTo>
                        <a:pt x="445" y="467"/>
                        <a:pt x="448" y="476"/>
                        <a:pt x="451" y="487"/>
                      </a:cubicBezTo>
                      <a:cubicBezTo>
                        <a:pt x="451" y="489"/>
                        <a:pt x="452" y="491"/>
                        <a:pt x="452" y="494"/>
                      </a:cubicBezTo>
                      <a:cubicBezTo>
                        <a:pt x="452" y="494"/>
                        <a:pt x="452" y="495"/>
                        <a:pt x="452" y="496"/>
                      </a:cubicBezTo>
                      <a:cubicBezTo>
                        <a:pt x="453" y="498"/>
                        <a:pt x="453" y="499"/>
                        <a:pt x="453" y="501"/>
                      </a:cubicBezTo>
                      <a:cubicBezTo>
                        <a:pt x="453" y="502"/>
                        <a:pt x="453" y="503"/>
                        <a:pt x="453" y="504"/>
                      </a:cubicBezTo>
                      <a:cubicBezTo>
                        <a:pt x="454" y="506"/>
                        <a:pt x="454" y="508"/>
                        <a:pt x="454" y="510"/>
                      </a:cubicBezTo>
                      <a:cubicBezTo>
                        <a:pt x="454" y="511"/>
                        <a:pt x="454" y="511"/>
                        <a:pt x="454" y="511"/>
                      </a:cubicBezTo>
                      <a:cubicBezTo>
                        <a:pt x="454" y="514"/>
                        <a:pt x="454" y="516"/>
                        <a:pt x="454" y="519"/>
                      </a:cubicBezTo>
                      <a:lnTo>
                        <a:pt x="454" y="521"/>
                      </a:lnTo>
                      <a:cubicBezTo>
                        <a:pt x="454" y="523"/>
                        <a:pt x="454" y="525"/>
                        <a:pt x="454" y="527"/>
                      </a:cubicBezTo>
                      <a:cubicBezTo>
                        <a:pt x="454" y="527"/>
                        <a:pt x="454" y="528"/>
                        <a:pt x="454" y="529"/>
                      </a:cubicBezTo>
                      <a:cubicBezTo>
                        <a:pt x="454" y="531"/>
                        <a:pt x="454" y="534"/>
                        <a:pt x="454" y="537"/>
                      </a:cubicBezTo>
                      <a:cubicBezTo>
                        <a:pt x="454" y="539"/>
                        <a:pt x="453" y="542"/>
                        <a:pt x="453" y="544"/>
                      </a:cubicBezTo>
                      <a:close/>
                      <a:moveTo>
                        <a:pt x="566" y="596"/>
                      </a:moveTo>
                      <a:lnTo>
                        <a:pt x="575" y="497"/>
                      </a:lnTo>
                      <a:lnTo>
                        <a:pt x="518" y="492"/>
                      </a:lnTo>
                      <a:cubicBezTo>
                        <a:pt x="514" y="464"/>
                        <a:pt x="506" y="438"/>
                        <a:pt x="493" y="414"/>
                      </a:cubicBezTo>
                      <a:lnTo>
                        <a:pt x="537" y="377"/>
                      </a:lnTo>
                      <a:lnTo>
                        <a:pt x="473" y="301"/>
                      </a:lnTo>
                      <a:lnTo>
                        <a:pt x="429" y="338"/>
                      </a:lnTo>
                      <a:cubicBezTo>
                        <a:pt x="408" y="321"/>
                        <a:pt x="383" y="308"/>
                        <a:pt x="356" y="300"/>
                      </a:cubicBezTo>
                      <a:lnTo>
                        <a:pt x="361" y="243"/>
                      </a:lnTo>
                      <a:lnTo>
                        <a:pt x="262" y="235"/>
                      </a:lnTo>
                      <a:lnTo>
                        <a:pt x="258" y="291"/>
                      </a:lnTo>
                      <a:cubicBezTo>
                        <a:pt x="230" y="295"/>
                        <a:pt x="203" y="304"/>
                        <a:pt x="179" y="316"/>
                      </a:cubicBezTo>
                      <a:lnTo>
                        <a:pt x="142" y="273"/>
                      </a:lnTo>
                      <a:lnTo>
                        <a:pt x="66" y="336"/>
                      </a:lnTo>
                      <a:lnTo>
                        <a:pt x="103" y="380"/>
                      </a:lnTo>
                      <a:cubicBezTo>
                        <a:pt x="87" y="402"/>
                        <a:pt x="73" y="426"/>
                        <a:pt x="65" y="453"/>
                      </a:cubicBezTo>
                      <a:lnTo>
                        <a:pt x="8" y="448"/>
                      </a:lnTo>
                      <a:lnTo>
                        <a:pt x="0" y="547"/>
                      </a:lnTo>
                      <a:lnTo>
                        <a:pt x="57" y="552"/>
                      </a:lnTo>
                      <a:cubicBezTo>
                        <a:pt x="60" y="580"/>
                        <a:pt x="69" y="606"/>
                        <a:pt x="82" y="631"/>
                      </a:cubicBezTo>
                      <a:lnTo>
                        <a:pt x="38" y="667"/>
                      </a:lnTo>
                      <a:lnTo>
                        <a:pt x="102" y="743"/>
                      </a:lnTo>
                      <a:lnTo>
                        <a:pt x="145" y="706"/>
                      </a:lnTo>
                      <a:cubicBezTo>
                        <a:pt x="167" y="723"/>
                        <a:pt x="192" y="736"/>
                        <a:pt x="219" y="744"/>
                      </a:cubicBezTo>
                      <a:lnTo>
                        <a:pt x="214" y="801"/>
                      </a:lnTo>
                      <a:lnTo>
                        <a:pt x="312" y="810"/>
                      </a:lnTo>
                      <a:lnTo>
                        <a:pt x="317" y="753"/>
                      </a:lnTo>
                      <a:cubicBezTo>
                        <a:pt x="345" y="749"/>
                        <a:pt x="372" y="741"/>
                        <a:pt x="396" y="728"/>
                      </a:cubicBezTo>
                      <a:lnTo>
                        <a:pt x="432" y="772"/>
                      </a:lnTo>
                      <a:lnTo>
                        <a:pt x="508" y="708"/>
                      </a:lnTo>
                      <a:lnTo>
                        <a:pt x="471" y="664"/>
                      </a:lnTo>
                      <a:cubicBezTo>
                        <a:pt x="488" y="643"/>
                        <a:pt x="501" y="618"/>
                        <a:pt x="509" y="591"/>
                      </a:cubicBezTo>
                      <a:lnTo>
                        <a:pt x="566" y="596"/>
                      </a:lnTo>
                      <a:close/>
                      <a:moveTo>
                        <a:pt x="863" y="462"/>
                      </a:moveTo>
                      <a:cubicBezTo>
                        <a:pt x="863" y="462"/>
                        <a:pt x="862" y="463"/>
                        <a:pt x="862" y="463"/>
                      </a:cubicBezTo>
                      <a:cubicBezTo>
                        <a:pt x="862" y="465"/>
                        <a:pt x="862" y="466"/>
                        <a:pt x="862" y="467"/>
                      </a:cubicBezTo>
                      <a:cubicBezTo>
                        <a:pt x="862" y="468"/>
                        <a:pt x="862" y="468"/>
                        <a:pt x="861" y="469"/>
                      </a:cubicBezTo>
                      <a:cubicBezTo>
                        <a:pt x="861" y="470"/>
                        <a:pt x="861" y="472"/>
                        <a:pt x="860" y="474"/>
                      </a:cubicBezTo>
                      <a:cubicBezTo>
                        <a:pt x="860" y="474"/>
                        <a:pt x="860" y="474"/>
                        <a:pt x="860" y="474"/>
                      </a:cubicBezTo>
                      <a:cubicBezTo>
                        <a:pt x="860" y="476"/>
                        <a:pt x="859" y="477"/>
                        <a:pt x="859" y="479"/>
                      </a:cubicBezTo>
                      <a:cubicBezTo>
                        <a:pt x="859" y="479"/>
                        <a:pt x="859" y="480"/>
                        <a:pt x="858" y="481"/>
                      </a:cubicBezTo>
                      <a:cubicBezTo>
                        <a:pt x="858" y="482"/>
                        <a:pt x="858" y="483"/>
                        <a:pt x="857" y="484"/>
                      </a:cubicBezTo>
                      <a:cubicBezTo>
                        <a:pt x="857" y="485"/>
                        <a:pt x="857" y="485"/>
                        <a:pt x="857" y="486"/>
                      </a:cubicBezTo>
                      <a:cubicBezTo>
                        <a:pt x="854" y="494"/>
                        <a:pt x="850" y="502"/>
                        <a:pt x="845" y="510"/>
                      </a:cubicBezTo>
                      <a:cubicBezTo>
                        <a:pt x="844" y="511"/>
                        <a:pt x="844" y="512"/>
                        <a:pt x="843" y="513"/>
                      </a:cubicBezTo>
                      <a:cubicBezTo>
                        <a:pt x="843" y="513"/>
                        <a:pt x="842" y="513"/>
                        <a:pt x="842" y="513"/>
                      </a:cubicBezTo>
                      <a:cubicBezTo>
                        <a:pt x="842" y="515"/>
                        <a:pt x="841" y="516"/>
                        <a:pt x="840" y="517"/>
                      </a:cubicBezTo>
                      <a:cubicBezTo>
                        <a:pt x="840" y="517"/>
                        <a:pt x="840" y="517"/>
                        <a:pt x="840" y="517"/>
                      </a:cubicBezTo>
                      <a:cubicBezTo>
                        <a:pt x="837" y="520"/>
                        <a:pt x="835" y="524"/>
                        <a:pt x="832" y="527"/>
                      </a:cubicBezTo>
                      <a:cubicBezTo>
                        <a:pt x="832" y="527"/>
                        <a:pt x="831" y="527"/>
                        <a:pt x="831" y="527"/>
                      </a:cubicBezTo>
                      <a:cubicBezTo>
                        <a:pt x="830" y="528"/>
                        <a:pt x="829" y="529"/>
                        <a:pt x="829" y="530"/>
                      </a:cubicBezTo>
                      <a:cubicBezTo>
                        <a:pt x="828" y="530"/>
                        <a:pt x="828" y="530"/>
                        <a:pt x="828" y="530"/>
                      </a:cubicBezTo>
                      <a:cubicBezTo>
                        <a:pt x="824" y="534"/>
                        <a:pt x="820" y="538"/>
                        <a:pt x="815" y="541"/>
                      </a:cubicBezTo>
                      <a:cubicBezTo>
                        <a:pt x="815" y="541"/>
                        <a:pt x="815" y="541"/>
                        <a:pt x="815" y="541"/>
                      </a:cubicBezTo>
                      <a:cubicBezTo>
                        <a:pt x="814" y="542"/>
                        <a:pt x="812" y="543"/>
                        <a:pt x="811" y="544"/>
                      </a:cubicBezTo>
                      <a:cubicBezTo>
                        <a:pt x="811" y="544"/>
                        <a:pt x="811" y="544"/>
                        <a:pt x="811" y="544"/>
                      </a:cubicBezTo>
                      <a:cubicBezTo>
                        <a:pt x="807" y="546"/>
                        <a:pt x="804" y="548"/>
                        <a:pt x="800" y="550"/>
                      </a:cubicBezTo>
                      <a:cubicBezTo>
                        <a:pt x="800" y="550"/>
                        <a:pt x="800" y="550"/>
                        <a:pt x="800" y="551"/>
                      </a:cubicBezTo>
                      <a:cubicBezTo>
                        <a:pt x="799" y="551"/>
                        <a:pt x="797" y="552"/>
                        <a:pt x="796" y="552"/>
                      </a:cubicBezTo>
                      <a:cubicBezTo>
                        <a:pt x="796" y="552"/>
                        <a:pt x="796" y="552"/>
                        <a:pt x="795" y="553"/>
                      </a:cubicBezTo>
                      <a:cubicBezTo>
                        <a:pt x="794" y="553"/>
                        <a:pt x="793" y="554"/>
                        <a:pt x="792" y="554"/>
                      </a:cubicBezTo>
                      <a:cubicBezTo>
                        <a:pt x="785" y="557"/>
                        <a:pt x="778" y="559"/>
                        <a:pt x="771" y="561"/>
                      </a:cubicBezTo>
                      <a:cubicBezTo>
                        <a:pt x="770" y="561"/>
                        <a:pt x="768" y="561"/>
                        <a:pt x="766" y="562"/>
                      </a:cubicBezTo>
                      <a:cubicBezTo>
                        <a:pt x="766" y="562"/>
                        <a:pt x="765" y="562"/>
                        <a:pt x="765" y="562"/>
                      </a:cubicBezTo>
                      <a:cubicBezTo>
                        <a:pt x="763" y="562"/>
                        <a:pt x="762" y="562"/>
                        <a:pt x="761" y="562"/>
                      </a:cubicBezTo>
                      <a:cubicBezTo>
                        <a:pt x="760" y="563"/>
                        <a:pt x="760" y="563"/>
                        <a:pt x="759" y="563"/>
                      </a:cubicBezTo>
                      <a:cubicBezTo>
                        <a:pt x="758" y="563"/>
                        <a:pt x="756" y="563"/>
                        <a:pt x="755" y="563"/>
                      </a:cubicBezTo>
                      <a:cubicBezTo>
                        <a:pt x="754" y="563"/>
                        <a:pt x="754" y="563"/>
                        <a:pt x="754" y="563"/>
                      </a:cubicBezTo>
                      <a:cubicBezTo>
                        <a:pt x="752" y="563"/>
                        <a:pt x="751" y="563"/>
                        <a:pt x="749" y="563"/>
                      </a:cubicBezTo>
                      <a:cubicBezTo>
                        <a:pt x="748" y="563"/>
                        <a:pt x="748" y="563"/>
                        <a:pt x="747" y="563"/>
                      </a:cubicBezTo>
                      <a:cubicBezTo>
                        <a:pt x="746" y="563"/>
                        <a:pt x="745" y="563"/>
                        <a:pt x="743" y="563"/>
                      </a:cubicBezTo>
                      <a:cubicBezTo>
                        <a:pt x="743" y="563"/>
                        <a:pt x="742" y="563"/>
                        <a:pt x="742" y="563"/>
                      </a:cubicBezTo>
                      <a:cubicBezTo>
                        <a:pt x="740" y="563"/>
                        <a:pt x="738" y="563"/>
                        <a:pt x="736" y="563"/>
                      </a:cubicBezTo>
                      <a:cubicBezTo>
                        <a:pt x="734" y="563"/>
                        <a:pt x="733" y="563"/>
                        <a:pt x="731" y="562"/>
                      </a:cubicBezTo>
                      <a:cubicBezTo>
                        <a:pt x="730" y="562"/>
                        <a:pt x="730" y="562"/>
                        <a:pt x="729" y="562"/>
                      </a:cubicBezTo>
                      <a:cubicBezTo>
                        <a:pt x="728" y="562"/>
                        <a:pt x="727" y="562"/>
                        <a:pt x="725" y="562"/>
                      </a:cubicBezTo>
                      <a:cubicBezTo>
                        <a:pt x="725" y="561"/>
                        <a:pt x="724" y="561"/>
                        <a:pt x="724" y="561"/>
                      </a:cubicBezTo>
                      <a:cubicBezTo>
                        <a:pt x="722" y="561"/>
                        <a:pt x="720" y="561"/>
                        <a:pt x="719" y="560"/>
                      </a:cubicBezTo>
                      <a:cubicBezTo>
                        <a:pt x="718" y="560"/>
                        <a:pt x="718" y="560"/>
                        <a:pt x="718" y="560"/>
                      </a:cubicBezTo>
                      <a:cubicBezTo>
                        <a:pt x="717" y="560"/>
                        <a:pt x="715" y="559"/>
                        <a:pt x="714" y="559"/>
                      </a:cubicBezTo>
                      <a:cubicBezTo>
                        <a:pt x="713" y="559"/>
                        <a:pt x="712" y="558"/>
                        <a:pt x="712" y="558"/>
                      </a:cubicBezTo>
                      <a:cubicBezTo>
                        <a:pt x="711" y="558"/>
                        <a:pt x="710" y="558"/>
                        <a:pt x="708" y="557"/>
                      </a:cubicBezTo>
                      <a:cubicBezTo>
                        <a:pt x="708" y="557"/>
                        <a:pt x="707" y="557"/>
                        <a:pt x="707" y="557"/>
                      </a:cubicBezTo>
                      <a:cubicBezTo>
                        <a:pt x="705" y="556"/>
                        <a:pt x="704" y="555"/>
                        <a:pt x="702" y="555"/>
                      </a:cubicBezTo>
                      <a:cubicBezTo>
                        <a:pt x="695" y="552"/>
                        <a:pt x="689" y="549"/>
                        <a:pt x="683" y="545"/>
                      </a:cubicBezTo>
                      <a:cubicBezTo>
                        <a:pt x="682" y="544"/>
                        <a:pt x="681" y="543"/>
                        <a:pt x="680" y="543"/>
                      </a:cubicBezTo>
                      <a:cubicBezTo>
                        <a:pt x="679" y="542"/>
                        <a:pt x="679" y="542"/>
                        <a:pt x="679" y="542"/>
                      </a:cubicBezTo>
                      <a:cubicBezTo>
                        <a:pt x="678" y="541"/>
                        <a:pt x="677" y="541"/>
                        <a:pt x="676" y="540"/>
                      </a:cubicBezTo>
                      <a:cubicBezTo>
                        <a:pt x="676" y="540"/>
                        <a:pt x="676" y="540"/>
                        <a:pt x="675" y="539"/>
                      </a:cubicBezTo>
                      <a:cubicBezTo>
                        <a:pt x="672" y="537"/>
                        <a:pt x="669" y="534"/>
                        <a:pt x="666" y="531"/>
                      </a:cubicBezTo>
                      <a:cubicBezTo>
                        <a:pt x="666" y="531"/>
                        <a:pt x="666" y="531"/>
                        <a:pt x="665" y="531"/>
                      </a:cubicBezTo>
                      <a:cubicBezTo>
                        <a:pt x="665" y="530"/>
                        <a:pt x="664" y="529"/>
                        <a:pt x="663" y="528"/>
                      </a:cubicBezTo>
                      <a:cubicBezTo>
                        <a:pt x="663" y="528"/>
                        <a:pt x="662" y="528"/>
                        <a:pt x="662" y="528"/>
                      </a:cubicBezTo>
                      <a:cubicBezTo>
                        <a:pt x="658" y="524"/>
                        <a:pt x="655" y="520"/>
                        <a:pt x="651" y="515"/>
                      </a:cubicBezTo>
                      <a:cubicBezTo>
                        <a:pt x="651" y="515"/>
                        <a:pt x="651" y="515"/>
                        <a:pt x="651" y="514"/>
                      </a:cubicBezTo>
                      <a:cubicBezTo>
                        <a:pt x="650" y="513"/>
                        <a:pt x="649" y="512"/>
                        <a:pt x="649" y="511"/>
                      </a:cubicBezTo>
                      <a:cubicBezTo>
                        <a:pt x="649" y="511"/>
                        <a:pt x="649" y="511"/>
                        <a:pt x="648" y="511"/>
                      </a:cubicBezTo>
                      <a:cubicBezTo>
                        <a:pt x="646" y="507"/>
                        <a:pt x="644" y="504"/>
                        <a:pt x="642" y="500"/>
                      </a:cubicBezTo>
                      <a:cubicBezTo>
                        <a:pt x="642" y="500"/>
                        <a:pt x="642" y="500"/>
                        <a:pt x="642" y="500"/>
                      </a:cubicBezTo>
                      <a:cubicBezTo>
                        <a:pt x="641" y="498"/>
                        <a:pt x="641" y="497"/>
                        <a:pt x="640" y="496"/>
                      </a:cubicBezTo>
                      <a:cubicBezTo>
                        <a:pt x="640" y="496"/>
                        <a:pt x="640" y="495"/>
                        <a:pt x="640" y="495"/>
                      </a:cubicBezTo>
                      <a:cubicBezTo>
                        <a:pt x="639" y="494"/>
                        <a:pt x="639" y="493"/>
                        <a:pt x="638" y="492"/>
                      </a:cubicBezTo>
                      <a:cubicBezTo>
                        <a:pt x="635" y="484"/>
                        <a:pt x="632" y="475"/>
                        <a:pt x="631" y="466"/>
                      </a:cubicBezTo>
                      <a:cubicBezTo>
                        <a:pt x="631" y="466"/>
                        <a:pt x="631" y="465"/>
                        <a:pt x="630" y="464"/>
                      </a:cubicBezTo>
                      <a:cubicBezTo>
                        <a:pt x="630" y="463"/>
                        <a:pt x="630" y="462"/>
                        <a:pt x="630" y="461"/>
                      </a:cubicBezTo>
                      <a:cubicBezTo>
                        <a:pt x="630" y="460"/>
                        <a:pt x="630" y="460"/>
                        <a:pt x="630" y="459"/>
                      </a:cubicBezTo>
                      <a:cubicBezTo>
                        <a:pt x="630" y="458"/>
                        <a:pt x="629" y="456"/>
                        <a:pt x="629" y="454"/>
                      </a:cubicBezTo>
                      <a:cubicBezTo>
                        <a:pt x="629" y="454"/>
                        <a:pt x="629" y="454"/>
                        <a:pt x="629" y="454"/>
                      </a:cubicBezTo>
                      <a:cubicBezTo>
                        <a:pt x="629" y="452"/>
                        <a:pt x="629" y="450"/>
                        <a:pt x="629" y="449"/>
                      </a:cubicBezTo>
                      <a:cubicBezTo>
                        <a:pt x="629" y="448"/>
                        <a:pt x="629" y="448"/>
                        <a:pt x="629" y="447"/>
                      </a:cubicBezTo>
                      <a:cubicBezTo>
                        <a:pt x="629" y="446"/>
                        <a:pt x="629" y="444"/>
                        <a:pt x="629" y="443"/>
                      </a:cubicBezTo>
                      <a:cubicBezTo>
                        <a:pt x="629" y="443"/>
                        <a:pt x="629" y="442"/>
                        <a:pt x="629" y="441"/>
                      </a:cubicBezTo>
                      <a:cubicBezTo>
                        <a:pt x="629" y="440"/>
                        <a:pt x="629" y="438"/>
                        <a:pt x="629" y="436"/>
                      </a:cubicBezTo>
                      <a:cubicBezTo>
                        <a:pt x="630" y="434"/>
                        <a:pt x="630" y="432"/>
                        <a:pt x="630" y="431"/>
                      </a:cubicBezTo>
                      <a:cubicBezTo>
                        <a:pt x="630" y="430"/>
                        <a:pt x="630" y="430"/>
                        <a:pt x="630" y="429"/>
                      </a:cubicBezTo>
                      <a:cubicBezTo>
                        <a:pt x="630" y="428"/>
                        <a:pt x="631" y="426"/>
                        <a:pt x="631" y="425"/>
                      </a:cubicBezTo>
                      <a:cubicBezTo>
                        <a:pt x="631" y="425"/>
                        <a:pt x="631" y="424"/>
                        <a:pt x="631" y="424"/>
                      </a:cubicBezTo>
                      <a:cubicBezTo>
                        <a:pt x="632" y="422"/>
                        <a:pt x="632" y="420"/>
                        <a:pt x="632" y="418"/>
                      </a:cubicBezTo>
                      <a:cubicBezTo>
                        <a:pt x="632" y="418"/>
                        <a:pt x="632" y="418"/>
                        <a:pt x="632" y="418"/>
                      </a:cubicBezTo>
                      <a:cubicBezTo>
                        <a:pt x="633" y="416"/>
                        <a:pt x="633" y="415"/>
                        <a:pt x="634" y="413"/>
                      </a:cubicBezTo>
                      <a:cubicBezTo>
                        <a:pt x="634" y="413"/>
                        <a:pt x="634" y="412"/>
                        <a:pt x="634" y="412"/>
                      </a:cubicBezTo>
                      <a:cubicBezTo>
                        <a:pt x="635" y="410"/>
                        <a:pt x="635" y="409"/>
                        <a:pt x="635" y="408"/>
                      </a:cubicBezTo>
                      <a:cubicBezTo>
                        <a:pt x="635" y="408"/>
                        <a:pt x="636" y="407"/>
                        <a:pt x="636" y="407"/>
                      </a:cubicBezTo>
                      <a:cubicBezTo>
                        <a:pt x="636" y="405"/>
                        <a:pt x="637" y="403"/>
                        <a:pt x="638" y="402"/>
                      </a:cubicBezTo>
                      <a:cubicBezTo>
                        <a:pt x="638" y="402"/>
                        <a:pt x="638" y="402"/>
                        <a:pt x="638" y="402"/>
                      </a:cubicBezTo>
                      <a:cubicBezTo>
                        <a:pt x="640" y="395"/>
                        <a:pt x="644" y="389"/>
                        <a:pt x="648" y="383"/>
                      </a:cubicBezTo>
                      <a:cubicBezTo>
                        <a:pt x="648" y="382"/>
                        <a:pt x="649" y="380"/>
                        <a:pt x="650" y="379"/>
                      </a:cubicBezTo>
                      <a:cubicBezTo>
                        <a:pt x="650" y="379"/>
                        <a:pt x="650" y="379"/>
                        <a:pt x="650" y="379"/>
                      </a:cubicBezTo>
                      <a:cubicBezTo>
                        <a:pt x="651" y="378"/>
                        <a:pt x="652" y="377"/>
                        <a:pt x="653" y="376"/>
                      </a:cubicBezTo>
                      <a:cubicBezTo>
                        <a:pt x="653" y="375"/>
                        <a:pt x="653" y="375"/>
                        <a:pt x="653" y="375"/>
                      </a:cubicBezTo>
                      <a:cubicBezTo>
                        <a:pt x="655" y="372"/>
                        <a:pt x="658" y="369"/>
                        <a:pt x="661" y="366"/>
                      </a:cubicBezTo>
                      <a:cubicBezTo>
                        <a:pt x="661" y="366"/>
                        <a:pt x="661" y="365"/>
                        <a:pt x="661" y="365"/>
                      </a:cubicBezTo>
                      <a:cubicBezTo>
                        <a:pt x="662" y="364"/>
                        <a:pt x="663" y="363"/>
                        <a:pt x="664" y="363"/>
                      </a:cubicBezTo>
                      <a:cubicBezTo>
                        <a:pt x="664" y="362"/>
                        <a:pt x="664" y="362"/>
                        <a:pt x="665" y="362"/>
                      </a:cubicBezTo>
                      <a:cubicBezTo>
                        <a:pt x="669" y="358"/>
                        <a:pt x="673" y="355"/>
                        <a:pt x="677" y="351"/>
                      </a:cubicBezTo>
                      <a:cubicBezTo>
                        <a:pt x="678" y="351"/>
                        <a:pt x="678" y="351"/>
                        <a:pt x="678" y="351"/>
                      </a:cubicBezTo>
                      <a:cubicBezTo>
                        <a:pt x="679" y="350"/>
                        <a:pt x="680" y="349"/>
                        <a:pt x="681" y="349"/>
                      </a:cubicBezTo>
                      <a:cubicBezTo>
                        <a:pt x="681" y="348"/>
                        <a:pt x="682" y="348"/>
                        <a:pt x="682" y="348"/>
                      </a:cubicBezTo>
                      <a:cubicBezTo>
                        <a:pt x="685" y="346"/>
                        <a:pt x="689" y="344"/>
                        <a:pt x="692" y="342"/>
                      </a:cubicBezTo>
                      <a:cubicBezTo>
                        <a:pt x="693" y="342"/>
                        <a:pt x="693" y="342"/>
                        <a:pt x="693" y="342"/>
                      </a:cubicBezTo>
                      <a:cubicBezTo>
                        <a:pt x="694" y="341"/>
                        <a:pt x="695" y="341"/>
                        <a:pt x="696" y="340"/>
                      </a:cubicBezTo>
                      <a:cubicBezTo>
                        <a:pt x="697" y="340"/>
                        <a:pt x="697" y="340"/>
                        <a:pt x="697" y="340"/>
                      </a:cubicBezTo>
                      <a:cubicBezTo>
                        <a:pt x="698" y="339"/>
                        <a:pt x="700" y="339"/>
                        <a:pt x="701" y="338"/>
                      </a:cubicBezTo>
                      <a:cubicBezTo>
                        <a:pt x="707" y="335"/>
                        <a:pt x="714" y="333"/>
                        <a:pt x="721" y="331"/>
                      </a:cubicBezTo>
                      <a:cubicBezTo>
                        <a:pt x="723" y="331"/>
                        <a:pt x="725" y="331"/>
                        <a:pt x="726" y="331"/>
                      </a:cubicBezTo>
                      <a:cubicBezTo>
                        <a:pt x="727" y="330"/>
                        <a:pt x="727" y="330"/>
                        <a:pt x="728" y="330"/>
                      </a:cubicBezTo>
                      <a:cubicBezTo>
                        <a:pt x="729" y="330"/>
                        <a:pt x="730" y="330"/>
                        <a:pt x="732" y="330"/>
                      </a:cubicBezTo>
                      <a:cubicBezTo>
                        <a:pt x="732" y="330"/>
                        <a:pt x="733" y="330"/>
                        <a:pt x="733" y="330"/>
                      </a:cubicBezTo>
                      <a:cubicBezTo>
                        <a:pt x="735" y="329"/>
                        <a:pt x="736" y="329"/>
                        <a:pt x="738" y="329"/>
                      </a:cubicBezTo>
                      <a:cubicBezTo>
                        <a:pt x="738" y="329"/>
                        <a:pt x="738" y="329"/>
                        <a:pt x="739" y="329"/>
                      </a:cubicBezTo>
                      <a:cubicBezTo>
                        <a:pt x="740" y="329"/>
                        <a:pt x="742" y="329"/>
                        <a:pt x="744" y="329"/>
                      </a:cubicBezTo>
                      <a:cubicBezTo>
                        <a:pt x="744" y="329"/>
                        <a:pt x="745" y="329"/>
                        <a:pt x="745" y="329"/>
                      </a:cubicBezTo>
                      <a:cubicBezTo>
                        <a:pt x="747" y="329"/>
                        <a:pt x="748" y="329"/>
                        <a:pt x="749" y="329"/>
                      </a:cubicBezTo>
                      <a:cubicBezTo>
                        <a:pt x="750" y="329"/>
                        <a:pt x="750" y="329"/>
                        <a:pt x="751" y="329"/>
                      </a:cubicBezTo>
                      <a:cubicBezTo>
                        <a:pt x="753" y="329"/>
                        <a:pt x="755" y="329"/>
                        <a:pt x="756" y="329"/>
                      </a:cubicBezTo>
                      <a:cubicBezTo>
                        <a:pt x="758" y="329"/>
                        <a:pt x="760" y="330"/>
                        <a:pt x="762" y="330"/>
                      </a:cubicBezTo>
                      <a:cubicBezTo>
                        <a:pt x="762" y="330"/>
                        <a:pt x="763" y="330"/>
                        <a:pt x="763" y="330"/>
                      </a:cubicBezTo>
                      <a:cubicBezTo>
                        <a:pt x="765" y="330"/>
                        <a:pt x="766" y="330"/>
                        <a:pt x="767" y="331"/>
                      </a:cubicBezTo>
                      <a:cubicBezTo>
                        <a:pt x="768" y="331"/>
                        <a:pt x="768" y="331"/>
                        <a:pt x="769" y="331"/>
                      </a:cubicBezTo>
                      <a:cubicBezTo>
                        <a:pt x="771" y="331"/>
                        <a:pt x="772" y="332"/>
                        <a:pt x="774" y="332"/>
                      </a:cubicBezTo>
                      <a:cubicBezTo>
                        <a:pt x="774" y="332"/>
                        <a:pt x="774" y="332"/>
                        <a:pt x="775" y="332"/>
                      </a:cubicBezTo>
                      <a:cubicBezTo>
                        <a:pt x="776" y="333"/>
                        <a:pt x="778" y="333"/>
                        <a:pt x="779" y="333"/>
                      </a:cubicBezTo>
                      <a:cubicBezTo>
                        <a:pt x="780" y="334"/>
                        <a:pt x="780" y="334"/>
                        <a:pt x="781" y="334"/>
                      </a:cubicBezTo>
                      <a:cubicBezTo>
                        <a:pt x="782" y="334"/>
                        <a:pt x="783" y="335"/>
                        <a:pt x="784" y="335"/>
                      </a:cubicBezTo>
                      <a:cubicBezTo>
                        <a:pt x="785" y="335"/>
                        <a:pt x="785" y="335"/>
                        <a:pt x="786" y="336"/>
                      </a:cubicBezTo>
                      <a:cubicBezTo>
                        <a:pt x="787" y="336"/>
                        <a:pt x="789" y="337"/>
                        <a:pt x="791" y="337"/>
                      </a:cubicBezTo>
                      <a:cubicBezTo>
                        <a:pt x="797" y="340"/>
                        <a:pt x="804" y="344"/>
                        <a:pt x="810" y="347"/>
                      </a:cubicBezTo>
                      <a:cubicBezTo>
                        <a:pt x="811" y="348"/>
                        <a:pt x="812" y="349"/>
                        <a:pt x="813" y="350"/>
                      </a:cubicBezTo>
                      <a:cubicBezTo>
                        <a:pt x="813" y="350"/>
                        <a:pt x="813" y="350"/>
                        <a:pt x="814" y="350"/>
                      </a:cubicBezTo>
                      <a:cubicBezTo>
                        <a:pt x="815" y="351"/>
                        <a:pt x="816" y="352"/>
                        <a:pt x="817" y="352"/>
                      </a:cubicBezTo>
                      <a:cubicBezTo>
                        <a:pt x="817" y="353"/>
                        <a:pt x="817" y="353"/>
                        <a:pt x="817" y="353"/>
                      </a:cubicBezTo>
                      <a:cubicBezTo>
                        <a:pt x="821" y="355"/>
                        <a:pt x="824" y="358"/>
                        <a:pt x="827" y="361"/>
                      </a:cubicBezTo>
                      <a:cubicBezTo>
                        <a:pt x="827" y="361"/>
                        <a:pt x="827" y="361"/>
                        <a:pt x="827" y="361"/>
                      </a:cubicBezTo>
                      <a:cubicBezTo>
                        <a:pt x="828" y="362"/>
                        <a:pt x="829" y="363"/>
                        <a:pt x="830" y="364"/>
                      </a:cubicBezTo>
                      <a:cubicBezTo>
                        <a:pt x="830" y="364"/>
                        <a:pt x="830" y="364"/>
                        <a:pt x="831" y="364"/>
                      </a:cubicBezTo>
                      <a:cubicBezTo>
                        <a:pt x="834" y="368"/>
                        <a:pt x="838" y="373"/>
                        <a:pt x="841" y="377"/>
                      </a:cubicBezTo>
                      <a:cubicBezTo>
                        <a:pt x="841" y="377"/>
                        <a:pt x="842" y="378"/>
                        <a:pt x="842" y="378"/>
                      </a:cubicBezTo>
                      <a:cubicBezTo>
                        <a:pt x="842" y="379"/>
                        <a:pt x="843" y="380"/>
                        <a:pt x="844" y="381"/>
                      </a:cubicBezTo>
                      <a:cubicBezTo>
                        <a:pt x="844" y="381"/>
                        <a:pt x="844" y="381"/>
                        <a:pt x="844" y="382"/>
                      </a:cubicBezTo>
                      <a:cubicBezTo>
                        <a:pt x="847" y="385"/>
                        <a:pt x="849" y="389"/>
                        <a:pt x="851" y="392"/>
                      </a:cubicBezTo>
                      <a:cubicBezTo>
                        <a:pt x="851" y="392"/>
                        <a:pt x="851" y="393"/>
                        <a:pt x="851" y="393"/>
                      </a:cubicBezTo>
                      <a:cubicBezTo>
                        <a:pt x="851" y="394"/>
                        <a:pt x="852" y="395"/>
                        <a:pt x="852" y="396"/>
                      </a:cubicBezTo>
                      <a:cubicBezTo>
                        <a:pt x="853" y="396"/>
                        <a:pt x="853" y="397"/>
                        <a:pt x="853" y="397"/>
                      </a:cubicBezTo>
                      <a:cubicBezTo>
                        <a:pt x="853" y="398"/>
                        <a:pt x="854" y="399"/>
                        <a:pt x="854" y="401"/>
                      </a:cubicBezTo>
                      <a:cubicBezTo>
                        <a:pt x="857" y="407"/>
                        <a:pt x="859" y="414"/>
                        <a:pt x="861" y="421"/>
                      </a:cubicBezTo>
                      <a:cubicBezTo>
                        <a:pt x="861" y="423"/>
                        <a:pt x="862" y="424"/>
                        <a:pt x="862" y="426"/>
                      </a:cubicBezTo>
                      <a:cubicBezTo>
                        <a:pt x="862" y="427"/>
                        <a:pt x="862" y="427"/>
                        <a:pt x="862" y="428"/>
                      </a:cubicBezTo>
                      <a:cubicBezTo>
                        <a:pt x="862" y="429"/>
                        <a:pt x="863" y="430"/>
                        <a:pt x="863" y="431"/>
                      </a:cubicBezTo>
                      <a:cubicBezTo>
                        <a:pt x="863" y="432"/>
                        <a:pt x="863" y="433"/>
                        <a:pt x="863" y="433"/>
                      </a:cubicBezTo>
                      <a:cubicBezTo>
                        <a:pt x="863" y="435"/>
                        <a:pt x="863" y="436"/>
                        <a:pt x="863" y="438"/>
                      </a:cubicBezTo>
                      <a:cubicBezTo>
                        <a:pt x="863" y="438"/>
                        <a:pt x="863" y="438"/>
                        <a:pt x="863" y="438"/>
                      </a:cubicBezTo>
                      <a:cubicBezTo>
                        <a:pt x="863" y="440"/>
                        <a:pt x="864" y="442"/>
                        <a:pt x="864" y="444"/>
                      </a:cubicBezTo>
                      <a:lnTo>
                        <a:pt x="864" y="445"/>
                      </a:lnTo>
                      <a:cubicBezTo>
                        <a:pt x="864" y="447"/>
                        <a:pt x="864" y="448"/>
                        <a:pt x="864" y="449"/>
                      </a:cubicBezTo>
                      <a:cubicBezTo>
                        <a:pt x="864" y="450"/>
                        <a:pt x="864" y="450"/>
                        <a:pt x="864" y="451"/>
                      </a:cubicBezTo>
                      <a:cubicBezTo>
                        <a:pt x="863" y="453"/>
                        <a:pt x="863" y="454"/>
                        <a:pt x="863" y="456"/>
                      </a:cubicBezTo>
                      <a:cubicBezTo>
                        <a:pt x="863" y="458"/>
                        <a:pt x="863" y="460"/>
                        <a:pt x="863" y="462"/>
                      </a:cubicBezTo>
                      <a:close/>
                      <a:moveTo>
                        <a:pt x="942" y="498"/>
                      </a:moveTo>
                      <a:lnTo>
                        <a:pt x="948" y="429"/>
                      </a:lnTo>
                      <a:lnTo>
                        <a:pt x="908" y="425"/>
                      </a:lnTo>
                      <a:cubicBezTo>
                        <a:pt x="906" y="406"/>
                        <a:pt x="900" y="387"/>
                        <a:pt x="891" y="370"/>
                      </a:cubicBezTo>
                      <a:lnTo>
                        <a:pt x="922" y="344"/>
                      </a:lnTo>
                      <a:lnTo>
                        <a:pt x="877" y="291"/>
                      </a:lnTo>
                      <a:lnTo>
                        <a:pt x="846" y="317"/>
                      </a:lnTo>
                      <a:cubicBezTo>
                        <a:pt x="831" y="305"/>
                        <a:pt x="814" y="296"/>
                        <a:pt x="795" y="290"/>
                      </a:cubicBezTo>
                      <a:lnTo>
                        <a:pt x="798" y="250"/>
                      </a:lnTo>
                      <a:lnTo>
                        <a:pt x="729" y="244"/>
                      </a:lnTo>
                      <a:lnTo>
                        <a:pt x="725" y="284"/>
                      </a:lnTo>
                      <a:cubicBezTo>
                        <a:pt x="706" y="287"/>
                        <a:pt x="687" y="293"/>
                        <a:pt x="670" y="302"/>
                      </a:cubicBezTo>
                      <a:lnTo>
                        <a:pt x="644" y="271"/>
                      </a:lnTo>
                      <a:lnTo>
                        <a:pt x="591" y="316"/>
                      </a:lnTo>
                      <a:lnTo>
                        <a:pt x="617" y="346"/>
                      </a:lnTo>
                      <a:cubicBezTo>
                        <a:pt x="605" y="362"/>
                        <a:pt x="596" y="379"/>
                        <a:pt x="590" y="398"/>
                      </a:cubicBezTo>
                      <a:lnTo>
                        <a:pt x="550" y="394"/>
                      </a:lnTo>
                      <a:lnTo>
                        <a:pt x="544" y="464"/>
                      </a:lnTo>
                      <a:lnTo>
                        <a:pt x="584" y="467"/>
                      </a:lnTo>
                      <a:cubicBezTo>
                        <a:pt x="587" y="487"/>
                        <a:pt x="593" y="505"/>
                        <a:pt x="602" y="522"/>
                      </a:cubicBezTo>
                      <a:lnTo>
                        <a:pt x="571" y="548"/>
                      </a:lnTo>
                      <a:lnTo>
                        <a:pt x="616" y="601"/>
                      </a:lnTo>
                      <a:lnTo>
                        <a:pt x="647" y="575"/>
                      </a:lnTo>
                      <a:cubicBezTo>
                        <a:pt x="662" y="587"/>
                        <a:pt x="679" y="596"/>
                        <a:pt x="698" y="602"/>
                      </a:cubicBezTo>
                      <a:lnTo>
                        <a:pt x="694" y="642"/>
                      </a:lnTo>
                      <a:lnTo>
                        <a:pt x="764" y="648"/>
                      </a:lnTo>
                      <a:lnTo>
                        <a:pt x="767" y="608"/>
                      </a:lnTo>
                      <a:cubicBezTo>
                        <a:pt x="787" y="606"/>
                        <a:pt x="805" y="600"/>
                        <a:pt x="822" y="591"/>
                      </a:cubicBezTo>
                      <a:lnTo>
                        <a:pt x="848" y="621"/>
                      </a:lnTo>
                      <a:lnTo>
                        <a:pt x="901" y="577"/>
                      </a:lnTo>
                      <a:lnTo>
                        <a:pt x="876" y="546"/>
                      </a:lnTo>
                      <a:cubicBezTo>
                        <a:pt x="887" y="531"/>
                        <a:pt x="896" y="513"/>
                        <a:pt x="902" y="494"/>
                      </a:cubicBezTo>
                      <a:lnTo>
                        <a:pt x="942" y="4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Rectangle 14">
                <a:extLst>
                  <a:ext uri="{FF2B5EF4-FFF2-40B4-BE49-F238E27FC236}">
                    <a16:creationId xmlns:a16="http://schemas.microsoft.com/office/drawing/2014/main" id="{4DEFE384-3981-4888-B2F5-05FBDA49D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81874" y="4613014"/>
                <a:ext cx="728982" cy="270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PART </a:t>
                </a:r>
                <a:r>
                  <a:rPr lang="en-US" altLang="zh-CN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  <a:endParaRPr lang="zh-CN" altLang="en-US" sz="18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8AAA737-2C49-491D-8E69-AD5C47D2D8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66161" y="4535226"/>
                <a:ext cx="2290762" cy="440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研究成果与应用</a:t>
                </a: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DE83D283-F016-476D-A252-9A868345D467}"/>
                </a:ext>
              </a:extLst>
            </p:cNvPr>
            <p:cNvGrpSpPr/>
            <p:nvPr/>
          </p:nvGrpSpPr>
          <p:grpSpPr>
            <a:xfrm flipH="1">
              <a:off x="6433491" y="4741665"/>
              <a:ext cx="4171535" cy="80892"/>
              <a:chOff x="2272062" y="2596259"/>
              <a:chExt cx="4173708" cy="80934"/>
            </a:xfrm>
          </p:grpSpPr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F238819E-C1DB-4BC2-9A4E-91CF8EC1054E}"/>
                  </a:ext>
                </a:extLst>
              </p:cNvPr>
              <p:cNvCxnSpPr/>
              <p:nvPr/>
            </p:nvCxnSpPr>
            <p:spPr>
              <a:xfrm>
                <a:off x="2272062" y="2672770"/>
                <a:ext cx="4158716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EBE8D5BC-382E-4B50-9C1D-EE7F93385282}"/>
                  </a:ext>
                </a:extLst>
              </p:cNvPr>
              <p:cNvSpPr/>
              <p:nvPr/>
            </p:nvSpPr>
            <p:spPr>
              <a:xfrm>
                <a:off x="5494740" y="2596259"/>
                <a:ext cx="951030" cy="80934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69F4DA1-2979-401F-A151-2A5F3521FBCD}"/>
              </a:ext>
            </a:extLst>
          </p:cNvPr>
          <p:cNvGrpSpPr/>
          <p:nvPr/>
        </p:nvGrpSpPr>
        <p:grpSpPr>
          <a:xfrm>
            <a:off x="6286023" y="3679779"/>
            <a:ext cx="4890672" cy="578865"/>
            <a:chOff x="5714354" y="5108509"/>
            <a:chExt cx="4890672" cy="578865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3F37A23-82D5-445A-95F0-08BEFA527188}"/>
                </a:ext>
              </a:extLst>
            </p:cNvPr>
            <p:cNvGrpSpPr/>
            <p:nvPr/>
          </p:nvGrpSpPr>
          <p:grpSpPr>
            <a:xfrm>
              <a:off x="5714354" y="5108509"/>
              <a:ext cx="4752975" cy="576262"/>
              <a:chOff x="4753236" y="5238489"/>
              <a:chExt cx="4752975" cy="576262"/>
            </a:xfrm>
          </p:grpSpPr>
          <p:grpSp>
            <p:nvGrpSpPr>
              <p:cNvPr id="68" name="组合 25">
                <a:extLst>
                  <a:ext uri="{FF2B5EF4-FFF2-40B4-BE49-F238E27FC236}">
                    <a16:creationId xmlns:a16="http://schemas.microsoft.com/office/drawing/2014/main" id="{D7A62828-0E25-430A-9554-08BFE5A408C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5238489"/>
                <a:ext cx="576262" cy="576262"/>
                <a:chOff x="6170389" y="5747903"/>
                <a:chExt cx="576064" cy="576064"/>
              </a:xfrm>
            </p:grpSpPr>
            <p:sp>
              <p:nvSpPr>
                <p:cNvPr id="71" name="圆角矩形 14">
                  <a:extLst>
                    <a:ext uri="{FF2B5EF4-FFF2-40B4-BE49-F238E27FC236}">
                      <a16:creationId xmlns:a16="http://schemas.microsoft.com/office/drawing/2014/main" id="{E6BBE96D-0F4E-4077-8404-BBCAC277D2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5747903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28">
                  <a:extLst>
                    <a:ext uri="{FF2B5EF4-FFF2-40B4-BE49-F238E27FC236}">
                      <a16:creationId xmlns:a16="http://schemas.microsoft.com/office/drawing/2014/main" id="{972372DC-0CCF-4B05-9D4A-F6B270B9B5A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3383" y="5910861"/>
                  <a:ext cx="295907" cy="250148"/>
                </a:xfrm>
                <a:custGeom>
                  <a:avLst/>
                  <a:gdLst>
                    <a:gd name="T0" fmla="*/ 2147483646 w 923"/>
                    <a:gd name="T1" fmla="*/ 0 h 771"/>
                    <a:gd name="T2" fmla="*/ 2147483646 w 923"/>
                    <a:gd name="T3" fmla="*/ 2147483646 h 771"/>
                    <a:gd name="T4" fmla="*/ 2147483646 w 923"/>
                    <a:gd name="T5" fmla="*/ 2147483646 h 771"/>
                    <a:gd name="T6" fmla="*/ 2147483646 w 923"/>
                    <a:gd name="T7" fmla="*/ 2147483646 h 771"/>
                    <a:gd name="T8" fmla="*/ 2147483646 w 923"/>
                    <a:gd name="T9" fmla="*/ 2147483646 h 771"/>
                    <a:gd name="T10" fmla="*/ 2147483646 w 923"/>
                    <a:gd name="T11" fmla="*/ 2147483646 h 771"/>
                    <a:gd name="T12" fmla="*/ 2147483646 w 923"/>
                    <a:gd name="T13" fmla="*/ 2147483646 h 771"/>
                    <a:gd name="T14" fmla="*/ 2147483646 w 923"/>
                    <a:gd name="T15" fmla="*/ 2147483646 h 771"/>
                    <a:gd name="T16" fmla="*/ 2147483646 w 923"/>
                    <a:gd name="T17" fmla="*/ 2147483646 h 771"/>
                    <a:gd name="T18" fmla="*/ 2147483646 w 923"/>
                    <a:gd name="T19" fmla="*/ 2147483646 h 771"/>
                    <a:gd name="T20" fmla="*/ 2147483646 w 923"/>
                    <a:gd name="T21" fmla="*/ 2147483646 h 771"/>
                    <a:gd name="T22" fmla="*/ 2147483646 w 923"/>
                    <a:gd name="T23" fmla="*/ 2147483646 h 771"/>
                    <a:gd name="T24" fmla="*/ 2147483646 w 923"/>
                    <a:gd name="T25" fmla="*/ 2147483646 h 771"/>
                    <a:gd name="T26" fmla="*/ 2147483646 w 923"/>
                    <a:gd name="T27" fmla="*/ 2147483646 h 771"/>
                    <a:gd name="T28" fmla="*/ 2147483646 w 923"/>
                    <a:gd name="T29" fmla="*/ 2147483646 h 771"/>
                    <a:gd name="T30" fmla="*/ 2147483646 w 923"/>
                    <a:gd name="T31" fmla="*/ 2147483646 h 771"/>
                    <a:gd name="T32" fmla="*/ 2147483646 w 923"/>
                    <a:gd name="T33" fmla="*/ 2147483646 h 771"/>
                    <a:gd name="T34" fmla="*/ 2147483646 w 923"/>
                    <a:gd name="T35" fmla="*/ 2147483646 h 771"/>
                    <a:gd name="T36" fmla="*/ 2147483646 w 923"/>
                    <a:gd name="T37" fmla="*/ 2147483646 h 771"/>
                    <a:gd name="T38" fmla="*/ 2147483646 w 923"/>
                    <a:gd name="T39" fmla="*/ 2147483646 h 771"/>
                    <a:gd name="T40" fmla="*/ 2147483646 w 923"/>
                    <a:gd name="T41" fmla="*/ 2147483646 h 771"/>
                    <a:gd name="T42" fmla="*/ 2147483646 w 923"/>
                    <a:gd name="T43" fmla="*/ 2147483646 h 771"/>
                    <a:gd name="T44" fmla="*/ 2147483646 w 923"/>
                    <a:gd name="T45" fmla="*/ 2147483646 h 771"/>
                    <a:gd name="T46" fmla="*/ 2147483646 w 923"/>
                    <a:gd name="T47" fmla="*/ 2147483646 h 771"/>
                    <a:gd name="T48" fmla="*/ 2147483646 w 923"/>
                    <a:gd name="T49" fmla="*/ 2147483646 h 771"/>
                    <a:gd name="T50" fmla="*/ 2147483646 w 923"/>
                    <a:gd name="T51" fmla="*/ 2147483646 h 771"/>
                    <a:gd name="T52" fmla="*/ 2147483646 w 923"/>
                    <a:gd name="T53" fmla="*/ 2147483646 h 771"/>
                    <a:gd name="T54" fmla="*/ 2147483646 w 923"/>
                    <a:gd name="T55" fmla="*/ 2147483646 h 771"/>
                    <a:gd name="T56" fmla="*/ 2147483646 w 923"/>
                    <a:gd name="T57" fmla="*/ 2147483646 h 771"/>
                    <a:gd name="T58" fmla="*/ 2147483646 w 923"/>
                    <a:gd name="T59" fmla="*/ 2147483646 h 771"/>
                    <a:gd name="T60" fmla="*/ 2147483646 w 923"/>
                    <a:gd name="T61" fmla="*/ 2147483646 h 771"/>
                    <a:gd name="T62" fmla="*/ 2147483646 w 923"/>
                    <a:gd name="T63" fmla="*/ 2147483646 h 771"/>
                    <a:gd name="T64" fmla="*/ 2147483646 w 923"/>
                    <a:gd name="T65" fmla="*/ 2147483646 h 771"/>
                    <a:gd name="T66" fmla="*/ 2147483646 w 923"/>
                    <a:gd name="T67" fmla="*/ 2147483646 h 771"/>
                    <a:gd name="T68" fmla="*/ 2147483646 w 923"/>
                    <a:gd name="T69" fmla="*/ 2147483646 h 771"/>
                    <a:gd name="T70" fmla="*/ 2147483646 w 923"/>
                    <a:gd name="T71" fmla="*/ 2147483646 h 771"/>
                    <a:gd name="T72" fmla="*/ 2147483646 w 923"/>
                    <a:gd name="T73" fmla="*/ 2147483646 h 771"/>
                    <a:gd name="T74" fmla="*/ 2147483646 w 923"/>
                    <a:gd name="T75" fmla="*/ 2147483646 h 771"/>
                    <a:gd name="T76" fmla="*/ 0 w 923"/>
                    <a:gd name="T77" fmla="*/ 2147483646 h 771"/>
                    <a:gd name="T78" fmla="*/ 2147483646 w 923"/>
                    <a:gd name="T79" fmla="*/ 2147483646 h 77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923" h="771">
                      <a:moveTo>
                        <a:pt x="303" y="0"/>
                      </a:moveTo>
                      <a:lnTo>
                        <a:pt x="819" y="0"/>
                      </a:lnTo>
                      <a:cubicBezTo>
                        <a:pt x="848" y="0"/>
                        <a:pt x="873" y="12"/>
                        <a:pt x="892" y="31"/>
                      </a:cubicBezTo>
                      <a:cubicBezTo>
                        <a:pt x="911" y="50"/>
                        <a:pt x="923" y="76"/>
                        <a:pt x="923" y="104"/>
                      </a:cubicBezTo>
                      <a:lnTo>
                        <a:pt x="923" y="313"/>
                      </a:lnTo>
                      <a:cubicBezTo>
                        <a:pt x="923" y="341"/>
                        <a:pt x="911" y="367"/>
                        <a:pt x="892" y="386"/>
                      </a:cubicBezTo>
                      <a:cubicBezTo>
                        <a:pt x="873" y="405"/>
                        <a:pt x="848" y="416"/>
                        <a:pt x="819" y="416"/>
                      </a:cubicBezTo>
                      <a:lnTo>
                        <a:pt x="737" y="416"/>
                      </a:lnTo>
                      <a:lnTo>
                        <a:pt x="626" y="553"/>
                      </a:lnTo>
                      <a:lnTo>
                        <a:pt x="584" y="605"/>
                      </a:lnTo>
                      <a:lnTo>
                        <a:pt x="584" y="537"/>
                      </a:lnTo>
                      <a:lnTo>
                        <a:pt x="584" y="416"/>
                      </a:lnTo>
                      <a:lnTo>
                        <a:pt x="494" y="416"/>
                      </a:lnTo>
                      <a:cubicBezTo>
                        <a:pt x="499" y="401"/>
                        <a:pt x="502" y="385"/>
                        <a:pt x="502" y="368"/>
                      </a:cubicBezTo>
                      <a:lnTo>
                        <a:pt x="608" y="368"/>
                      </a:lnTo>
                      <a:lnTo>
                        <a:pt x="632" y="368"/>
                      </a:lnTo>
                      <a:lnTo>
                        <a:pt x="632" y="392"/>
                      </a:lnTo>
                      <a:lnTo>
                        <a:pt x="632" y="470"/>
                      </a:lnTo>
                      <a:lnTo>
                        <a:pt x="707" y="377"/>
                      </a:lnTo>
                      <a:lnTo>
                        <a:pt x="714" y="368"/>
                      </a:lnTo>
                      <a:lnTo>
                        <a:pt x="726" y="368"/>
                      </a:lnTo>
                      <a:lnTo>
                        <a:pt x="819" y="368"/>
                      </a:lnTo>
                      <a:cubicBezTo>
                        <a:pt x="834" y="368"/>
                        <a:pt x="848" y="362"/>
                        <a:pt x="858" y="352"/>
                      </a:cubicBezTo>
                      <a:cubicBezTo>
                        <a:pt x="868" y="342"/>
                        <a:pt x="875" y="328"/>
                        <a:pt x="875" y="313"/>
                      </a:cubicBezTo>
                      <a:lnTo>
                        <a:pt x="875" y="104"/>
                      </a:lnTo>
                      <a:cubicBezTo>
                        <a:pt x="875" y="89"/>
                        <a:pt x="868" y="75"/>
                        <a:pt x="858" y="65"/>
                      </a:cubicBezTo>
                      <a:cubicBezTo>
                        <a:pt x="848" y="55"/>
                        <a:pt x="834" y="48"/>
                        <a:pt x="819" y="48"/>
                      </a:cubicBezTo>
                      <a:lnTo>
                        <a:pt x="303" y="48"/>
                      </a:lnTo>
                      <a:cubicBezTo>
                        <a:pt x="288" y="48"/>
                        <a:pt x="274" y="55"/>
                        <a:pt x="264" y="65"/>
                      </a:cubicBezTo>
                      <a:cubicBezTo>
                        <a:pt x="253" y="75"/>
                        <a:pt x="247" y="89"/>
                        <a:pt x="247" y="104"/>
                      </a:cubicBezTo>
                      <a:lnTo>
                        <a:pt x="247" y="293"/>
                      </a:lnTo>
                      <a:cubicBezTo>
                        <a:pt x="235" y="311"/>
                        <a:pt x="228" y="333"/>
                        <a:pt x="226" y="356"/>
                      </a:cubicBezTo>
                      <a:cubicBezTo>
                        <a:pt x="219" y="347"/>
                        <a:pt x="210" y="338"/>
                        <a:pt x="201" y="332"/>
                      </a:cubicBezTo>
                      <a:cubicBezTo>
                        <a:pt x="200" y="325"/>
                        <a:pt x="199" y="319"/>
                        <a:pt x="199" y="313"/>
                      </a:cubicBezTo>
                      <a:lnTo>
                        <a:pt x="199" y="104"/>
                      </a:lnTo>
                      <a:cubicBezTo>
                        <a:pt x="199" y="76"/>
                        <a:pt x="211" y="50"/>
                        <a:pt x="230" y="31"/>
                      </a:cubicBezTo>
                      <a:cubicBezTo>
                        <a:pt x="248" y="12"/>
                        <a:pt x="274" y="0"/>
                        <a:pt x="303" y="0"/>
                      </a:cubicBezTo>
                      <a:close/>
                      <a:moveTo>
                        <a:pt x="130" y="344"/>
                      </a:moveTo>
                      <a:lnTo>
                        <a:pt x="130" y="344"/>
                      </a:lnTo>
                      <a:cubicBezTo>
                        <a:pt x="83" y="344"/>
                        <a:pt x="45" y="382"/>
                        <a:pt x="45" y="429"/>
                      </a:cubicBezTo>
                      <a:cubicBezTo>
                        <a:pt x="45" y="476"/>
                        <a:pt x="83" y="514"/>
                        <a:pt x="130" y="514"/>
                      </a:cubicBezTo>
                      <a:cubicBezTo>
                        <a:pt x="177" y="514"/>
                        <a:pt x="215" y="476"/>
                        <a:pt x="215" y="429"/>
                      </a:cubicBezTo>
                      <a:cubicBezTo>
                        <a:pt x="215" y="382"/>
                        <a:pt x="177" y="344"/>
                        <a:pt x="130" y="344"/>
                      </a:cubicBezTo>
                      <a:close/>
                      <a:moveTo>
                        <a:pt x="364" y="265"/>
                      </a:moveTo>
                      <a:lnTo>
                        <a:pt x="364" y="265"/>
                      </a:lnTo>
                      <a:cubicBezTo>
                        <a:pt x="307" y="265"/>
                        <a:pt x="261" y="311"/>
                        <a:pt x="261" y="368"/>
                      </a:cubicBezTo>
                      <a:cubicBezTo>
                        <a:pt x="261" y="425"/>
                        <a:pt x="307" y="471"/>
                        <a:pt x="364" y="471"/>
                      </a:cubicBezTo>
                      <a:cubicBezTo>
                        <a:pt x="420" y="471"/>
                        <a:pt x="466" y="425"/>
                        <a:pt x="466" y="368"/>
                      </a:cubicBezTo>
                      <a:cubicBezTo>
                        <a:pt x="466" y="311"/>
                        <a:pt x="420" y="265"/>
                        <a:pt x="364" y="265"/>
                      </a:cubicBezTo>
                      <a:close/>
                      <a:moveTo>
                        <a:pt x="274" y="748"/>
                      </a:moveTo>
                      <a:lnTo>
                        <a:pt x="274" y="748"/>
                      </a:lnTo>
                      <a:lnTo>
                        <a:pt x="274" y="601"/>
                      </a:lnTo>
                      <a:lnTo>
                        <a:pt x="285" y="601"/>
                      </a:lnTo>
                      <a:lnTo>
                        <a:pt x="285" y="748"/>
                      </a:lnTo>
                      <a:lnTo>
                        <a:pt x="285" y="771"/>
                      </a:lnTo>
                      <a:lnTo>
                        <a:pt x="446" y="771"/>
                      </a:lnTo>
                      <a:lnTo>
                        <a:pt x="446" y="748"/>
                      </a:lnTo>
                      <a:lnTo>
                        <a:pt x="446" y="601"/>
                      </a:lnTo>
                      <a:lnTo>
                        <a:pt x="457" y="601"/>
                      </a:lnTo>
                      <a:lnTo>
                        <a:pt x="457" y="748"/>
                      </a:lnTo>
                      <a:lnTo>
                        <a:pt x="522" y="748"/>
                      </a:lnTo>
                      <a:lnTo>
                        <a:pt x="522" y="548"/>
                      </a:lnTo>
                      <a:cubicBezTo>
                        <a:pt x="522" y="512"/>
                        <a:pt x="493" y="483"/>
                        <a:pt x="458" y="483"/>
                      </a:cubicBezTo>
                      <a:cubicBezTo>
                        <a:pt x="262" y="483"/>
                        <a:pt x="468" y="483"/>
                        <a:pt x="271" y="483"/>
                      </a:cubicBezTo>
                      <a:cubicBezTo>
                        <a:pt x="236" y="483"/>
                        <a:pt x="207" y="512"/>
                        <a:pt x="207" y="548"/>
                      </a:cubicBezTo>
                      <a:lnTo>
                        <a:pt x="207" y="748"/>
                      </a:lnTo>
                      <a:cubicBezTo>
                        <a:pt x="218" y="748"/>
                        <a:pt x="245" y="748"/>
                        <a:pt x="274" y="748"/>
                      </a:cubicBezTo>
                      <a:close/>
                      <a:moveTo>
                        <a:pt x="55" y="743"/>
                      </a:moveTo>
                      <a:lnTo>
                        <a:pt x="55" y="743"/>
                      </a:lnTo>
                      <a:lnTo>
                        <a:pt x="55" y="622"/>
                      </a:lnTo>
                      <a:lnTo>
                        <a:pt x="65" y="622"/>
                      </a:lnTo>
                      <a:lnTo>
                        <a:pt x="65" y="743"/>
                      </a:lnTo>
                      <a:lnTo>
                        <a:pt x="65" y="757"/>
                      </a:lnTo>
                      <a:lnTo>
                        <a:pt x="174" y="757"/>
                      </a:lnTo>
                      <a:lnTo>
                        <a:pt x="174" y="548"/>
                      </a:lnTo>
                      <a:cubicBezTo>
                        <a:pt x="174" y="540"/>
                        <a:pt x="175" y="532"/>
                        <a:pt x="177" y="524"/>
                      </a:cubicBezTo>
                      <a:lnTo>
                        <a:pt x="53" y="524"/>
                      </a:lnTo>
                      <a:cubicBezTo>
                        <a:pt x="24" y="524"/>
                        <a:pt x="0" y="548"/>
                        <a:pt x="0" y="577"/>
                      </a:cubicBezTo>
                      <a:lnTo>
                        <a:pt x="0" y="743"/>
                      </a:lnTo>
                      <a:cubicBezTo>
                        <a:pt x="10" y="743"/>
                        <a:pt x="32" y="743"/>
                        <a:pt x="55" y="7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9" name="Rectangle 14">
                <a:extLst>
                  <a:ext uri="{FF2B5EF4-FFF2-40B4-BE49-F238E27FC236}">
                    <a16:creationId xmlns:a16="http://schemas.microsoft.com/office/drawing/2014/main" id="{42D82078-8962-42DC-ACB6-4548F4210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81874" y="5405176"/>
                <a:ext cx="728982" cy="270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PART </a:t>
                </a:r>
                <a:r>
                  <a:rPr lang="en-US" altLang="zh-CN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5</a:t>
                </a:r>
                <a:endParaRPr lang="zh-CN" altLang="en-US" sz="18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TextBox 59">
                <a:extLst>
                  <a:ext uri="{FF2B5EF4-FFF2-40B4-BE49-F238E27FC236}">
                    <a16:creationId xmlns:a16="http://schemas.microsoft.com/office/drawing/2014/main" id="{3689D72D-19C3-4E3F-932C-1B42C8EC95F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66161" y="5309926"/>
                <a:ext cx="2940050" cy="440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相关建议和结论</a:t>
                </a: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59D0BDD3-FA51-4212-ABBD-DF3C1B1D52D6}"/>
                </a:ext>
              </a:extLst>
            </p:cNvPr>
            <p:cNvGrpSpPr/>
            <p:nvPr/>
          </p:nvGrpSpPr>
          <p:grpSpPr>
            <a:xfrm flipH="1">
              <a:off x="6433491" y="5606482"/>
              <a:ext cx="4171535" cy="80892"/>
              <a:chOff x="2272062" y="2596259"/>
              <a:chExt cx="4173708" cy="80934"/>
            </a:xfrm>
          </p:grpSpPr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2FA9208E-7532-4A3E-8105-EEF0B8130EC8}"/>
                  </a:ext>
                </a:extLst>
              </p:cNvPr>
              <p:cNvCxnSpPr/>
              <p:nvPr/>
            </p:nvCxnSpPr>
            <p:spPr>
              <a:xfrm>
                <a:off x="2272062" y="2672770"/>
                <a:ext cx="4158716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9064C810-388D-4C0C-9047-049868C171D4}"/>
                  </a:ext>
                </a:extLst>
              </p:cNvPr>
              <p:cNvSpPr/>
              <p:nvPr/>
            </p:nvSpPr>
            <p:spPr>
              <a:xfrm>
                <a:off x="5494740" y="2596259"/>
                <a:ext cx="951030" cy="80934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C610A617-F471-4351-B56B-908D3EBA3058}"/>
              </a:ext>
            </a:extLst>
          </p:cNvPr>
          <p:cNvSpPr txBox="1"/>
          <p:nvPr/>
        </p:nvSpPr>
        <p:spPr>
          <a:xfrm>
            <a:off x="-60474225" y="-37405191"/>
            <a:ext cx="6877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 pp 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690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8D26317-B866-421D-B0C0-40200D2D7C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" t="7890" r="2901" b="2300"/>
          <a:stretch/>
        </p:blipFill>
        <p:spPr>
          <a:xfrm>
            <a:off x="0" y="0"/>
            <a:ext cx="12192000" cy="731322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D640264-7FDC-4C1F-8B8F-A87771B3F0BA}"/>
              </a:ext>
            </a:extLst>
          </p:cNvPr>
          <p:cNvSpPr/>
          <p:nvPr/>
        </p:nvSpPr>
        <p:spPr>
          <a:xfrm>
            <a:off x="2425700" y="-1"/>
            <a:ext cx="3670300" cy="6286501"/>
          </a:xfrm>
          <a:prstGeom prst="rect">
            <a:avLst/>
          </a:prstGeom>
          <a:gradFill flip="none" rotWithShape="1">
            <a:gsLst>
              <a:gs pos="0">
                <a:srgbClr val="F6F7F7"/>
              </a:gs>
              <a:gs pos="97345">
                <a:schemeClr val="bg1">
                  <a:alpha val="0"/>
                </a:schemeClr>
              </a:gs>
              <a:gs pos="82000">
                <a:schemeClr val="bg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B9AC784-8EDF-4FDA-9130-F608D06B7F7C}"/>
              </a:ext>
            </a:extLst>
          </p:cNvPr>
          <p:cNvGrpSpPr/>
          <p:nvPr/>
        </p:nvGrpSpPr>
        <p:grpSpPr>
          <a:xfrm>
            <a:off x="-133745" y="4723107"/>
            <a:ext cx="12459490" cy="3845071"/>
            <a:chOff x="-133745" y="4009642"/>
            <a:chExt cx="12459490" cy="384507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F19DD58-7076-41DE-A2B8-27D0AA51FE03}"/>
                </a:ext>
              </a:extLst>
            </p:cNvPr>
            <p:cNvSpPr/>
            <p:nvPr/>
          </p:nvSpPr>
          <p:spPr>
            <a:xfrm>
              <a:off x="-133745" y="4009642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44C89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5F23ADB-3869-42B1-8A2C-464DD2FE4325}"/>
                </a:ext>
              </a:extLst>
            </p:cNvPr>
            <p:cNvSpPr/>
            <p:nvPr/>
          </p:nvSpPr>
          <p:spPr>
            <a:xfrm>
              <a:off x="-133745" y="4394283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solidFill>
              <a:srgbClr val="244C89"/>
            </a:solidFill>
            <a:ln w="38100" cap="flat" cmpd="sng" algn="ctr">
              <a:noFill/>
              <a:prstDash val="solid"/>
              <a:miter lim="800000"/>
            </a:ln>
            <a:effectLst>
              <a:outerShdw blurRad="6350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0E0B07A-B6CD-47A0-B00C-4C1091F2CB79}"/>
                </a:ext>
              </a:extLst>
            </p:cNvPr>
            <p:cNvSpPr/>
            <p:nvPr/>
          </p:nvSpPr>
          <p:spPr>
            <a:xfrm>
              <a:off x="-133745" y="4935769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bg1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825219" y="1081844"/>
            <a:ext cx="3487228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9900" b="1" dirty="0">
                <a:solidFill>
                  <a:srgbClr val="244C8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19900" b="1" dirty="0">
              <a:solidFill>
                <a:srgbClr val="244C8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0" name="Freeform 13">
            <a:extLst>
              <a:ext uri="{FF2B5EF4-FFF2-40B4-BE49-F238E27FC236}">
                <a16:creationId xmlns:a16="http://schemas.microsoft.com/office/drawing/2014/main" id="{E0419A68-6101-4344-B15E-09660506B4D5}"/>
              </a:ext>
            </a:extLst>
          </p:cNvPr>
          <p:cNvSpPr>
            <a:spLocks noEditPoints="1"/>
          </p:cNvSpPr>
          <p:nvPr/>
        </p:nvSpPr>
        <p:spPr bwMode="auto">
          <a:xfrm>
            <a:off x="5498776" y="1904653"/>
            <a:ext cx="330189" cy="309840"/>
          </a:xfrm>
          <a:custGeom>
            <a:avLst/>
            <a:gdLst>
              <a:gd name="T0" fmla="*/ 0 w 957"/>
              <a:gd name="T1" fmla="*/ 2147483646 h 885"/>
              <a:gd name="T2" fmla="*/ 2147483646 w 957"/>
              <a:gd name="T3" fmla="*/ 2147483646 h 885"/>
              <a:gd name="T4" fmla="*/ 2147483646 w 957"/>
              <a:gd name="T5" fmla="*/ 2147483646 h 885"/>
              <a:gd name="T6" fmla="*/ 2147483646 w 957"/>
              <a:gd name="T7" fmla="*/ 2147483646 h 885"/>
              <a:gd name="T8" fmla="*/ 2147483646 w 957"/>
              <a:gd name="T9" fmla="*/ 2147483646 h 885"/>
              <a:gd name="T10" fmla="*/ 2147483646 w 957"/>
              <a:gd name="T11" fmla="*/ 2147483646 h 885"/>
              <a:gd name="T12" fmla="*/ 2147483646 w 957"/>
              <a:gd name="T13" fmla="*/ 2147483646 h 885"/>
              <a:gd name="T14" fmla="*/ 2147483646 w 957"/>
              <a:gd name="T15" fmla="*/ 2147483646 h 885"/>
              <a:gd name="T16" fmla="*/ 2147483646 w 957"/>
              <a:gd name="T17" fmla="*/ 2147483646 h 885"/>
              <a:gd name="T18" fmla="*/ 2147483646 w 957"/>
              <a:gd name="T19" fmla="*/ 2147483646 h 885"/>
              <a:gd name="T20" fmla="*/ 0 w 957"/>
              <a:gd name="T21" fmla="*/ 2147483646 h 885"/>
              <a:gd name="T22" fmla="*/ 2147483646 w 957"/>
              <a:gd name="T23" fmla="*/ 2147483646 h 885"/>
              <a:gd name="T24" fmla="*/ 2147483646 w 957"/>
              <a:gd name="T25" fmla="*/ 2147483646 h 885"/>
              <a:gd name="T26" fmla="*/ 2147483646 w 957"/>
              <a:gd name="T27" fmla="*/ 2147483646 h 885"/>
              <a:gd name="T28" fmla="*/ 2147483646 w 957"/>
              <a:gd name="T29" fmla="*/ 2147483646 h 885"/>
              <a:gd name="T30" fmla="*/ 2147483646 w 957"/>
              <a:gd name="T31" fmla="*/ 2147483646 h 885"/>
              <a:gd name="T32" fmla="*/ 2147483646 w 957"/>
              <a:gd name="T33" fmla="*/ 2147483646 h 885"/>
              <a:gd name="T34" fmla="*/ 2147483646 w 957"/>
              <a:gd name="T35" fmla="*/ 2147483646 h 885"/>
              <a:gd name="T36" fmla="*/ 2147483646 w 957"/>
              <a:gd name="T37" fmla="*/ 2147483646 h 885"/>
              <a:gd name="T38" fmla="*/ 2147483646 w 957"/>
              <a:gd name="T39" fmla="*/ 2147483646 h 885"/>
              <a:gd name="T40" fmla="*/ 2147483646 w 957"/>
              <a:gd name="T41" fmla="*/ 2147483646 h 885"/>
              <a:gd name="T42" fmla="*/ 2147483646 w 957"/>
              <a:gd name="T43" fmla="*/ 2147483646 h 885"/>
              <a:gd name="T44" fmla="*/ 2147483646 w 957"/>
              <a:gd name="T45" fmla="*/ 2147483646 h 885"/>
              <a:gd name="T46" fmla="*/ 2147483646 w 957"/>
              <a:gd name="T47" fmla="*/ 2147483646 h 885"/>
              <a:gd name="T48" fmla="*/ 2147483646 w 957"/>
              <a:gd name="T49" fmla="*/ 2147483646 h 885"/>
              <a:gd name="T50" fmla="*/ 2147483646 w 957"/>
              <a:gd name="T51" fmla="*/ 2147483646 h 885"/>
              <a:gd name="T52" fmla="*/ 2147483646 w 957"/>
              <a:gd name="T53" fmla="*/ 2147483646 h 885"/>
              <a:gd name="T54" fmla="*/ 2147483646 w 957"/>
              <a:gd name="T55" fmla="*/ 2147483646 h 885"/>
              <a:gd name="T56" fmla="*/ 2147483646 w 957"/>
              <a:gd name="T57" fmla="*/ 2147483646 h 885"/>
              <a:gd name="T58" fmla="*/ 2147483646 w 957"/>
              <a:gd name="T59" fmla="*/ 2147483646 h 885"/>
              <a:gd name="T60" fmla="*/ 2147483646 w 957"/>
              <a:gd name="T61" fmla="*/ 2147483646 h 885"/>
              <a:gd name="T62" fmla="*/ 2147483646 w 957"/>
              <a:gd name="T63" fmla="*/ 2147483646 h 885"/>
              <a:gd name="T64" fmla="*/ 2147483646 w 957"/>
              <a:gd name="T65" fmla="*/ 2147483646 h 885"/>
              <a:gd name="T66" fmla="*/ 2147483646 w 957"/>
              <a:gd name="T67" fmla="*/ 2147483646 h 885"/>
              <a:gd name="T68" fmla="*/ 2147483646 w 957"/>
              <a:gd name="T69" fmla="*/ 2147483646 h 885"/>
              <a:gd name="T70" fmla="*/ 2147483646 w 957"/>
              <a:gd name="T71" fmla="*/ 2147483646 h 885"/>
              <a:gd name="T72" fmla="*/ 2147483646 w 957"/>
              <a:gd name="T73" fmla="*/ 2147483646 h 885"/>
              <a:gd name="T74" fmla="*/ 2147483646 w 957"/>
              <a:gd name="T75" fmla="*/ 2147483646 h 885"/>
              <a:gd name="T76" fmla="*/ 2147483646 w 957"/>
              <a:gd name="T77" fmla="*/ 2147483646 h 885"/>
              <a:gd name="T78" fmla="*/ 2147483646 w 957"/>
              <a:gd name="T79" fmla="*/ 2147483646 h 885"/>
              <a:gd name="T80" fmla="*/ 2147483646 w 957"/>
              <a:gd name="T81" fmla="*/ 2147483646 h 885"/>
              <a:gd name="T82" fmla="*/ 2147483646 w 957"/>
              <a:gd name="T83" fmla="*/ 2147483646 h 885"/>
              <a:gd name="T84" fmla="*/ 2147483646 w 957"/>
              <a:gd name="T85" fmla="*/ 2147483646 h 885"/>
              <a:gd name="T86" fmla="*/ 2147483646 w 957"/>
              <a:gd name="T87" fmla="*/ 2147483646 h 885"/>
              <a:gd name="T88" fmla="*/ 2147483646 w 957"/>
              <a:gd name="T89" fmla="*/ 2147483646 h 885"/>
              <a:gd name="T90" fmla="*/ 2147483646 w 957"/>
              <a:gd name="T91" fmla="*/ 2147483646 h 885"/>
              <a:gd name="T92" fmla="*/ 2147483646 w 957"/>
              <a:gd name="T93" fmla="*/ 2147483646 h 88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957" h="885">
                <a:moveTo>
                  <a:pt x="0" y="155"/>
                </a:moveTo>
                <a:cubicBezTo>
                  <a:pt x="0" y="278"/>
                  <a:pt x="0" y="400"/>
                  <a:pt x="0" y="523"/>
                </a:cubicBezTo>
                <a:cubicBezTo>
                  <a:pt x="0" y="533"/>
                  <a:pt x="161" y="687"/>
                  <a:pt x="181" y="707"/>
                </a:cubicBezTo>
                <a:cubicBezTo>
                  <a:pt x="202" y="728"/>
                  <a:pt x="355" y="885"/>
                  <a:pt x="368" y="885"/>
                </a:cubicBezTo>
                <a:cubicBezTo>
                  <a:pt x="442" y="885"/>
                  <a:pt x="516" y="885"/>
                  <a:pt x="589" y="885"/>
                </a:cubicBezTo>
                <a:cubicBezTo>
                  <a:pt x="620" y="885"/>
                  <a:pt x="632" y="856"/>
                  <a:pt x="645" y="837"/>
                </a:cubicBezTo>
                <a:cubicBezTo>
                  <a:pt x="645" y="684"/>
                  <a:pt x="645" y="532"/>
                  <a:pt x="645" y="380"/>
                </a:cubicBezTo>
                <a:cubicBezTo>
                  <a:pt x="631" y="385"/>
                  <a:pt x="590" y="368"/>
                  <a:pt x="582" y="391"/>
                </a:cubicBezTo>
                <a:cubicBezTo>
                  <a:pt x="577" y="401"/>
                  <a:pt x="582" y="573"/>
                  <a:pt x="582" y="608"/>
                </a:cubicBezTo>
                <a:cubicBezTo>
                  <a:pt x="582" y="643"/>
                  <a:pt x="592" y="822"/>
                  <a:pt x="567" y="822"/>
                </a:cubicBezTo>
                <a:cubicBezTo>
                  <a:pt x="507" y="822"/>
                  <a:pt x="447" y="822"/>
                  <a:pt x="387" y="822"/>
                </a:cubicBezTo>
                <a:cubicBezTo>
                  <a:pt x="368" y="822"/>
                  <a:pt x="376" y="760"/>
                  <a:pt x="376" y="741"/>
                </a:cubicBezTo>
                <a:cubicBezTo>
                  <a:pt x="376" y="710"/>
                  <a:pt x="376" y="679"/>
                  <a:pt x="376" y="649"/>
                </a:cubicBezTo>
                <a:cubicBezTo>
                  <a:pt x="376" y="565"/>
                  <a:pt x="376" y="551"/>
                  <a:pt x="324" y="516"/>
                </a:cubicBezTo>
                <a:cubicBezTo>
                  <a:pt x="300" y="516"/>
                  <a:pt x="301" y="509"/>
                  <a:pt x="280" y="509"/>
                </a:cubicBezTo>
                <a:cubicBezTo>
                  <a:pt x="209" y="509"/>
                  <a:pt x="137" y="509"/>
                  <a:pt x="66" y="509"/>
                </a:cubicBezTo>
                <a:cubicBezTo>
                  <a:pt x="66" y="398"/>
                  <a:pt x="66" y="287"/>
                  <a:pt x="66" y="177"/>
                </a:cubicBezTo>
                <a:cubicBezTo>
                  <a:pt x="66" y="168"/>
                  <a:pt x="69" y="169"/>
                  <a:pt x="74" y="162"/>
                </a:cubicBezTo>
                <a:cubicBezTo>
                  <a:pt x="155" y="162"/>
                  <a:pt x="236" y="162"/>
                  <a:pt x="317" y="162"/>
                </a:cubicBezTo>
                <a:cubicBezTo>
                  <a:pt x="333" y="151"/>
                  <a:pt x="375" y="115"/>
                  <a:pt x="376" y="92"/>
                </a:cubicBezTo>
                <a:cubicBezTo>
                  <a:pt x="274" y="92"/>
                  <a:pt x="172" y="92"/>
                  <a:pt x="70" y="92"/>
                </a:cubicBezTo>
                <a:cubicBezTo>
                  <a:pt x="42" y="92"/>
                  <a:pt x="0" y="131"/>
                  <a:pt x="0" y="155"/>
                </a:cubicBezTo>
                <a:close/>
                <a:moveTo>
                  <a:pt x="505" y="215"/>
                </a:moveTo>
                <a:lnTo>
                  <a:pt x="538" y="182"/>
                </a:lnTo>
                <a:lnTo>
                  <a:pt x="505" y="149"/>
                </a:lnTo>
                <a:cubicBezTo>
                  <a:pt x="504" y="148"/>
                  <a:pt x="504" y="146"/>
                  <a:pt x="505" y="145"/>
                </a:cubicBezTo>
                <a:lnTo>
                  <a:pt x="527" y="123"/>
                </a:lnTo>
                <a:cubicBezTo>
                  <a:pt x="528" y="122"/>
                  <a:pt x="530" y="122"/>
                  <a:pt x="531" y="123"/>
                </a:cubicBezTo>
                <a:lnTo>
                  <a:pt x="564" y="156"/>
                </a:lnTo>
                <a:lnTo>
                  <a:pt x="597" y="123"/>
                </a:lnTo>
                <a:cubicBezTo>
                  <a:pt x="599" y="122"/>
                  <a:pt x="601" y="122"/>
                  <a:pt x="602" y="123"/>
                </a:cubicBezTo>
                <a:lnTo>
                  <a:pt x="624" y="145"/>
                </a:lnTo>
                <a:cubicBezTo>
                  <a:pt x="625" y="146"/>
                  <a:pt x="625" y="148"/>
                  <a:pt x="624" y="149"/>
                </a:cubicBezTo>
                <a:lnTo>
                  <a:pt x="591" y="182"/>
                </a:lnTo>
                <a:lnTo>
                  <a:pt x="624" y="215"/>
                </a:lnTo>
                <a:cubicBezTo>
                  <a:pt x="625" y="217"/>
                  <a:pt x="625" y="219"/>
                  <a:pt x="624" y="220"/>
                </a:cubicBezTo>
                <a:lnTo>
                  <a:pt x="602" y="242"/>
                </a:lnTo>
                <a:cubicBezTo>
                  <a:pt x="601" y="243"/>
                  <a:pt x="599" y="243"/>
                  <a:pt x="597" y="242"/>
                </a:cubicBezTo>
                <a:lnTo>
                  <a:pt x="564" y="209"/>
                </a:lnTo>
                <a:lnTo>
                  <a:pt x="531" y="242"/>
                </a:lnTo>
                <a:cubicBezTo>
                  <a:pt x="530" y="243"/>
                  <a:pt x="528" y="243"/>
                  <a:pt x="527" y="242"/>
                </a:cubicBezTo>
                <a:lnTo>
                  <a:pt x="505" y="220"/>
                </a:lnTo>
                <a:cubicBezTo>
                  <a:pt x="504" y="219"/>
                  <a:pt x="504" y="217"/>
                  <a:pt x="505" y="215"/>
                </a:cubicBezTo>
                <a:close/>
                <a:moveTo>
                  <a:pt x="780" y="332"/>
                </a:moveTo>
                <a:lnTo>
                  <a:pt x="944" y="496"/>
                </a:lnTo>
                <a:cubicBezTo>
                  <a:pt x="957" y="509"/>
                  <a:pt x="957" y="530"/>
                  <a:pt x="944" y="543"/>
                </a:cubicBezTo>
                <a:lnTo>
                  <a:pt x="925" y="562"/>
                </a:lnTo>
                <a:cubicBezTo>
                  <a:pt x="912" y="575"/>
                  <a:pt x="891" y="575"/>
                  <a:pt x="878" y="562"/>
                </a:cubicBezTo>
                <a:lnTo>
                  <a:pt x="714" y="398"/>
                </a:lnTo>
                <a:lnTo>
                  <a:pt x="780" y="332"/>
                </a:lnTo>
                <a:close/>
                <a:moveTo>
                  <a:pt x="447" y="65"/>
                </a:moveTo>
                <a:cubicBezTo>
                  <a:pt x="512" y="0"/>
                  <a:pt x="617" y="0"/>
                  <a:pt x="682" y="65"/>
                </a:cubicBezTo>
                <a:cubicBezTo>
                  <a:pt x="740" y="123"/>
                  <a:pt x="747" y="213"/>
                  <a:pt x="701" y="278"/>
                </a:cubicBezTo>
                <a:lnTo>
                  <a:pt x="754" y="331"/>
                </a:lnTo>
                <a:cubicBezTo>
                  <a:pt x="756" y="333"/>
                  <a:pt x="756" y="337"/>
                  <a:pt x="754" y="339"/>
                </a:cubicBezTo>
                <a:lnTo>
                  <a:pt x="721" y="372"/>
                </a:lnTo>
                <a:cubicBezTo>
                  <a:pt x="719" y="374"/>
                  <a:pt x="715" y="374"/>
                  <a:pt x="713" y="372"/>
                </a:cubicBezTo>
                <a:lnTo>
                  <a:pt x="660" y="319"/>
                </a:lnTo>
                <a:cubicBezTo>
                  <a:pt x="595" y="364"/>
                  <a:pt x="505" y="358"/>
                  <a:pt x="447" y="300"/>
                </a:cubicBezTo>
                <a:cubicBezTo>
                  <a:pt x="382" y="235"/>
                  <a:pt x="382" y="130"/>
                  <a:pt x="447" y="65"/>
                </a:cubicBezTo>
                <a:close/>
                <a:moveTo>
                  <a:pt x="486" y="104"/>
                </a:moveTo>
                <a:cubicBezTo>
                  <a:pt x="529" y="60"/>
                  <a:pt x="600" y="60"/>
                  <a:pt x="643" y="104"/>
                </a:cubicBezTo>
                <a:cubicBezTo>
                  <a:pt x="687" y="147"/>
                  <a:pt x="687" y="218"/>
                  <a:pt x="643" y="261"/>
                </a:cubicBezTo>
                <a:cubicBezTo>
                  <a:pt x="600" y="305"/>
                  <a:pt x="529" y="305"/>
                  <a:pt x="486" y="261"/>
                </a:cubicBezTo>
                <a:cubicBezTo>
                  <a:pt x="442" y="218"/>
                  <a:pt x="442" y="147"/>
                  <a:pt x="486" y="104"/>
                </a:cubicBezTo>
                <a:close/>
                <a:moveTo>
                  <a:pt x="306" y="770"/>
                </a:moveTo>
                <a:cubicBezTo>
                  <a:pt x="304" y="706"/>
                  <a:pt x="303" y="643"/>
                  <a:pt x="302" y="579"/>
                </a:cubicBezTo>
                <a:cubicBezTo>
                  <a:pt x="241" y="579"/>
                  <a:pt x="179" y="579"/>
                  <a:pt x="118" y="579"/>
                </a:cubicBezTo>
                <a:cubicBezTo>
                  <a:pt x="117" y="580"/>
                  <a:pt x="116" y="581"/>
                  <a:pt x="115" y="581"/>
                </a:cubicBezTo>
                <a:cubicBezTo>
                  <a:pt x="179" y="644"/>
                  <a:pt x="242" y="707"/>
                  <a:pt x="306" y="770"/>
                </a:cubicBezTo>
                <a:close/>
                <a:moveTo>
                  <a:pt x="110" y="225"/>
                </a:moveTo>
                <a:cubicBezTo>
                  <a:pt x="110" y="233"/>
                  <a:pt x="110" y="242"/>
                  <a:pt x="110" y="250"/>
                </a:cubicBezTo>
                <a:cubicBezTo>
                  <a:pt x="110" y="259"/>
                  <a:pt x="116" y="265"/>
                  <a:pt x="125" y="265"/>
                </a:cubicBezTo>
                <a:cubicBezTo>
                  <a:pt x="209" y="265"/>
                  <a:pt x="292" y="265"/>
                  <a:pt x="376" y="265"/>
                </a:cubicBezTo>
                <a:cubicBezTo>
                  <a:pt x="399" y="265"/>
                  <a:pt x="394" y="228"/>
                  <a:pt x="387" y="214"/>
                </a:cubicBezTo>
                <a:cubicBezTo>
                  <a:pt x="338" y="214"/>
                  <a:pt x="288" y="214"/>
                  <a:pt x="239" y="214"/>
                </a:cubicBezTo>
                <a:cubicBezTo>
                  <a:pt x="209" y="214"/>
                  <a:pt x="110" y="206"/>
                  <a:pt x="110" y="225"/>
                </a:cubicBezTo>
                <a:close/>
                <a:moveTo>
                  <a:pt x="110" y="405"/>
                </a:moveTo>
                <a:cubicBezTo>
                  <a:pt x="110" y="416"/>
                  <a:pt x="110" y="427"/>
                  <a:pt x="110" y="439"/>
                </a:cubicBezTo>
                <a:cubicBezTo>
                  <a:pt x="110" y="447"/>
                  <a:pt x="113" y="450"/>
                  <a:pt x="121" y="450"/>
                </a:cubicBezTo>
                <a:cubicBezTo>
                  <a:pt x="211" y="450"/>
                  <a:pt x="301" y="450"/>
                  <a:pt x="390" y="450"/>
                </a:cubicBezTo>
                <a:cubicBezTo>
                  <a:pt x="392" y="440"/>
                  <a:pt x="400" y="402"/>
                  <a:pt x="379" y="402"/>
                </a:cubicBezTo>
                <a:cubicBezTo>
                  <a:pt x="296" y="402"/>
                  <a:pt x="212" y="402"/>
                  <a:pt x="129" y="402"/>
                </a:cubicBezTo>
                <a:cubicBezTo>
                  <a:pt x="123" y="402"/>
                  <a:pt x="115" y="404"/>
                  <a:pt x="110" y="405"/>
                </a:cubicBezTo>
                <a:close/>
                <a:moveTo>
                  <a:pt x="110" y="328"/>
                </a:moveTo>
                <a:cubicBezTo>
                  <a:pt x="110" y="333"/>
                  <a:pt x="110" y="338"/>
                  <a:pt x="110" y="343"/>
                </a:cubicBezTo>
                <a:cubicBezTo>
                  <a:pt x="110" y="351"/>
                  <a:pt x="113" y="351"/>
                  <a:pt x="118" y="357"/>
                </a:cubicBezTo>
                <a:cubicBezTo>
                  <a:pt x="205" y="357"/>
                  <a:pt x="292" y="357"/>
                  <a:pt x="379" y="357"/>
                </a:cubicBezTo>
                <a:cubicBezTo>
                  <a:pt x="384" y="355"/>
                  <a:pt x="389" y="353"/>
                  <a:pt x="394" y="350"/>
                </a:cubicBezTo>
                <a:cubicBezTo>
                  <a:pt x="394" y="344"/>
                  <a:pt x="394" y="338"/>
                  <a:pt x="394" y="332"/>
                </a:cubicBezTo>
                <a:cubicBezTo>
                  <a:pt x="394" y="320"/>
                  <a:pt x="390" y="317"/>
                  <a:pt x="387" y="309"/>
                </a:cubicBezTo>
                <a:cubicBezTo>
                  <a:pt x="336" y="309"/>
                  <a:pt x="286" y="309"/>
                  <a:pt x="236" y="309"/>
                </a:cubicBezTo>
                <a:cubicBezTo>
                  <a:pt x="211" y="309"/>
                  <a:pt x="187" y="309"/>
                  <a:pt x="162" y="309"/>
                </a:cubicBezTo>
                <a:cubicBezTo>
                  <a:pt x="131" y="310"/>
                  <a:pt x="110" y="299"/>
                  <a:pt x="110" y="3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313D51"/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CF03696-C7BC-4DE9-8ACD-A63686714547}"/>
              </a:ext>
            </a:extLst>
          </p:cNvPr>
          <p:cNvGrpSpPr/>
          <p:nvPr/>
        </p:nvGrpSpPr>
        <p:grpSpPr>
          <a:xfrm>
            <a:off x="5382692" y="1734800"/>
            <a:ext cx="4890672" cy="578188"/>
            <a:chOff x="5714354" y="4244369"/>
            <a:chExt cx="4890672" cy="5781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B01DDFE6-98FC-489F-ADF4-AACCF48B86DD}"/>
                </a:ext>
              </a:extLst>
            </p:cNvPr>
            <p:cNvGrpSpPr/>
            <p:nvPr/>
          </p:nvGrpSpPr>
          <p:grpSpPr>
            <a:xfrm>
              <a:off x="5714354" y="4244369"/>
              <a:ext cx="4103687" cy="576263"/>
              <a:chOff x="4753236" y="4446326"/>
              <a:chExt cx="4103687" cy="576263"/>
            </a:xfrm>
          </p:grpSpPr>
          <p:grpSp>
            <p:nvGrpSpPr>
              <p:cNvPr id="47" name="组合 24">
                <a:extLst>
                  <a:ext uri="{FF2B5EF4-FFF2-40B4-BE49-F238E27FC236}">
                    <a16:creationId xmlns:a16="http://schemas.microsoft.com/office/drawing/2014/main" id="{8A36AA2E-AFAB-4DE9-9431-01B04E8054D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4446326"/>
                <a:ext cx="576262" cy="576263"/>
                <a:chOff x="6170389" y="4955815"/>
                <a:chExt cx="576064" cy="576064"/>
              </a:xfrm>
            </p:grpSpPr>
            <p:sp>
              <p:nvSpPr>
                <p:cNvPr id="50" name="圆角矩形 13">
                  <a:extLst>
                    <a:ext uri="{FF2B5EF4-FFF2-40B4-BE49-F238E27FC236}">
                      <a16:creationId xmlns:a16="http://schemas.microsoft.com/office/drawing/2014/main" id="{ED9EB4EF-2331-4E71-AE89-D3D88EC80E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4955815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 11">
                  <a:extLst>
                    <a:ext uri="{FF2B5EF4-FFF2-40B4-BE49-F238E27FC236}">
                      <a16:creationId xmlns:a16="http://schemas.microsoft.com/office/drawing/2014/main" id="{D3605849-2A2F-44FD-BCBD-CCBF04D9926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8628" y="5092507"/>
                  <a:ext cx="315884" cy="273385"/>
                </a:xfrm>
                <a:custGeom>
                  <a:avLst/>
                  <a:gdLst>
                    <a:gd name="T0" fmla="*/ 2147483646 w 948"/>
                    <a:gd name="T1" fmla="*/ 2147483646 h 810"/>
                    <a:gd name="T2" fmla="*/ 2147483646 w 948"/>
                    <a:gd name="T3" fmla="*/ 2147483646 h 810"/>
                    <a:gd name="T4" fmla="*/ 2147483646 w 948"/>
                    <a:gd name="T5" fmla="*/ 2147483646 h 810"/>
                    <a:gd name="T6" fmla="*/ 2147483646 w 948"/>
                    <a:gd name="T7" fmla="*/ 2147483646 h 810"/>
                    <a:gd name="T8" fmla="*/ 2147483646 w 948"/>
                    <a:gd name="T9" fmla="*/ 2147483646 h 810"/>
                    <a:gd name="T10" fmla="*/ 2147483646 w 948"/>
                    <a:gd name="T11" fmla="*/ 2147483646 h 810"/>
                    <a:gd name="T12" fmla="*/ 2147483646 w 948"/>
                    <a:gd name="T13" fmla="*/ 2147483646 h 810"/>
                    <a:gd name="T14" fmla="*/ 2147483646 w 948"/>
                    <a:gd name="T15" fmla="*/ 2147483646 h 810"/>
                    <a:gd name="T16" fmla="*/ 2147483646 w 948"/>
                    <a:gd name="T17" fmla="*/ 2147483646 h 810"/>
                    <a:gd name="T18" fmla="*/ 2147483646 w 948"/>
                    <a:gd name="T19" fmla="*/ 2147483646 h 810"/>
                    <a:gd name="T20" fmla="*/ 2147483646 w 948"/>
                    <a:gd name="T21" fmla="*/ 2147483646 h 810"/>
                    <a:gd name="T22" fmla="*/ 2147483646 w 948"/>
                    <a:gd name="T23" fmla="*/ 2147483646 h 810"/>
                    <a:gd name="T24" fmla="*/ 2147483646 w 948"/>
                    <a:gd name="T25" fmla="*/ 2147483646 h 810"/>
                    <a:gd name="T26" fmla="*/ 2147483646 w 948"/>
                    <a:gd name="T27" fmla="*/ 2147483646 h 810"/>
                    <a:gd name="T28" fmla="*/ 2147483646 w 948"/>
                    <a:gd name="T29" fmla="*/ 2147483646 h 810"/>
                    <a:gd name="T30" fmla="*/ 2147483646 w 948"/>
                    <a:gd name="T31" fmla="*/ 2147483646 h 810"/>
                    <a:gd name="T32" fmla="*/ 2147483646 w 948"/>
                    <a:gd name="T33" fmla="*/ 2147483646 h 810"/>
                    <a:gd name="T34" fmla="*/ 2147483646 w 948"/>
                    <a:gd name="T35" fmla="*/ 2147483646 h 810"/>
                    <a:gd name="T36" fmla="*/ 2147483646 w 948"/>
                    <a:gd name="T37" fmla="*/ 2147483646 h 810"/>
                    <a:gd name="T38" fmla="*/ 2147483646 w 948"/>
                    <a:gd name="T39" fmla="*/ 2147483646 h 810"/>
                    <a:gd name="T40" fmla="*/ 2147483646 w 948"/>
                    <a:gd name="T41" fmla="*/ 2147483646 h 810"/>
                    <a:gd name="T42" fmla="*/ 2147483646 w 948"/>
                    <a:gd name="T43" fmla="*/ 2147483646 h 810"/>
                    <a:gd name="T44" fmla="*/ 2147483646 w 948"/>
                    <a:gd name="T45" fmla="*/ 2147483646 h 810"/>
                    <a:gd name="T46" fmla="*/ 2147483646 w 948"/>
                    <a:gd name="T47" fmla="*/ 2147483646 h 810"/>
                    <a:gd name="T48" fmla="*/ 2147483646 w 948"/>
                    <a:gd name="T49" fmla="*/ 2147483646 h 810"/>
                    <a:gd name="T50" fmla="*/ 2147483646 w 948"/>
                    <a:gd name="T51" fmla="*/ 2147483646 h 810"/>
                    <a:gd name="T52" fmla="*/ 2147483646 w 948"/>
                    <a:gd name="T53" fmla="*/ 2147483646 h 810"/>
                    <a:gd name="T54" fmla="*/ 2147483646 w 948"/>
                    <a:gd name="T55" fmla="*/ 2147483646 h 810"/>
                    <a:gd name="T56" fmla="*/ 2147483646 w 948"/>
                    <a:gd name="T57" fmla="*/ 2147483646 h 810"/>
                    <a:gd name="T58" fmla="*/ 2147483646 w 948"/>
                    <a:gd name="T59" fmla="*/ 2147483646 h 810"/>
                    <a:gd name="T60" fmla="*/ 2147483646 w 948"/>
                    <a:gd name="T61" fmla="*/ 2147483646 h 810"/>
                    <a:gd name="T62" fmla="*/ 2147483646 w 948"/>
                    <a:gd name="T63" fmla="*/ 2147483646 h 810"/>
                    <a:gd name="T64" fmla="*/ 2147483646 w 948"/>
                    <a:gd name="T65" fmla="*/ 2147483646 h 810"/>
                    <a:gd name="T66" fmla="*/ 2147483646 w 948"/>
                    <a:gd name="T67" fmla="*/ 2147483646 h 810"/>
                    <a:gd name="T68" fmla="*/ 2147483646 w 948"/>
                    <a:gd name="T69" fmla="*/ 2147483646 h 810"/>
                    <a:gd name="T70" fmla="*/ 2147483646 w 948"/>
                    <a:gd name="T71" fmla="*/ 2147483646 h 810"/>
                    <a:gd name="T72" fmla="*/ 2147483646 w 948"/>
                    <a:gd name="T73" fmla="*/ 2147483646 h 810"/>
                    <a:gd name="T74" fmla="*/ 2147483646 w 948"/>
                    <a:gd name="T75" fmla="*/ 2147483646 h 810"/>
                    <a:gd name="T76" fmla="*/ 2147483646 w 948"/>
                    <a:gd name="T77" fmla="*/ 2147483646 h 810"/>
                    <a:gd name="T78" fmla="*/ 2147483646 w 948"/>
                    <a:gd name="T79" fmla="*/ 2147483646 h 810"/>
                    <a:gd name="T80" fmla="*/ 2147483646 w 948"/>
                    <a:gd name="T81" fmla="*/ 2147483646 h 810"/>
                    <a:gd name="T82" fmla="*/ 2147483646 w 948"/>
                    <a:gd name="T83" fmla="*/ 2147483646 h 810"/>
                    <a:gd name="T84" fmla="*/ 2147483646 w 948"/>
                    <a:gd name="T85" fmla="*/ 2147483646 h 810"/>
                    <a:gd name="T86" fmla="*/ 2147483646 w 948"/>
                    <a:gd name="T87" fmla="*/ 2147483646 h 810"/>
                    <a:gd name="T88" fmla="*/ 2147483646 w 948"/>
                    <a:gd name="T89" fmla="*/ 2147483646 h 810"/>
                    <a:gd name="T90" fmla="*/ 2147483646 w 948"/>
                    <a:gd name="T91" fmla="*/ 2147483646 h 810"/>
                    <a:gd name="T92" fmla="*/ 2147483646 w 948"/>
                    <a:gd name="T93" fmla="*/ 2147483646 h 810"/>
                    <a:gd name="T94" fmla="*/ 2147483646 w 948"/>
                    <a:gd name="T95" fmla="*/ 2147483646 h 810"/>
                    <a:gd name="T96" fmla="*/ 2147483646 w 948"/>
                    <a:gd name="T97" fmla="*/ 2147483646 h 810"/>
                    <a:gd name="T98" fmla="*/ 2147483646 w 948"/>
                    <a:gd name="T99" fmla="*/ 2147483646 h 810"/>
                    <a:gd name="T100" fmla="*/ 2147483646 w 948"/>
                    <a:gd name="T101" fmla="*/ 2147483646 h 810"/>
                    <a:gd name="T102" fmla="*/ 2147483646 w 948"/>
                    <a:gd name="T103" fmla="*/ 2147483646 h 810"/>
                    <a:gd name="T104" fmla="*/ 2147483646 w 948"/>
                    <a:gd name="T105" fmla="*/ 2147483646 h 810"/>
                    <a:gd name="T106" fmla="*/ 2147483646 w 948"/>
                    <a:gd name="T107" fmla="*/ 2147483646 h 810"/>
                    <a:gd name="T108" fmla="*/ 2147483646 w 948"/>
                    <a:gd name="T109" fmla="*/ 2147483646 h 810"/>
                    <a:gd name="T110" fmla="*/ 2147483646 w 948"/>
                    <a:gd name="T111" fmla="*/ 2147483646 h 810"/>
                    <a:gd name="T112" fmla="*/ 2147483646 w 948"/>
                    <a:gd name="T113" fmla="*/ 2147483646 h 810"/>
                    <a:gd name="T114" fmla="*/ 2147483646 w 948"/>
                    <a:gd name="T115" fmla="*/ 2147483646 h 810"/>
                    <a:gd name="T116" fmla="*/ 2147483646 w 948"/>
                    <a:gd name="T117" fmla="*/ 2147483646 h 810"/>
                    <a:gd name="T118" fmla="*/ 2147483646 w 948"/>
                    <a:gd name="T119" fmla="*/ 2147483646 h 81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948" h="810">
                      <a:moveTo>
                        <a:pt x="588" y="151"/>
                      </a:moveTo>
                      <a:cubicBezTo>
                        <a:pt x="588" y="151"/>
                        <a:pt x="588" y="152"/>
                        <a:pt x="588" y="152"/>
                      </a:cubicBezTo>
                      <a:cubicBezTo>
                        <a:pt x="588" y="153"/>
                        <a:pt x="589" y="154"/>
                        <a:pt x="589" y="155"/>
                      </a:cubicBezTo>
                      <a:cubicBezTo>
                        <a:pt x="589" y="156"/>
                        <a:pt x="589" y="156"/>
                        <a:pt x="589" y="157"/>
                      </a:cubicBezTo>
                      <a:cubicBezTo>
                        <a:pt x="589" y="158"/>
                        <a:pt x="589" y="159"/>
                        <a:pt x="589" y="161"/>
                      </a:cubicBezTo>
                      <a:cubicBezTo>
                        <a:pt x="589" y="161"/>
                        <a:pt x="589" y="161"/>
                        <a:pt x="589" y="161"/>
                      </a:cubicBezTo>
                      <a:cubicBezTo>
                        <a:pt x="589" y="162"/>
                        <a:pt x="589" y="164"/>
                        <a:pt x="589" y="165"/>
                      </a:cubicBezTo>
                      <a:cubicBezTo>
                        <a:pt x="589" y="165"/>
                        <a:pt x="589" y="166"/>
                        <a:pt x="589" y="166"/>
                      </a:cubicBezTo>
                      <a:cubicBezTo>
                        <a:pt x="589" y="167"/>
                        <a:pt x="589" y="168"/>
                        <a:pt x="589" y="169"/>
                      </a:cubicBezTo>
                      <a:cubicBezTo>
                        <a:pt x="589" y="170"/>
                        <a:pt x="589" y="170"/>
                        <a:pt x="589" y="171"/>
                      </a:cubicBezTo>
                      <a:cubicBezTo>
                        <a:pt x="588" y="178"/>
                        <a:pt x="586" y="185"/>
                        <a:pt x="584" y="191"/>
                      </a:cubicBezTo>
                      <a:cubicBezTo>
                        <a:pt x="584" y="192"/>
                        <a:pt x="583" y="193"/>
                        <a:pt x="583" y="194"/>
                      </a:cubicBezTo>
                      <a:cubicBezTo>
                        <a:pt x="583" y="195"/>
                        <a:pt x="583" y="195"/>
                        <a:pt x="583" y="195"/>
                      </a:cubicBezTo>
                      <a:cubicBezTo>
                        <a:pt x="583" y="196"/>
                        <a:pt x="582" y="197"/>
                        <a:pt x="582" y="198"/>
                      </a:cubicBezTo>
                      <a:cubicBezTo>
                        <a:pt x="582" y="198"/>
                        <a:pt x="582" y="198"/>
                        <a:pt x="582" y="198"/>
                      </a:cubicBezTo>
                      <a:cubicBezTo>
                        <a:pt x="580" y="201"/>
                        <a:pt x="579" y="204"/>
                        <a:pt x="577" y="207"/>
                      </a:cubicBezTo>
                      <a:cubicBezTo>
                        <a:pt x="577" y="207"/>
                        <a:pt x="577" y="207"/>
                        <a:pt x="577" y="208"/>
                      </a:cubicBezTo>
                      <a:cubicBezTo>
                        <a:pt x="577" y="208"/>
                        <a:pt x="576" y="209"/>
                        <a:pt x="575" y="210"/>
                      </a:cubicBezTo>
                      <a:cubicBezTo>
                        <a:pt x="575" y="210"/>
                        <a:pt x="575" y="211"/>
                        <a:pt x="575" y="211"/>
                      </a:cubicBezTo>
                      <a:cubicBezTo>
                        <a:pt x="573" y="215"/>
                        <a:pt x="570" y="218"/>
                        <a:pt x="567" y="222"/>
                      </a:cubicBezTo>
                      <a:cubicBezTo>
                        <a:pt x="567" y="222"/>
                        <a:pt x="567" y="222"/>
                        <a:pt x="567" y="222"/>
                      </a:cubicBezTo>
                      <a:cubicBezTo>
                        <a:pt x="566" y="223"/>
                        <a:pt x="566" y="224"/>
                        <a:pt x="565" y="224"/>
                      </a:cubicBezTo>
                      <a:cubicBezTo>
                        <a:pt x="565" y="224"/>
                        <a:pt x="565" y="225"/>
                        <a:pt x="565" y="225"/>
                      </a:cubicBezTo>
                      <a:cubicBezTo>
                        <a:pt x="562" y="227"/>
                        <a:pt x="560" y="230"/>
                        <a:pt x="558" y="232"/>
                      </a:cubicBezTo>
                      <a:cubicBezTo>
                        <a:pt x="558" y="232"/>
                        <a:pt x="557" y="232"/>
                        <a:pt x="557" y="232"/>
                      </a:cubicBezTo>
                      <a:cubicBezTo>
                        <a:pt x="557" y="233"/>
                        <a:pt x="556" y="233"/>
                        <a:pt x="555" y="234"/>
                      </a:cubicBezTo>
                      <a:cubicBezTo>
                        <a:pt x="555" y="234"/>
                        <a:pt x="555" y="234"/>
                        <a:pt x="554" y="234"/>
                      </a:cubicBezTo>
                      <a:cubicBezTo>
                        <a:pt x="554" y="235"/>
                        <a:pt x="553" y="236"/>
                        <a:pt x="552" y="236"/>
                      </a:cubicBezTo>
                      <a:cubicBezTo>
                        <a:pt x="547" y="240"/>
                        <a:pt x="543" y="243"/>
                        <a:pt x="537" y="246"/>
                      </a:cubicBezTo>
                      <a:cubicBezTo>
                        <a:pt x="536" y="246"/>
                        <a:pt x="535" y="247"/>
                        <a:pt x="534" y="247"/>
                      </a:cubicBezTo>
                      <a:cubicBezTo>
                        <a:pt x="533" y="247"/>
                        <a:pt x="533" y="248"/>
                        <a:pt x="532" y="248"/>
                      </a:cubicBezTo>
                      <a:cubicBezTo>
                        <a:pt x="532" y="248"/>
                        <a:pt x="531" y="249"/>
                        <a:pt x="530" y="249"/>
                      </a:cubicBezTo>
                      <a:cubicBezTo>
                        <a:pt x="529" y="249"/>
                        <a:pt x="529" y="249"/>
                        <a:pt x="528" y="249"/>
                      </a:cubicBezTo>
                      <a:cubicBezTo>
                        <a:pt x="527" y="250"/>
                        <a:pt x="526" y="250"/>
                        <a:pt x="525" y="251"/>
                      </a:cubicBezTo>
                      <a:cubicBezTo>
                        <a:pt x="525" y="251"/>
                        <a:pt x="525" y="251"/>
                        <a:pt x="525" y="251"/>
                      </a:cubicBezTo>
                      <a:cubicBezTo>
                        <a:pt x="523" y="251"/>
                        <a:pt x="522" y="252"/>
                        <a:pt x="520" y="252"/>
                      </a:cubicBezTo>
                      <a:cubicBezTo>
                        <a:pt x="520" y="252"/>
                        <a:pt x="520" y="252"/>
                        <a:pt x="519" y="252"/>
                      </a:cubicBezTo>
                      <a:cubicBezTo>
                        <a:pt x="518" y="253"/>
                        <a:pt x="517" y="253"/>
                        <a:pt x="516" y="253"/>
                      </a:cubicBezTo>
                      <a:cubicBezTo>
                        <a:pt x="516" y="253"/>
                        <a:pt x="515" y="253"/>
                        <a:pt x="515" y="253"/>
                      </a:cubicBezTo>
                      <a:cubicBezTo>
                        <a:pt x="514" y="254"/>
                        <a:pt x="512" y="254"/>
                        <a:pt x="511" y="254"/>
                      </a:cubicBezTo>
                      <a:cubicBezTo>
                        <a:pt x="509" y="254"/>
                        <a:pt x="508" y="255"/>
                        <a:pt x="506" y="255"/>
                      </a:cubicBezTo>
                      <a:cubicBezTo>
                        <a:pt x="506" y="255"/>
                        <a:pt x="506" y="255"/>
                        <a:pt x="505" y="255"/>
                      </a:cubicBezTo>
                      <a:cubicBezTo>
                        <a:pt x="504" y="255"/>
                        <a:pt x="503" y="255"/>
                        <a:pt x="502" y="255"/>
                      </a:cubicBezTo>
                      <a:cubicBezTo>
                        <a:pt x="502" y="255"/>
                        <a:pt x="501" y="255"/>
                        <a:pt x="501" y="255"/>
                      </a:cubicBezTo>
                      <a:cubicBezTo>
                        <a:pt x="499" y="255"/>
                        <a:pt x="498" y="255"/>
                        <a:pt x="496" y="255"/>
                      </a:cubicBezTo>
                      <a:cubicBezTo>
                        <a:pt x="496" y="255"/>
                        <a:pt x="496" y="255"/>
                        <a:pt x="496" y="255"/>
                      </a:cubicBezTo>
                      <a:cubicBezTo>
                        <a:pt x="495" y="255"/>
                        <a:pt x="494" y="255"/>
                        <a:pt x="492" y="255"/>
                      </a:cubicBezTo>
                      <a:cubicBezTo>
                        <a:pt x="492" y="255"/>
                        <a:pt x="491" y="255"/>
                        <a:pt x="491" y="255"/>
                      </a:cubicBezTo>
                      <a:cubicBezTo>
                        <a:pt x="490" y="255"/>
                        <a:pt x="489" y="255"/>
                        <a:pt x="488" y="255"/>
                      </a:cubicBezTo>
                      <a:cubicBezTo>
                        <a:pt x="488" y="255"/>
                        <a:pt x="487" y="255"/>
                        <a:pt x="487" y="255"/>
                      </a:cubicBezTo>
                      <a:cubicBezTo>
                        <a:pt x="485" y="255"/>
                        <a:pt x="484" y="255"/>
                        <a:pt x="483" y="255"/>
                      </a:cubicBezTo>
                      <a:cubicBezTo>
                        <a:pt x="477" y="254"/>
                        <a:pt x="471" y="253"/>
                        <a:pt x="466" y="251"/>
                      </a:cubicBezTo>
                      <a:cubicBezTo>
                        <a:pt x="465" y="250"/>
                        <a:pt x="464" y="250"/>
                        <a:pt x="463" y="250"/>
                      </a:cubicBezTo>
                      <a:cubicBezTo>
                        <a:pt x="463" y="250"/>
                        <a:pt x="462" y="250"/>
                        <a:pt x="462" y="249"/>
                      </a:cubicBezTo>
                      <a:cubicBezTo>
                        <a:pt x="461" y="249"/>
                        <a:pt x="460" y="249"/>
                        <a:pt x="459" y="248"/>
                      </a:cubicBezTo>
                      <a:cubicBezTo>
                        <a:pt x="459" y="248"/>
                        <a:pt x="459" y="248"/>
                        <a:pt x="459" y="248"/>
                      </a:cubicBezTo>
                      <a:cubicBezTo>
                        <a:pt x="456" y="247"/>
                        <a:pt x="453" y="245"/>
                        <a:pt x="450" y="244"/>
                      </a:cubicBezTo>
                      <a:cubicBezTo>
                        <a:pt x="450" y="244"/>
                        <a:pt x="450" y="244"/>
                        <a:pt x="450" y="244"/>
                      </a:cubicBezTo>
                      <a:cubicBezTo>
                        <a:pt x="449" y="243"/>
                        <a:pt x="448" y="243"/>
                        <a:pt x="447" y="242"/>
                      </a:cubicBezTo>
                      <a:cubicBezTo>
                        <a:pt x="447" y="242"/>
                        <a:pt x="447" y="242"/>
                        <a:pt x="446" y="242"/>
                      </a:cubicBezTo>
                      <a:cubicBezTo>
                        <a:pt x="443" y="239"/>
                        <a:pt x="439" y="237"/>
                        <a:pt x="436" y="234"/>
                      </a:cubicBezTo>
                      <a:cubicBezTo>
                        <a:pt x="435" y="234"/>
                        <a:pt x="435" y="234"/>
                        <a:pt x="435" y="234"/>
                      </a:cubicBezTo>
                      <a:cubicBezTo>
                        <a:pt x="434" y="233"/>
                        <a:pt x="434" y="232"/>
                        <a:pt x="433" y="232"/>
                      </a:cubicBezTo>
                      <a:cubicBezTo>
                        <a:pt x="433" y="231"/>
                        <a:pt x="433" y="231"/>
                        <a:pt x="432" y="231"/>
                      </a:cubicBezTo>
                      <a:cubicBezTo>
                        <a:pt x="430" y="229"/>
                        <a:pt x="428" y="227"/>
                        <a:pt x="425" y="224"/>
                      </a:cubicBezTo>
                      <a:cubicBezTo>
                        <a:pt x="425" y="224"/>
                        <a:pt x="425" y="224"/>
                        <a:pt x="425" y="224"/>
                      </a:cubicBezTo>
                      <a:cubicBezTo>
                        <a:pt x="425" y="223"/>
                        <a:pt x="424" y="222"/>
                        <a:pt x="423" y="222"/>
                      </a:cubicBezTo>
                      <a:cubicBezTo>
                        <a:pt x="423" y="221"/>
                        <a:pt x="423" y="221"/>
                        <a:pt x="423" y="221"/>
                      </a:cubicBezTo>
                      <a:cubicBezTo>
                        <a:pt x="422" y="220"/>
                        <a:pt x="421" y="219"/>
                        <a:pt x="421" y="218"/>
                      </a:cubicBezTo>
                      <a:cubicBezTo>
                        <a:pt x="417" y="213"/>
                        <a:pt x="413" y="207"/>
                        <a:pt x="410" y="200"/>
                      </a:cubicBezTo>
                      <a:cubicBezTo>
                        <a:pt x="410" y="200"/>
                        <a:pt x="410" y="199"/>
                        <a:pt x="409" y="199"/>
                      </a:cubicBezTo>
                      <a:cubicBezTo>
                        <a:pt x="409" y="198"/>
                        <a:pt x="409" y="197"/>
                        <a:pt x="408" y="196"/>
                      </a:cubicBezTo>
                      <a:cubicBezTo>
                        <a:pt x="408" y="196"/>
                        <a:pt x="408" y="195"/>
                        <a:pt x="408" y="195"/>
                      </a:cubicBezTo>
                      <a:cubicBezTo>
                        <a:pt x="407" y="194"/>
                        <a:pt x="407" y="193"/>
                        <a:pt x="407" y="191"/>
                      </a:cubicBezTo>
                      <a:cubicBezTo>
                        <a:pt x="406" y="191"/>
                        <a:pt x="406" y="191"/>
                        <a:pt x="406" y="191"/>
                      </a:cubicBezTo>
                      <a:cubicBezTo>
                        <a:pt x="406" y="190"/>
                        <a:pt x="406" y="188"/>
                        <a:pt x="405" y="187"/>
                      </a:cubicBezTo>
                      <a:cubicBezTo>
                        <a:pt x="405" y="187"/>
                        <a:pt x="405" y="186"/>
                        <a:pt x="405" y="186"/>
                      </a:cubicBezTo>
                      <a:cubicBezTo>
                        <a:pt x="405" y="185"/>
                        <a:pt x="404" y="184"/>
                        <a:pt x="404" y="183"/>
                      </a:cubicBezTo>
                      <a:cubicBezTo>
                        <a:pt x="404" y="182"/>
                        <a:pt x="404" y="182"/>
                        <a:pt x="404" y="181"/>
                      </a:cubicBezTo>
                      <a:cubicBezTo>
                        <a:pt x="404" y="180"/>
                        <a:pt x="403" y="179"/>
                        <a:pt x="403" y="177"/>
                      </a:cubicBezTo>
                      <a:cubicBezTo>
                        <a:pt x="403" y="176"/>
                        <a:pt x="403" y="174"/>
                        <a:pt x="402" y="173"/>
                      </a:cubicBezTo>
                      <a:cubicBezTo>
                        <a:pt x="402" y="173"/>
                        <a:pt x="402" y="172"/>
                        <a:pt x="402" y="172"/>
                      </a:cubicBezTo>
                      <a:cubicBezTo>
                        <a:pt x="402" y="171"/>
                        <a:pt x="402" y="170"/>
                        <a:pt x="402" y="169"/>
                      </a:cubicBezTo>
                      <a:cubicBezTo>
                        <a:pt x="402" y="168"/>
                        <a:pt x="402" y="168"/>
                        <a:pt x="402" y="167"/>
                      </a:cubicBezTo>
                      <a:cubicBezTo>
                        <a:pt x="402" y="166"/>
                        <a:pt x="402" y="164"/>
                        <a:pt x="402" y="163"/>
                      </a:cubicBezTo>
                      <a:cubicBezTo>
                        <a:pt x="402" y="163"/>
                        <a:pt x="402" y="163"/>
                        <a:pt x="402" y="163"/>
                      </a:cubicBezTo>
                      <a:cubicBezTo>
                        <a:pt x="402" y="161"/>
                        <a:pt x="402" y="160"/>
                        <a:pt x="402" y="159"/>
                      </a:cubicBezTo>
                      <a:cubicBezTo>
                        <a:pt x="402" y="158"/>
                        <a:pt x="402" y="158"/>
                        <a:pt x="402" y="157"/>
                      </a:cubicBezTo>
                      <a:cubicBezTo>
                        <a:pt x="402" y="156"/>
                        <a:pt x="402" y="156"/>
                        <a:pt x="402" y="155"/>
                      </a:cubicBezTo>
                      <a:cubicBezTo>
                        <a:pt x="402" y="154"/>
                        <a:pt x="402" y="154"/>
                        <a:pt x="402" y="153"/>
                      </a:cubicBezTo>
                      <a:cubicBezTo>
                        <a:pt x="402" y="152"/>
                        <a:pt x="402" y="151"/>
                        <a:pt x="403" y="149"/>
                      </a:cubicBezTo>
                      <a:cubicBezTo>
                        <a:pt x="403" y="149"/>
                        <a:pt x="403" y="149"/>
                        <a:pt x="403" y="149"/>
                      </a:cubicBezTo>
                      <a:cubicBezTo>
                        <a:pt x="403" y="143"/>
                        <a:pt x="405" y="138"/>
                        <a:pt x="406" y="132"/>
                      </a:cubicBezTo>
                      <a:cubicBezTo>
                        <a:pt x="407" y="131"/>
                        <a:pt x="407" y="130"/>
                        <a:pt x="408" y="129"/>
                      </a:cubicBezTo>
                      <a:cubicBezTo>
                        <a:pt x="408" y="129"/>
                        <a:pt x="408" y="129"/>
                        <a:pt x="408" y="129"/>
                      </a:cubicBezTo>
                      <a:cubicBezTo>
                        <a:pt x="408" y="128"/>
                        <a:pt x="409" y="127"/>
                        <a:pt x="409" y="126"/>
                      </a:cubicBezTo>
                      <a:cubicBezTo>
                        <a:pt x="409" y="126"/>
                        <a:pt x="409" y="126"/>
                        <a:pt x="409" y="126"/>
                      </a:cubicBezTo>
                      <a:cubicBezTo>
                        <a:pt x="410" y="123"/>
                        <a:pt x="412" y="120"/>
                        <a:pt x="413" y="117"/>
                      </a:cubicBezTo>
                      <a:cubicBezTo>
                        <a:pt x="413" y="117"/>
                        <a:pt x="414" y="116"/>
                        <a:pt x="414" y="116"/>
                      </a:cubicBezTo>
                      <a:cubicBezTo>
                        <a:pt x="414" y="115"/>
                        <a:pt x="415" y="114"/>
                        <a:pt x="415" y="114"/>
                      </a:cubicBezTo>
                      <a:cubicBezTo>
                        <a:pt x="415" y="113"/>
                        <a:pt x="415" y="113"/>
                        <a:pt x="416" y="113"/>
                      </a:cubicBezTo>
                      <a:cubicBezTo>
                        <a:pt x="418" y="109"/>
                        <a:pt x="420" y="106"/>
                        <a:pt x="423" y="102"/>
                      </a:cubicBezTo>
                      <a:cubicBezTo>
                        <a:pt x="423" y="102"/>
                        <a:pt x="423" y="102"/>
                        <a:pt x="424" y="102"/>
                      </a:cubicBezTo>
                      <a:cubicBezTo>
                        <a:pt x="424" y="101"/>
                        <a:pt x="425" y="100"/>
                        <a:pt x="426" y="99"/>
                      </a:cubicBezTo>
                      <a:cubicBezTo>
                        <a:pt x="426" y="99"/>
                        <a:pt x="426" y="99"/>
                        <a:pt x="426" y="99"/>
                      </a:cubicBezTo>
                      <a:cubicBezTo>
                        <a:pt x="428" y="97"/>
                        <a:pt x="431" y="94"/>
                        <a:pt x="433" y="92"/>
                      </a:cubicBezTo>
                      <a:cubicBezTo>
                        <a:pt x="433" y="92"/>
                        <a:pt x="433" y="92"/>
                        <a:pt x="433" y="92"/>
                      </a:cubicBezTo>
                      <a:cubicBezTo>
                        <a:pt x="434" y="91"/>
                        <a:pt x="435" y="90"/>
                        <a:pt x="436" y="90"/>
                      </a:cubicBezTo>
                      <a:cubicBezTo>
                        <a:pt x="436" y="90"/>
                        <a:pt x="436" y="89"/>
                        <a:pt x="436" y="89"/>
                      </a:cubicBezTo>
                      <a:cubicBezTo>
                        <a:pt x="437" y="89"/>
                        <a:pt x="438" y="88"/>
                        <a:pt x="439" y="87"/>
                      </a:cubicBezTo>
                      <a:cubicBezTo>
                        <a:pt x="443" y="84"/>
                        <a:pt x="448" y="81"/>
                        <a:pt x="453" y="78"/>
                      </a:cubicBezTo>
                      <a:cubicBezTo>
                        <a:pt x="454" y="78"/>
                        <a:pt x="456" y="77"/>
                        <a:pt x="457" y="77"/>
                      </a:cubicBezTo>
                      <a:cubicBezTo>
                        <a:pt x="457" y="76"/>
                        <a:pt x="458" y="76"/>
                        <a:pt x="458" y="76"/>
                      </a:cubicBezTo>
                      <a:cubicBezTo>
                        <a:pt x="459" y="76"/>
                        <a:pt x="460" y="75"/>
                        <a:pt x="461" y="75"/>
                      </a:cubicBezTo>
                      <a:cubicBezTo>
                        <a:pt x="461" y="75"/>
                        <a:pt x="462" y="74"/>
                        <a:pt x="462" y="74"/>
                      </a:cubicBezTo>
                      <a:cubicBezTo>
                        <a:pt x="463" y="74"/>
                        <a:pt x="465" y="73"/>
                        <a:pt x="466" y="73"/>
                      </a:cubicBezTo>
                      <a:cubicBezTo>
                        <a:pt x="466" y="73"/>
                        <a:pt x="466" y="73"/>
                        <a:pt x="466" y="73"/>
                      </a:cubicBezTo>
                      <a:cubicBezTo>
                        <a:pt x="467" y="72"/>
                        <a:pt x="469" y="72"/>
                        <a:pt x="470" y="72"/>
                      </a:cubicBezTo>
                      <a:cubicBezTo>
                        <a:pt x="471" y="72"/>
                        <a:pt x="471" y="71"/>
                        <a:pt x="471" y="71"/>
                      </a:cubicBezTo>
                      <a:cubicBezTo>
                        <a:pt x="472" y="71"/>
                        <a:pt x="473" y="71"/>
                        <a:pt x="474" y="71"/>
                      </a:cubicBezTo>
                      <a:cubicBezTo>
                        <a:pt x="475" y="71"/>
                        <a:pt x="475" y="70"/>
                        <a:pt x="476" y="70"/>
                      </a:cubicBezTo>
                      <a:cubicBezTo>
                        <a:pt x="477" y="70"/>
                        <a:pt x="479" y="70"/>
                        <a:pt x="480" y="70"/>
                      </a:cubicBezTo>
                      <a:cubicBezTo>
                        <a:pt x="481" y="69"/>
                        <a:pt x="483" y="69"/>
                        <a:pt x="484" y="69"/>
                      </a:cubicBezTo>
                      <a:cubicBezTo>
                        <a:pt x="485" y="69"/>
                        <a:pt x="485" y="69"/>
                        <a:pt x="486" y="69"/>
                      </a:cubicBezTo>
                      <a:cubicBezTo>
                        <a:pt x="487" y="69"/>
                        <a:pt x="488" y="69"/>
                        <a:pt x="489" y="69"/>
                      </a:cubicBezTo>
                      <a:cubicBezTo>
                        <a:pt x="489" y="68"/>
                        <a:pt x="490" y="68"/>
                        <a:pt x="490" y="68"/>
                      </a:cubicBezTo>
                      <a:cubicBezTo>
                        <a:pt x="491" y="68"/>
                        <a:pt x="493" y="68"/>
                        <a:pt x="494" y="68"/>
                      </a:cubicBezTo>
                      <a:cubicBezTo>
                        <a:pt x="494" y="68"/>
                        <a:pt x="494" y="68"/>
                        <a:pt x="495" y="68"/>
                      </a:cubicBezTo>
                      <a:cubicBezTo>
                        <a:pt x="496" y="68"/>
                        <a:pt x="497" y="68"/>
                        <a:pt x="498" y="68"/>
                      </a:cubicBezTo>
                      <a:cubicBezTo>
                        <a:pt x="499" y="68"/>
                        <a:pt x="499" y="68"/>
                        <a:pt x="500" y="68"/>
                      </a:cubicBezTo>
                      <a:cubicBezTo>
                        <a:pt x="501" y="68"/>
                        <a:pt x="502" y="68"/>
                        <a:pt x="503" y="69"/>
                      </a:cubicBezTo>
                      <a:cubicBezTo>
                        <a:pt x="503" y="69"/>
                        <a:pt x="504" y="69"/>
                        <a:pt x="504" y="69"/>
                      </a:cubicBezTo>
                      <a:cubicBezTo>
                        <a:pt x="505" y="69"/>
                        <a:pt x="507" y="69"/>
                        <a:pt x="508" y="69"/>
                      </a:cubicBezTo>
                      <a:cubicBezTo>
                        <a:pt x="514" y="70"/>
                        <a:pt x="519" y="71"/>
                        <a:pt x="525" y="73"/>
                      </a:cubicBezTo>
                      <a:cubicBezTo>
                        <a:pt x="526" y="73"/>
                        <a:pt x="527" y="74"/>
                        <a:pt x="528" y="74"/>
                      </a:cubicBezTo>
                      <a:cubicBezTo>
                        <a:pt x="528" y="74"/>
                        <a:pt x="528" y="74"/>
                        <a:pt x="528" y="74"/>
                      </a:cubicBezTo>
                      <a:cubicBezTo>
                        <a:pt x="529" y="75"/>
                        <a:pt x="530" y="75"/>
                        <a:pt x="531" y="75"/>
                      </a:cubicBezTo>
                      <a:cubicBezTo>
                        <a:pt x="531" y="75"/>
                        <a:pt x="532" y="76"/>
                        <a:pt x="532" y="76"/>
                      </a:cubicBezTo>
                      <a:cubicBezTo>
                        <a:pt x="535" y="77"/>
                        <a:pt x="538" y="78"/>
                        <a:pt x="541" y="80"/>
                      </a:cubicBezTo>
                      <a:cubicBezTo>
                        <a:pt x="541" y="80"/>
                        <a:pt x="541" y="80"/>
                        <a:pt x="541" y="80"/>
                      </a:cubicBezTo>
                      <a:cubicBezTo>
                        <a:pt x="542" y="81"/>
                        <a:pt x="543" y="81"/>
                        <a:pt x="544" y="82"/>
                      </a:cubicBezTo>
                      <a:cubicBezTo>
                        <a:pt x="544" y="82"/>
                        <a:pt x="544" y="82"/>
                        <a:pt x="544" y="82"/>
                      </a:cubicBezTo>
                      <a:cubicBezTo>
                        <a:pt x="548" y="84"/>
                        <a:pt x="552" y="87"/>
                        <a:pt x="555" y="90"/>
                      </a:cubicBezTo>
                      <a:cubicBezTo>
                        <a:pt x="555" y="90"/>
                        <a:pt x="555" y="90"/>
                        <a:pt x="556" y="90"/>
                      </a:cubicBezTo>
                      <a:cubicBezTo>
                        <a:pt x="556" y="91"/>
                        <a:pt x="557" y="92"/>
                        <a:pt x="558" y="92"/>
                      </a:cubicBezTo>
                      <a:cubicBezTo>
                        <a:pt x="558" y="92"/>
                        <a:pt x="558" y="92"/>
                        <a:pt x="558" y="93"/>
                      </a:cubicBezTo>
                      <a:cubicBezTo>
                        <a:pt x="561" y="95"/>
                        <a:pt x="563" y="97"/>
                        <a:pt x="565" y="100"/>
                      </a:cubicBezTo>
                      <a:cubicBezTo>
                        <a:pt x="565" y="100"/>
                        <a:pt x="565" y="100"/>
                        <a:pt x="565" y="100"/>
                      </a:cubicBezTo>
                      <a:cubicBezTo>
                        <a:pt x="566" y="101"/>
                        <a:pt x="567" y="101"/>
                        <a:pt x="567" y="102"/>
                      </a:cubicBezTo>
                      <a:cubicBezTo>
                        <a:pt x="568" y="102"/>
                        <a:pt x="568" y="103"/>
                        <a:pt x="568" y="103"/>
                      </a:cubicBezTo>
                      <a:cubicBezTo>
                        <a:pt x="569" y="104"/>
                        <a:pt x="569" y="104"/>
                        <a:pt x="570" y="105"/>
                      </a:cubicBezTo>
                      <a:cubicBezTo>
                        <a:pt x="573" y="110"/>
                        <a:pt x="576" y="115"/>
                        <a:pt x="579" y="120"/>
                      </a:cubicBezTo>
                      <a:cubicBezTo>
                        <a:pt x="580" y="121"/>
                        <a:pt x="580" y="122"/>
                        <a:pt x="581" y="123"/>
                      </a:cubicBezTo>
                      <a:cubicBezTo>
                        <a:pt x="581" y="124"/>
                        <a:pt x="581" y="124"/>
                        <a:pt x="581" y="125"/>
                      </a:cubicBezTo>
                      <a:cubicBezTo>
                        <a:pt x="582" y="126"/>
                        <a:pt x="582" y="127"/>
                        <a:pt x="582" y="127"/>
                      </a:cubicBezTo>
                      <a:cubicBezTo>
                        <a:pt x="583" y="128"/>
                        <a:pt x="583" y="128"/>
                        <a:pt x="583" y="129"/>
                      </a:cubicBezTo>
                      <a:cubicBezTo>
                        <a:pt x="583" y="130"/>
                        <a:pt x="584" y="131"/>
                        <a:pt x="584" y="132"/>
                      </a:cubicBezTo>
                      <a:cubicBezTo>
                        <a:pt x="584" y="132"/>
                        <a:pt x="584" y="133"/>
                        <a:pt x="584" y="133"/>
                      </a:cubicBezTo>
                      <a:cubicBezTo>
                        <a:pt x="585" y="134"/>
                        <a:pt x="585" y="135"/>
                        <a:pt x="585" y="137"/>
                      </a:cubicBezTo>
                      <a:lnTo>
                        <a:pt x="586" y="138"/>
                      </a:lnTo>
                      <a:cubicBezTo>
                        <a:pt x="586" y="139"/>
                        <a:pt x="586" y="140"/>
                        <a:pt x="587" y="141"/>
                      </a:cubicBezTo>
                      <a:cubicBezTo>
                        <a:pt x="587" y="141"/>
                        <a:pt x="587" y="142"/>
                        <a:pt x="587" y="142"/>
                      </a:cubicBezTo>
                      <a:cubicBezTo>
                        <a:pt x="587" y="144"/>
                        <a:pt x="587" y="145"/>
                        <a:pt x="588" y="147"/>
                      </a:cubicBezTo>
                      <a:cubicBezTo>
                        <a:pt x="588" y="148"/>
                        <a:pt x="588" y="149"/>
                        <a:pt x="588" y="151"/>
                      </a:cubicBezTo>
                      <a:close/>
                      <a:moveTo>
                        <a:pt x="657" y="163"/>
                      </a:moveTo>
                      <a:lnTo>
                        <a:pt x="648" y="108"/>
                      </a:lnTo>
                      <a:lnTo>
                        <a:pt x="616" y="114"/>
                      </a:lnTo>
                      <a:cubicBezTo>
                        <a:pt x="611" y="99"/>
                        <a:pt x="602" y="86"/>
                        <a:pt x="592" y="74"/>
                      </a:cubicBezTo>
                      <a:lnTo>
                        <a:pt x="611" y="48"/>
                      </a:lnTo>
                      <a:lnTo>
                        <a:pt x="565" y="16"/>
                      </a:lnTo>
                      <a:lnTo>
                        <a:pt x="547" y="42"/>
                      </a:lnTo>
                      <a:cubicBezTo>
                        <a:pt x="533" y="36"/>
                        <a:pt x="518" y="32"/>
                        <a:pt x="502" y="32"/>
                      </a:cubicBezTo>
                      <a:lnTo>
                        <a:pt x="497" y="0"/>
                      </a:lnTo>
                      <a:lnTo>
                        <a:pt x="442" y="9"/>
                      </a:lnTo>
                      <a:lnTo>
                        <a:pt x="447" y="41"/>
                      </a:lnTo>
                      <a:cubicBezTo>
                        <a:pt x="432" y="47"/>
                        <a:pt x="419" y="55"/>
                        <a:pt x="408" y="65"/>
                      </a:cubicBezTo>
                      <a:lnTo>
                        <a:pt x="382" y="47"/>
                      </a:lnTo>
                      <a:lnTo>
                        <a:pt x="350" y="92"/>
                      </a:lnTo>
                      <a:lnTo>
                        <a:pt x="376" y="110"/>
                      </a:lnTo>
                      <a:cubicBezTo>
                        <a:pt x="370" y="124"/>
                        <a:pt x="366" y="140"/>
                        <a:pt x="365" y="155"/>
                      </a:cubicBezTo>
                      <a:lnTo>
                        <a:pt x="334" y="161"/>
                      </a:lnTo>
                      <a:lnTo>
                        <a:pt x="343" y="215"/>
                      </a:lnTo>
                      <a:lnTo>
                        <a:pt x="374" y="210"/>
                      </a:lnTo>
                      <a:cubicBezTo>
                        <a:pt x="380" y="225"/>
                        <a:pt x="388" y="238"/>
                        <a:pt x="399" y="249"/>
                      </a:cubicBezTo>
                      <a:lnTo>
                        <a:pt x="380" y="275"/>
                      </a:lnTo>
                      <a:lnTo>
                        <a:pt x="425" y="308"/>
                      </a:lnTo>
                      <a:lnTo>
                        <a:pt x="444" y="282"/>
                      </a:lnTo>
                      <a:cubicBezTo>
                        <a:pt x="458" y="288"/>
                        <a:pt x="473" y="291"/>
                        <a:pt x="489" y="292"/>
                      </a:cubicBezTo>
                      <a:lnTo>
                        <a:pt x="494" y="324"/>
                      </a:lnTo>
                      <a:lnTo>
                        <a:pt x="549" y="315"/>
                      </a:lnTo>
                      <a:lnTo>
                        <a:pt x="544" y="283"/>
                      </a:lnTo>
                      <a:cubicBezTo>
                        <a:pt x="558" y="277"/>
                        <a:pt x="571" y="269"/>
                        <a:pt x="583" y="258"/>
                      </a:cubicBezTo>
                      <a:lnTo>
                        <a:pt x="609" y="277"/>
                      </a:lnTo>
                      <a:lnTo>
                        <a:pt x="641" y="232"/>
                      </a:lnTo>
                      <a:lnTo>
                        <a:pt x="615" y="213"/>
                      </a:lnTo>
                      <a:cubicBezTo>
                        <a:pt x="621" y="199"/>
                        <a:pt x="625" y="184"/>
                        <a:pt x="625" y="168"/>
                      </a:cubicBezTo>
                      <a:lnTo>
                        <a:pt x="657" y="163"/>
                      </a:lnTo>
                      <a:close/>
                      <a:moveTo>
                        <a:pt x="453" y="544"/>
                      </a:moveTo>
                      <a:cubicBezTo>
                        <a:pt x="453" y="545"/>
                        <a:pt x="453" y="546"/>
                        <a:pt x="453" y="547"/>
                      </a:cubicBezTo>
                      <a:cubicBezTo>
                        <a:pt x="452" y="548"/>
                        <a:pt x="452" y="550"/>
                        <a:pt x="452" y="552"/>
                      </a:cubicBezTo>
                      <a:cubicBezTo>
                        <a:pt x="452" y="553"/>
                        <a:pt x="451" y="554"/>
                        <a:pt x="451" y="554"/>
                      </a:cubicBezTo>
                      <a:cubicBezTo>
                        <a:pt x="451" y="557"/>
                        <a:pt x="450" y="559"/>
                        <a:pt x="450" y="562"/>
                      </a:cubicBezTo>
                      <a:cubicBezTo>
                        <a:pt x="450" y="562"/>
                        <a:pt x="450" y="562"/>
                        <a:pt x="449" y="562"/>
                      </a:cubicBezTo>
                      <a:cubicBezTo>
                        <a:pt x="449" y="565"/>
                        <a:pt x="448" y="567"/>
                        <a:pt x="448" y="569"/>
                      </a:cubicBezTo>
                      <a:cubicBezTo>
                        <a:pt x="447" y="570"/>
                        <a:pt x="447" y="570"/>
                        <a:pt x="447" y="571"/>
                      </a:cubicBezTo>
                      <a:cubicBezTo>
                        <a:pt x="447" y="573"/>
                        <a:pt x="446" y="575"/>
                        <a:pt x="445" y="576"/>
                      </a:cubicBezTo>
                      <a:cubicBezTo>
                        <a:pt x="445" y="577"/>
                        <a:pt x="445" y="578"/>
                        <a:pt x="445" y="579"/>
                      </a:cubicBezTo>
                      <a:cubicBezTo>
                        <a:pt x="440" y="591"/>
                        <a:pt x="435" y="602"/>
                        <a:pt x="428" y="612"/>
                      </a:cubicBezTo>
                      <a:cubicBezTo>
                        <a:pt x="427" y="614"/>
                        <a:pt x="426" y="616"/>
                        <a:pt x="425" y="617"/>
                      </a:cubicBezTo>
                      <a:cubicBezTo>
                        <a:pt x="424" y="617"/>
                        <a:pt x="424" y="618"/>
                        <a:pt x="424" y="618"/>
                      </a:cubicBezTo>
                      <a:cubicBezTo>
                        <a:pt x="423" y="620"/>
                        <a:pt x="422" y="621"/>
                        <a:pt x="421" y="623"/>
                      </a:cubicBezTo>
                      <a:cubicBezTo>
                        <a:pt x="421" y="623"/>
                        <a:pt x="420" y="623"/>
                        <a:pt x="420" y="623"/>
                      </a:cubicBezTo>
                      <a:cubicBezTo>
                        <a:pt x="417" y="628"/>
                        <a:pt x="413" y="632"/>
                        <a:pt x="409" y="637"/>
                      </a:cubicBezTo>
                      <a:cubicBezTo>
                        <a:pt x="409" y="637"/>
                        <a:pt x="409" y="637"/>
                        <a:pt x="408" y="637"/>
                      </a:cubicBezTo>
                      <a:cubicBezTo>
                        <a:pt x="407" y="639"/>
                        <a:pt x="406" y="640"/>
                        <a:pt x="404" y="641"/>
                      </a:cubicBezTo>
                      <a:cubicBezTo>
                        <a:pt x="404" y="641"/>
                        <a:pt x="404" y="642"/>
                        <a:pt x="404" y="642"/>
                      </a:cubicBezTo>
                      <a:cubicBezTo>
                        <a:pt x="398" y="648"/>
                        <a:pt x="392" y="653"/>
                        <a:pt x="386" y="657"/>
                      </a:cubicBezTo>
                      <a:cubicBezTo>
                        <a:pt x="385" y="657"/>
                        <a:pt x="385" y="658"/>
                        <a:pt x="385" y="658"/>
                      </a:cubicBezTo>
                      <a:cubicBezTo>
                        <a:pt x="383" y="659"/>
                        <a:pt x="382" y="660"/>
                        <a:pt x="380" y="661"/>
                      </a:cubicBezTo>
                      <a:cubicBezTo>
                        <a:pt x="380" y="661"/>
                        <a:pt x="379" y="661"/>
                        <a:pt x="379" y="662"/>
                      </a:cubicBezTo>
                      <a:cubicBezTo>
                        <a:pt x="374" y="665"/>
                        <a:pt x="369" y="668"/>
                        <a:pt x="364" y="670"/>
                      </a:cubicBezTo>
                      <a:cubicBezTo>
                        <a:pt x="364" y="671"/>
                        <a:pt x="364" y="671"/>
                        <a:pt x="363" y="671"/>
                      </a:cubicBezTo>
                      <a:cubicBezTo>
                        <a:pt x="362" y="672"/>
                        <a:pt x="360" y="672"/>
                        <a:pt x="358" y="673"/>
                      </a:cubicBezTo>
                      <a:cubicBezTo>
                        <a:pt x="358" y="673"/>
                        <a:pt x="358" y="674"/>
                        <a:pt x="357" y="674"/>
                      </a:cubicBezTo>
                      <a:cubicBezTo>
                        <a:pt x="356" y="675"/>
                        <a:pt x="354" y="675"/>
                        <a:pt x="352" y="676"/>
                      </a:cubicBezTo>
                      <a:cubicBezTo>
                        <a:pt x="343" y="680"/>
                        <a:pt x="333" y="683"/>
                        <a:pt x="323" y="685"/>
                      </a:cubicBezTo>
                      <a:cubicBezTo>
                        <a:pt x="321" y="686"/>
                        <a:pt x="318" y="686"/>
                        <a:pt x="316" y="687"/>
                      </a:cubicBezTo>
                      <a:cubicBezTo>
                        <a:pt x="315" y="687"/>
                        <a:pt x="314" y="687"/>
                        <a:pt x="313" y="687"/>
                      </a:cubicBezTo>
                      <a:cubicBezTo>
                        <a:pt x="312" y="687"/>
                        <a:pt x="310" y="688"/>
                        <a:pt x="308" y="688"/>
                      </a:cubicBezTo>
                      <a:cubicBezTo>
                        <a:pt x="307" y="688"/>
                        <a:pt x="307" y="688"/>
                        <a:pt x="306" y="688"/>
                      </a:cubicBezTo>
                      <a:cubicBezTo>
                        <a:pt x="304" y="688"/>
                        <a:pt x="301" y="689"/>
                        <a:pt x="299" y="689"/>
                      </a:cubicBezTo>
                      <a:cubicBezTo>
                        <a:pt x="299" y="689"/>
                        <a:pt x="299" y="689"/>
                        <a:pt x="298" y="689"/>
                      </a:cubicBezTo>
                      <a:cubicBezTo>
                        <a:pt x="296" y="689"/>
                        <a:pt x="293" y="689"/>
                        <a:pt x="291" y="689"/>
                      </a:cubicBezTo>
                      <a:cubicBezTo>
                        <a:pt x="290" y="689"/>
                        <a:pt x="289" y="689"/>
                        <a:pt x="289" y="689"/>
                      </a:cubicBezTo>
                      <a:cubicBezTo>
                        <a:pt x="287" y="689"/>
                        <a:pt x="285" y="689"/>
                        <a:pt x="283" y="689"/>
                      </a:cubicBezTo>
                      <a:cubicBezTo>
                        <a:pt x="282" y="689"/>
                        <a:pt x="281" y="689"/>
                        <a:pt x="281" y="689"/>
                      </a:cubicBezTo>
                      <a:cubicBezTo>
                        <a:pt x="278" y="689"/>
                        <a:pt x="276" y="689"/>
                        <a:pt x="273" y="689"/>
                      </a:cubicBezTo>
                      <a:cubicBezTo>
                        <a:pt x="270" y="688"/>
                        <a:pt x="268" y="688"/>
                        <a:pt x="265" y="688"/>
                      </a:cubicBezTo>
                      <a:cubicBezTo>
                        <a:pt x="265" y="688"/>
                        <a:pt x="264" y="687"/>
                        <a:pt x="263" y="687"/>
                      </a:cubicBezTo>
                      <a:cubicBezTo>
                        <a:pt x="261" y="687"/>
                        <a:pt x="259" y="687"/>
                        <a:pt x="257" y="686"/>
                      </a:cubicBezTo>
                      <a:cubicBezTo>
                        <a:pt x="257" y="686"/>
                        <a:pt x="256" y="686"/>
                        <a:pt x="255" y="686"/>
                      </a:cubicBezTo>
                      <a:cubicBezTo>
                        <a:pt x="253" y="686"/>
                        <a:pt x="250" y="685"/>
                        <a:pt x="248" y="684"/>
                      </a:cubicBezTo>
                      <a:cubicBezTo>
                        <a:pt x="248" y="684"/>
                        <a:pt x="247" y="684"/>
                        <a:pt x="247" y="684"/>
                      </a:cubicBezTo>
                      <a:cubicBezTo>
                        <a:pt x="245" y="684"/>
                        <a:pt x="243" y="683"/>
                        <a:pt x="241" y="683"/>
                      </a:cubicBezTo>
                      <a:cubicBezTo>
                        <a:pt x="240" y="682"/>
                        <a:pt x="239" y="682"/>
                        <a:pt x="238" y="682"/>
                      </a:cubicBezTo>
                      <a:cubicBezTo>
                        <a:pt x="237" y="681"/>
                        <a:pt x="235" y="681"/>
                        <a:pt x="233" y="680"/>
                      </a:cubicBezTo>
                      <a:cubicBezTo>
                        <a:pt x="233" y="680"/>
                        <a:pt x="232" y="680"/>
                        <a:pt x="231" y="679"/>
                      </a:cubicBezTo>
                      <a:cubicBezTo>
                        <a:pt x="229" y="679"/>
                        <a:pt x="226" y="678"/>
                        <a:pt x="224" y="677"/>
                      </a:cubicBezTo>
                      <a:cubicBezTo>
                        <a:pt x="215" y="673"/>
                        <a:pt x="206" y="668"/>
                        <a:pt x="197" y="663"/>
                      </a:cubicBezTo>
                      <a:cubicBezTo>
                        <a:pt x="196" y="662"/>
                        <a:pt x="194" y="661"/>
                        <a:pt x="192" y="660"/>
                      </a:cubicBezTo>
                      <a:cubicBezTo>
                        <a:pt x="192" y="659"/>
                        <a:pt x="192" y="659"/>
                        <a:pt x="191" y="659"/>
                      </a:cubicBezTo>
                      <a:cubicBezTo>
                        <a:pt x="190" y="658"/>
                        <a:pt x="188" y="657"/>
                        <a:pt x="187" y="656"/>
                      </a:cubicBezTo>
                      <a:cubicBezTo>
                        <a:pt x="187" y="655"/>
                        <a:pt x="187" y="655"/>
                        <a:pt x="186" y="655"/>
                      </a:cubicBezTo>
                      <a:cubicBezTo>
                        <a:pt x="182" y="652"/>
                        <a:pt x="177" y="648"/>
                        <a:pt x="173" y="644"/>
                      </a:cubicBezTo>
                      <a:cubicBezTo>
                        <a:pt x="173" y="644"/>
                        <a:pt x="172" y="643"/>
                        <a:pt x="172" y="643"/>
                      </a:cubicBezTo>
                      <a:cubicBezTo>
                        <a:pt x="171" y="642"/>
                        <a:pt x="170" y="641"/>
                        <a:pt x="168" y="639"/>
                      </a:cubicBezTo>
                      <a:cubicBezTo>
                        <a:pt x="168" y="639"/>
                        <a:pt x="168" y="639"/>
                        <a:pt x="167" y="638"/>
                      </a:cubicBezTo>
                      <a:cubicBezTo>
                        <a:pt x="162" y="633"/>
                        <a:pt x="157" y="627"/>
                        <a:pt x="152" y="620"/>
                      </a:cubicBezTo>
                      <a:cubicBezTo>
                        <a:pt x="152" y="620"/>
                        <a:pt x="152" y="620"/>
                        <a:pt x="151" y="619"/>
                      </a:cubicBezTo>
                      <a:cubicBezTo>
                        <a:pt x="150" y="618"/>
                        <a:pt x="149" y="616"/>
                        <a:pt x="148" y="615"/>
                      </a:cubicBezTo>
                      <a:cubicBezTo>
                        <a:pt x="148" y="615"/>
                        <a:pt x="148" y="614"/>
                        <a:pt x="148" y="614"/>
                      </a:cubicBezTo>
                      <a:cubicBezTo>
                        <a:pt x="145" y="609"/>
                        <a:pt x="142" y="604"/>
                        <a:pt x="139" y="599"/>
                      </a:cubicBezTo>
                      <a:cubicBezTo>
                        <a:pt x="139" y="599"/>
                        <a:pt x="139" y="598"/>
                        <a:pt x="139" y="598"/>
                      </a:cubicBezTo>
                      <a:cubicBezTo>
                        <a:pt x="138" y="597"/>
                        <a:pt x="137" y="595"/>
                        <a:pt x="136" y="593"/>
                      </a:cubicBezTo>
                      <a:cubicBezTo>
                        <a:pt x="136" y="593"/>
                        <a:pt x="136" y="592"/>
                        <a:pt x="136" y="592"/>
                      </a:cubicBezTo>
                      <a:cubicBezTo>
                        <a:pt x="135" y="590"/>
                        <a:pt x="134" y="589"/>
                        <a:pt x="133" y="587"/>
                      </a:cubicBezTo>
                      <a:cubicBezTo>
                        <a:pt x="129" y="575"/>
                        <a:pt x="125" y="563"/>
                        <a:pt x="123" y="551"/>
                      </a:cubicBezTo>
                      <a:cubicBezTo>
                        <a:pt x="123" y="550"/>
                        <a:pt x="122" y="549"/>
                        <a:pt x="122" y="548"/>
                      </a:cubicBezTo>
                      <a:cubicBezTo>
                        <a:pt x="122" y="547"/>
                        <a:pt x="122" y="545"/>
                        <a:pt x="122" y="543"/>
                      </a:cubicBezTo>
                      <a:cubicBezTo>
                        <a:pt x="122" y="542"/>
                        <a:pt x="121" y="541"/>
                        <a:pt x="121" y="541"/>
                      </a:cubicBezTo>
                      <a:cubicBezTo>
                        <a:pt x="121" y="538"/>
                        <a:pt x="121" y="536"/>
                        <a:pt x="121" y="534"/>
                      </a:cubicBezTo>
                      <a:cubicBezTo>
                        <a:pt x="121" y="534"/>
                        <a:pt x="121" y="533"/>
                        <a:pt x="121" y="533"/>
                      </a:cubicBezTo>
                      <a:cubicBezTo>
                        <a:pt x="120" y="531"/>
                        <a:pt x="120" y="528"/>
                        <a:pt x="120" y="526"/>
                      </a:cubicBezTo>
                      <a:cubicBezTo>
                        <a:pt x="120" y="525"/>
                        <a:pt x="120" y="524"/>
                        <a:pt x="120" y="523"/>
                      </a:cubicBezTo>
                      <a:cubicBezTo>
                        <a:pt x="120" y="522"/>
                        <a:pt x="120" y="520"/>
                        <a:pt x="120" y="518"/>
                      </a:cubicBezTo>
                      <a:cubicBezTo>
                        <a:pt x="120" y="517"/>
                        <a:pt x="120" y="516"/>
                        <a:pt x="120" y="515"/>
                      </a:cubicBezTo>
                      <a:cubicBezTo>
                        <a:pt x="121" y="513"/>
                        <a:pt x="121" y="510"/>
                        <a:pt x="121" y="508"/>
                      </a:cubicBezTo>
                      <a:cubicBezTo>
                        <a:pt x="121" y="505"/>
                        <a:pt x="121" y="503"/>
                        <a:pt x="122" y="500"/>
                      </a:cubicBezTo>
                      <a:cubicBezTo>
                        <a:pt x="122" y="499"/>
                        <a:pt x="122" y="499"/>
                        <a:pt x="122" y="498"/>
                      </a:cubicBezTo>
                      <a:cubicBezTo>
                        <a:pt x="122" y="496"/>
                        <a:pt x="123" y="494"/>
                        <a:pt x="123" y="492"/>
                      </a:cubicBezTo>
                      <a:cubicBezTo>
                        <a:pt x="123" y="492"/>
                        <a:pt x="123" y="491"/>
                        <a:pt x="123" y="490"/>
                      </a:cubicBezTo>
                      <a:cubicBezTo>
                        <a:pt x="124" y="488"/>
                        <a:pt x="124" y="485"/>
                        <a:pt x="125" y="483"/>
                      </a:cubicBezTo>
                      <a:cubicBezTo>
                        <a:pt x="125" y="482"/>
                        <a:pt x="125" y="482"/>
                        <a:pt x="125" y="482"/>
                      </a:cubicBezTo>
                      <a:cubicBezTo>
                        <a:pt x="126" y="480"/>
                        <a:pt x="126" y="478"/>
                        <a:pt x="127" y="475"/>
                      </a:cubicBezTo>
                      <a:cubicBezTo>
                        <a:pt x="127" y="475"/>
                        <a:pt x="127" y="474"/>
                        <a:pt x="128" y="473"/>
                      </a:cubicBezTo>
                      <a:cubicBezTo>
                        <a:pt x="128" y="471"/>
                        <a:pt x="129" y="470"/>
                        <a:pt x="129" y="468"/>
                      </a:cubicBezTo>
                      <a:cubicBezTo>
                        <a:pt x="130" y="467"/>
                        <a:pt x="130" y="467"/>
                        <a:pt x="130" y="466"/>
                      </a:cubicBezTo>
                      <a:cubicBezTo>
                        <a:pt x="131" y="464"/>
                        <a:pt x="132" y="461"/>
                        <a:pt x="133" y="459"/>
                      </a:cubicBezTo>
                      <a:cubicBezTo>
                        <a:pt x="133" y="459"/>
                        <a:pt x="133" y="459"/>
                        <a:pt x="133" y="459"/>
                      </a:cubicBezTo>
                      <a:cubicBezTo>
                        <a:pt x="136" y="450"/>
                        <a:pt x="141" y="440"/>
                        <a:pt x="147" y="432"/>
                      </a:cubicBezTo>
                      <a:cubicBezTo>
                        <a:pt x="148" y="430"/>
                        <a:pt x="149" y="429"/>
                        <a:pt x="150" y="427"/>
                      </a:cubicBezTo>
                      <a:cubicBezTo>
                        <a:pt x="150" y="427"/>
                        <a:pt x="150" y="426"/>
                        <a:pt x="151" y="426"/>
                      </a:cubicBezTo>
                      <a:cubicBezTo>
                        <a:pt x="152" y="425"/>
                        <a:pt x="153" y="423"/>
                        <a:pt x="154" y="422"/>
                      </a:cubicBezTo>
                      <a:cubicBezTo>
                        <a:pt x="154" y="422"/>
                        <a:pt x="154" y="421"/>
                        <a:pt x="154" y="421"/>
                      </a:cubicBezTo>
                      <a:cubicBezTo>
                        <a:pt x="158" y="416"/>
                        <a:pt x="162" y="412"/>
                        <a:pt x="166" y="408"/>
                      </a:cubicBezTo>
                      <a:cubicBezTo>
                        <a:pt x="166" y="407"/>
                        <a:pt x="166" y="407"/>
                        <a:pt x="166" y="407"/>
                      </a:cubicBezTo>
                      <a:cubicBezTo>
                        <a:pt x="168" y="406"/>
                        <a:pt x="169" y="404"/>
                        <a:pt x="170" y="403"/>
                      </a:cubicBezTo>
                      <a:cubicBezTo>
                        <a:pt x="170" y="403"/>
                        <a:pt x="171" y="403"/>
                        <a:pt x="171" y="402"/>
                      </a:cubicBezTo>
                      <a:cubicBezTo>
                        <a:pt x="177" y="397"/>
                        <a:pt x="183" y="392"/>
                        <a:pt x="189" y="387"/>
                      </a:cubicBezTo>
                      <a:cubicBezTo>
                        <a:pt x="189" y="387"/>
                        <a:pt x="190" y="387"/>
                        <a:pt x="190" y="386"/>
                      </a:cubicBezTo>
                      <a:cubicBezTo>
                        <a:pt x="192" y="385"/>
                        <a:pt x="193" y="384"/>
                        <a:pt x="195" y="383"/>
                      </a:cubicBezTo>
                      <a:cubicBezTo>
                        <a:pt x="195" y="383"/>
                        <a:pt x="195" y="383"/>
                        <a:pt x="195" y="383"/>
                      </a:cubicBezTo>
                      <a:cubicBezTo>
                        <a:pt x="200" y="379"/>
                        <a:pt x="205" y="377"/>
                        <a:pt x="211" y="374"/>
                      </a:cubicBezTo>
                      <a:cubicBezTo>
                        <a:pt x="211" y="374"/>
                        <a:pt x="211" y="374"/>
                        <a:pt x="211" y="373"/>
                      </a:cubicBezTo>
                      <a:cubicBezTo>
                        <a:pt x="213" y="373"/>
                        <a:pt x="215" y="372"/>
                        <a:pt x="216" y="371"/>
                      </a:cubicBezTo>
                      <a:cubicBezTo>
                        <a:pt x="217" y="371"/>
                        <a:pt x="217" y="371"/>
                        <a:pt x="217" y="371"/>
                      </a:cubicBezTo>
                      <a:cubicBezTo>
                        <a:pt x="219" y="370"/>
                        <a:pt x="221" y="369"/>
                        <a:pt x="223" y="368"/>
                      </a:cubicBezTo>
                      <a:cubicBezTo>
                        <a:pt x="232" y="364"/>
                        <a:pt x="242" y="361"/>
                        <a:pt x="252" y="359"/>
                      </a:cubicBezTo>
                      <a:cubicBezTo>
                        <a:pt x="254" y="358"/>
                        <a:pt x="256" y="358"/>
                        <a:pt x="259" y="358"/>
                      </a:cubicBezTo>
                      <a:cubicBezTo>
                        <a:pt x="260" y="357"/>
                        <a:pt x="260" y="357"/>
                        <a:pt x="261" y="357"/>
                      </a:cubicBezTo>
                      <a:cubicBezTo>
                        <a:pt x="263" y="357"/>
                        <a:pt x="265" y="357"/>
                        <a:pt x="266" y="356"/>
                      </a:cubicBezTo>
                      <a:cubicBezTo>
                        <a:pt x="267" y="356"/>
                        <a:pt x="268" y="356"/>
                        <a:pt x="269" y="356"/>
                      </a:cubicBezTo>
                      <a:cubicBezTo>
                        <a:pt x="271" y="356"/>
                        <a:pt x="273" y="356"/>
                        <a:pt x="276" y="356"/>
                      </a:cubicBezTo>
                      <a:cubicBezTo>
                        <a:pt x="276" y="355"/>
                        <a:pt x="276" y="355"/>
                        <a:pt x="276" y="355"/>
                      </a:cubicBezTo>
                      <a:cubicBezTo>
                        <a:pt x="279" y="355"/>
                        <a:pt x="281" y="355"/>
                        <a:pt x="284" y="355"/>
                      </a:cubicBezTo>
                      <a:cubicBezTo>
                        <a:pt x="285" y="355"/>
                        <a:pt x="285" y="355"/>
                        <a:pt x="286" y="355"/>
                      </a:cubicBezTo>
                      <a:cubicBezTo>
                        <a:pt x="288" y="355"/>
                        <a:pt x="290" y="355"/>
                        <a:pt x="292" y="355"/>
                      </a:cubicBezTo>
                      <a:cubicBezTo>
                        <a:pt x="292" y="355"/>
                        <a:pt x="293" y="355"/>
                        <a:pt x="294" y="355"/>
                      </a:cubicBezTo>
                      <a:cubicBezTo>
                        <a:pt x="297" y="355"/>
                        <a:pt x="299" y="356"/>
                        <a:pt x="302" y="356"/>
                      </a:cubicBezTo>
                      <a:cubicBezTo>
                        <a:pt x="304" y="356"/>
                        <a:pt x="307" y="356"/>
                        <a:pt x="309" y="357"/>
                      </a:cubicBezTo>
                      <a:cubicBezTo>
                        <a:pt x="310" y="357"/>
                        <a:pt x="311" y="357"/>
                        <a:pt x="312" y="357"/>
                      </a:cubicBezTo>
                      <a:cubicBezTo>
                        <a:pt x="314" y="357"/>
                        <a:pt x="315" y="357"/>
                        <a:pt x="317" y="358"/>
                      </a:cubicBezTo>
                      <a:cubicBezTo>
                        <a:pt x="318" y="358"/>
                        <a:pt x="319" y="358"/>
                        <a:pt x="319" y="358"/>
                      </a:cubicBezTo>
                      <a:cubicBezTo>
                        <a:pt x="322" y="359"/>
                        <a:pt x="324" y="359"/>
                        <a:pt x="327" y="360"/>
                      </a:cubicBezTo>
                      <a:cubicBezTo>
                        <a:pt x="327" y="360"/>
                        <a:pt x="327" y="360"/>
                        <a:pt x="328" y="360"/>
                      </a:cubicBezTo>
                      <a:cubicBezTo>
                        <a:pt x="330" y="361"/>
                        <a:pt x="332" y="361"/>
                        <a:pt x="334" y="362"/>
                      </a:cubicBezTo>
                      <a:cubicBezTo>
                        <a:pt x="335" y="362"/>
                        <a:pt x="336" y="362"/>
                        <a:pt x="336" y="363"/>
                      </a:cubicBezTo>
                      <a:cubicBezTo>
                        <a:pt x="338" y="363"/>
                        <a:pt x="340" y="363"/>
                        <a:pt x="341" y="364"/>
                      </a:cubicBezTo>
                      <a:cubicBezTo>
                        <a:pt x="342" y="364"/>
                        <a:pt x="343" y="365"/>
                        <a:pt x="344" y="365"/>
                      </a:cubicBezTo>
                      <a:cubicBezTo>
                        <a:pt x="346" y="366"/>
                        <a:pt x="348" y="367"/>
                        <a:pt x="350" y="367"/>
                      </a:cubicBezTo>
                      <a:cubicBezTo>
                        <a:pt x="360" y="371"/>
                        <a:pt x="369" y="376"/>
                        <a:pt x="378" y="382"/>
                      </a:cubicBezTo>
                      <a:cubicBezTo>
                        <a:pt x="379" y="383"/>
                        <a:pt x="381" y="384"/>
                        <a:pt x="382" y="385"/>
                      </a:cubicBezTo>
                      <a:cubicBezTo>
                        <a:pt x="383" y="385"/>
                        <a:pt x="383" y="385"/>
                        <a:pt x="383" y="385"/>
                      </a:cubicBezTo>
                      <a:cubicBezTo>
                        <a:pt x="385" y="387"/>
                        <a:pt x="386" y="388"/>
                        <a:pt x="388" y="389"/>
                      </a:cubicBezTo>
                      <a:cubicBezTo>
                        <a:pt x="388" y="389"/>
                        <a:pt x="388" y="389"/>
                        <a:pt x="388" y="389"/>
                      </a:cubicBezTo>
                      <a:cubicBezTo>
                        <a:pt x="393" y="393"/>
                        <a:pt x="398" y="397"/>
                        <a:pt x="402" y="401"/>
                      </a:cubicBezTo>
                      <a:cubicBezTo>
                        <a:pt x="402" y="401"/>
                        <a:pt x="402" y="401"/>
                        <a:pt x="402" y="401"/>
                      </a:cubicBezTo>
                      <a:cubicBezTo>
                        <a:pt x="404" y="402"/>
                        <a:pt x="405" y="404"/>
                        <a:pt x="406" y="405"/>
                      </a:cubicBezTo>
                      <a:cubicBezTo>
                        <a:pt x="407" y="405"/>
                        <a:pt x="407" y="406"/>
                        <a:pt x="407" y="406"/>
                      </a:cubicBezTo>
                      <a:cubicBezTo>
                        <a:pt x="413" y="412"/>
                        <a:pt x="418" y="418"/>
                        <a:pt x="422" y="424"/>
                      </a:cubicBezTo>
                      <a:cubicBezTo>
                        <a:pt x="423" y="424"/>
                        <a:pt x="423" y="425"/>
                        <a:pt x="423" y="425"/>
                      </a:cubicBezTo>
                      <a:cubicBezTo>
                        <a:pt x="424" y="426"/>
                        <a:pt x="425" y="428"/>
                        <a:pt x="426" y="429"/>
                      </a:cubicBezTo>
                      <a:cubicBezTo>
                        <a:pt x="426" y="430"/>
                        <a:pt x="427" y="430"/>
                        <a:pt x="427" y="430"/>
                      </a:cubicBezTo>
                      <a:cubicBezTo>
                        <a:pt x="430" y="435"/>
                        <a:pt x="433" y="440"/>
                        <a:pt x="436" y="445"/>
                      </a:cubicBezTo>
                      <a:cubicBezTo>
                        <a:pt x="436" y="446"/>
                        <a:pt x="436" y="446"/>
                        <a:pt x="436" y="446"/>
                      </a:cubicBezTo>
                      <a:cubicBezTo>
                        <a:pt x="437" y="448"/>
                        <a:pt x="438" y="449"/>
                        <a:pt x="438" y="451"/>
                      </a:cubicBezTo>
                      <a:cubicBezTo>
                        <a:pt x="439" y="451"/>
                        <a:pt x="439" y="452"/>
                        <a:pt x="439" y="452"/>
                      </a:cubicBezTo>
                      <a:cubicBezTo>
                        <a:pt x="440" y="454"/>
                        <a:pt x="441" y="456"/>
                        <a:pt x="441" y="457"/>
                      </a:cubicBezTo>
                      <a:cubicBezTo>
                        <a:pt x="445" y="467"/>
                        <a:pt x="448" y="476"/>
                        <a:pt x="451" y="487"/>
                      </a:cubicBezTo>
                      <a:cubicBezTo>
                        <a:pt x="451" y="489"/>
                        <a:pt x="452" y="491"/>
                        <a:pt x="452" y="494"/>
                      </a:cubicBezTo>
                      <a:cubicBezTo>
                        <a:pt x="452" y="494"/>
                        <a:pt x="452" y="495"/>
                        <a:pt x="452" y="496"/>
                      </a:cubicBezTo>
                      <a:cubicBezTo>
                        <a:pt x="453" y="498"/>
                        <a:pt x="453" y="499"/>
                        <a:pt x="453" y="501"/>
                      </a:cubicBezTo>
                      <a:cubicBezTo>
                        <a:pt x="453" y="502"/>
                        <a:pt x="453" y="503"/>
                        <a:pt x="453" y="504"/>
                      </a:cubicBezTo>
                      <a:cubicBezTo>
                        <a:pt x="454" y="506"/>
                        <a:pt x="454" y="508"/>
                        <a:pt x="454" y="510"/>
                      </a:cubicBezTo>
                      <a:cubicBezTo>
                        <a:pt x="454" y="511"/>
                        <a:pt x="454" y="511"/>
                        <a:pt x="454" y="511"/>
                      </a:cubicBezTo>
                      <a:cubicBezTo>
                        <a:pt x="454" y="514"/>
                        <a:pt x="454" y="516"/>
                        <a:pt x="454" y="519"/>
                      </a:cubicBezTo>
                      <a:lnTo>
                        <a:pt x="454" y="521"/>
                      </a:lnTo>
                      <a:cubicBezTo>
                        <a:pt x="454" y="523"/>
                        <a:pt x="454" y="525"/>
                        <a:pt x="454" y="527"/>
                      </a:cubicBezTo>
                      <a:cubicBezTo>
                        <a:pt x="454" y="527"/>
                        <a:pt x="454" y="528"/>
                        <a:pt x="454" y="529"/>
                      </a:cubicBezTo>
                      <a:cubicBezTo>
                        <a:pt x="454" y="531"/>
                        <a:pt x="454" y="534"/>
                        <a:pt x="454" y="537"/>
                      </a:cubicBezTo>
                      <a:cubicBezTo>
                        <a:pt x="454" y="539"/>
                        <a:pt x="453" y="542"/>
                        <a:pt x="453" y="544"/>
                      </a:cubicBezTo>
                      <a:close/>
                      <a:moveTo>
                        <a:pt x="566" y="596"/>
                      </a:moveTo>
                      <a:lnTo>
                        <a:pt x="575" y="497"/>
                      </a:lnTo>
                      <a:lnTo>
                        <a:pt x="518" y="492"/>
                      </a:lnTo>
                      <a:cubicBezTo>
                        <a:pt x="514" y="464"/>
                        <a:pt x="506" y="438"/>
                        <a:pt x="493" y="414"/>
                      </a:cubicBezTo>
                      <a:lnTo>
                        <a:pt x="537" y="377"/>
                      </a:lnTo>
                      <a:lnTo>
                        <a:pt x="473" y="301"/>
                      </a:lnTo>
                      <a:lnTo>
                        <a:pt x="429" y="338"/>
                      </a:lnTo>
                      <a:cubicBezTo>
                        <a:pt x="408" y="321"/>
                        <a:pt x="383" y="308"/>
                        <a:pt x="356" y="300"/>
                      </a:cubicBezTo>
                      <a:lnTo>
                        <a:pt x="361" y="243"/>
                      </a:lnTo>
                      <a:lnTo>
                        <a:pt x="262" y="235"/>
                      </a:lnTo>
                      <a:lnTo>
                        <a:pt x="258" y="291"/>
                      </a:lnTo>
                      <a:cubicBezTo>
                        <a:pt x="230" y="295"/>
                        <a:pt x="203" y="304"/>
                        <a:pt x="179" y="316"/>
                      </a:cubicBezTo>
                      <a:lnTo>
                        <a:pt x="142" y="273"/>
                      </a:lnTo>
                      <a:lnTo>
                        <a:pt x="66" y="336"/>
                      </a:lnTo>
                      <a:lnTo>
                        <a:pt x="103" y="380"/>
                      </a:lnTo>
                      <a:cubicBezTo>
                        <a:pt x="87" y="402"/>
                        <a:pt x="73" y="426"/>
                        <a:pt x="65" y="453"/>
                      </a:cubicBezTo>
                      <a:lnTo>
                        <a:pt x="8" y="448"/>
                      </a:lnTo>
                      <a:lnTo>
                        <a:pt x="0" y="547"/>
                      </a:lnTo>
                      <a:lnTo>
                        <a:pt x="57" y="552"/>
                      </a:lnTo>
                      <a:cubicBezTo>
                        <a:pt x="60" y="580"/>
                        <a:pt x="69" y="606"/>
                        <a:pt x="82" y="631"/>
                      </a:cubicBezTo>
                      <a:lnTo>
                        <a:pt x="38" y="667"/>
                      </a:lnTo>
                      <a:lnTo>
                        <a:pt x="102" y="743"/>
                      </a:lnTo>
                      <a:lnTo>
                        <a:pt x="145" y="706"/>
                      </a:lnTo>
                      <a:cubicBezTo>
                        <a:pt x="167" y="723"/>
                        <a:pt x="192" y="736"/>
                        <a:pt x="219" y="744"/>
                      </a:cubicBezTo>
                      <a:lnTo>
                        <a:pt x="214" y="801"/>
                      </a:lnTo>
                      <a:lnTo>
                        <a:pt x="312" y="810"/>
                      </a:lnTo>
                      <a:lnTo>
                        <a:pt x="317" y="753"/>
                      </a:lnTo>
                      <a:cubicBezTo>
                        <a:pt x="345" y="749"/>
                        <a:pt x="372" y="741"/>
                        <a:pt x="396" y="728"/>
                      </a:cubicBezTo>
                      <a:lnTo>
                        <a:pt x="432" y="772"/>
                      </a:lnTo>
                      <a:lnTo>
                        <a:pt x="508" y="708"/>
                      </a:lnTo>
                      <a:lnTo>
                        <a:pt x="471" y="664"/>
                      </a:lnTo>
                      <a:cubicBezTo>
                        <a:pt x="488" y="643"/>
                        <a:pt x="501" y="618"/>
                        <a:pt x="509" y="591"/>
                      </a:cubicBezTo>
                      <a:lnTo>
                        <a:pt x="566" y="596"/>
                      </a:lnTo>
                      <a:close/>
                      <a:moveTo>
                        <a:pt x="863" y="462"/>
                      </a:moveTo>
                      <a:cubicBezTo>
                        <a:pt x="863" y="462"/>
                        <a:pt x="862" y="463"/>
                        <a:pt x="862" y="463"/>
                      </a:cubicBezTo>
                      <a:cubicBezTo>
                        <a:pt x="862" y="465"/>
                        <a:pt x="862" y="466"/>
                        <a:pt x="862" y="467"/>
                      </a:cubicBezTo>
                      <a:cubicBezTo>
                        <a:pt x="862" y="468"/>
                        <a:pt x="862" y="468"/>
                        <a:pt x="861" y="469"/>
                      </a:cubicBezTo>
                      <a:cubicBezTo>
                        <a:pt x="861" y="470"/>
                        <a:pt x="861" y="472"/>
                        <a:pt x="860" y="474"/>
                      </a:cubicBezTo>
                      <a:cubicBezTo>
                        <a:pt x="860" y="474"/>
                        <a:pt x="860" y="474"/>
                        <a:pt x="860" y="474"/>
                      </a:cubicBezTo>
                      <a:cubicBezTo>
                        <a:pt x="860" y="476"/>
                        <a:pt x="859" y="477"/>
                        <a:pt x="859" y="479"/>
                      </a:cubicBezTo>
                      <a:cubicBezTo>
                        <a:pt x="859" y="479"/>
                        <a:pt x="859" y="480"/>
                        <a:pt x="858" y="481"/>
                      </a:cubicBezTo>
                      <a:cubicBezTo>
                        <a:pt x="858" y="482"/>
                        <a:pt x="858" y="483"/>
                        <a:pt x="857" y="484"/>
                      </a:cubicBezTo>
                      <a:cubicBezTo>
                        <a:pt x="857" y="485"/>
                        <a:pt x="857" y="485"/>
                        <a:pt x="857" y="486"/>
                      </a:cubicBezTo>
                      <a:cubicBezTo>
                        <a:pt x="854" y="494"/>
                        <a:pt x="850" y="502"/>
                        <a:pt x="845" y="510"/>
                      </a:cubicBezTo>
                      <a:cubicBezTo>
                        <a:pt x="844" y="511"/>
                        <a:pt x="844" y="512"/>
                        <a:pt x="843" y="513"/>
                      </a:cubicBezTo>
                      <a:cubicBezTo>
                        <a:pt x="843" y="513"/>
                        <a:pt x="842" y="513"/>
                        <a:pt x="842" y="513"/>
                      </a:cubicBezTo>
                      <a:cubicBezTo>
                        <a:pt x="842" y="515"/>
                        <a:pt x="841" y="516"/>
                        <a:pt x="840" y="517"/>
                      </a:cubicBezTo>
                      <a:cubicBezTo>
                        <a:pt x="840" y="517"/>
                        <a:pt x="840" y="517"/>
                        <a:pt x="840" y="517"/>
                      </a:cubicBezTo>
                      <a:cubicBezTo>
                        <a:pt x="837" y="520"/>
                        <a:pt x="835" y="524"/>
                        <a:pt x="832" y="527"/>
                      </a:cubicBezTo>
                      <a:cubicBezTo>
                        <a:pt x="832" y="527"/>
                        <a:pt x="831" y="527"/>
                        <a:pt x="831" y="527"/>
                      </a:cubicBezTo>
                      <a:cubicBezTo>
                        <a:pt x="830" y="528"/>
                        <a:pt x="829" y="529"/>
                        <a:pt x="829" y="530"/>
                      </a:cubicBezTo>
                      <a:cubicBezTo>
                        <a:pt x="828" y="530"/>
                        <a:pt x="828" y="530"/>
                        <a:pt x="828" y="530"/>
                      </a:cubicBezTo>
                      <a:cubicBezTo>
                        <a:pt x="824" y="534"/>
                        <a:pt x="820" y="538"/>
                        <a:pt x="815" y="541"/>
                      </a:cubicBezTo>
                      <a:cubicBezTo>
                        <a:pt x="815" y="541"/>
                        <a:pt x="815" y="541"/>
                        <a:pt x="815" y="541"/>
                      </a:cubicBezTo>
                      <a:cubicBezTo>
                        <a:pt x="814" y="542"/>
                        <a:pt x="812" y="543"/>
                        <a:pt x="811" y="544"/>
                      </a:cubicBezTo>
                      <a:cubicBezTo>
                        <a:pt x="811" y="544"/>
                        <a:pt x="811" y="544"/>
                        <a:pt x="811" y="544"/>
                      </a:cubicBezTo>
                      <a:cubicBezTo>
                        <a:pt x="807" y="546"/>
                        <a:pt x="804" y="548"/>
                        <a:pt x="800" y="550"/>
                      </a:cubicBezTo>
                      <a:cubicBezTo>
                        <a:pt x="800" y="550"/>
                        <a:pt x="800" y="550"/>
                        <a:pt x="800" y="551"/>
                      </a:cubicBezTo>
                      <a:cubicBezTo>
                        <a:pt x="799" y="551"/>
                        <a:pt x="797" y="552"/>
                        <a:pt x="796" y="552"/>
                      </a:cubicBezTo>
                      <a:cubicBezTo>
                        <a:pt x="796" y="552"/>
                        <a:pt x="796" y="552"/>
                        <a:pt x="795" y="553"/>
                      </a:cubicBezTo>
                      <a:cubicBezTo>
                        <a:pt x="794" y="553"/>
                        <a:pt x="793" y="554"/>
                        <a:pt x="792" y="554"/>
                      </a:cubicBezTo>
                      <a:cubicBezTo>
                        <a:pt x="785" y="557"/>
                        <a:pt x="778" y="559"/>
                        <a:pt x="771" y="561"/>
                      </a:cubicBezTo>
                      <a:cubicBezTo>
                        <a:pt x="770" y="561"/>
                        <a:pt x="768" y="561"/>
                        <a:pt x="766" y="562"/>
                      </a:cubicBezTo>
                      <a:cubicBezTo>
                        <a:pt x="766" y="562"/>
                        <a:pt x="765" y="562"/>
                        <a:pt x="765" y="562"/>
                      </a:cubicBezTo>
                      <a:cubicBezTo>
                        <a:pt x="763" y="562"/>
                        <a:pt x="762" y="562"/>
                        <a:pt x="761" y="562"/>
                      </a:cubicBezTo>
                      <a:cubicBezTo>
                        <a:pt x="760" y="563"/>
                        <a:pt x="760" y="563"/>
                        <a:pt x="759" y="563"/>
                      </a:cubicBezTo>
                      <a:cubicBezTo>
                        <a:pt x="758" y="563"/>
                        <a:pt x="756" y="563"/>
                        <a:pt x="755" y="563"/>
                      </a:cubicBezTo>
                      <a:cubicBezTo>
                        <a:pt x="754" y="563"/>
                        <a:pt x="754" y="563"/>
                        <a:pt x="754" y="563"/>
                      </a:cubicBezTo>
                      <a:cubicBezTo>
                        <a:pt x="752" y="563"/>
                        <a:pt x="751" y="563"/>
                        <a:pt x="749" y="563"/>
                      </a:cubicBezTo>
                      <a:cubicBezTo>
                        <a:pt x="748" y="563"/>
                        <a:pt x="748" y="563"/>
                        <a:pt x="747" y="563"/>
                      </a:cubicBezTo>
                      <a:cubicBezTo>
                        <a:pt x="746" y="563"/>
                        <a:pt x="745" y="563"/>
                        <a:pt x="743" y="563"/>
                      </a:cubicBezTo>
                      <a:cubicBezTo>
                        <a:pt x="743" y="563"/>
                        <a:pt x="742" y="563"/>
                        <a:pt x="742" y="563"/>
                      </a:cubicBezTo>
                      <a:cubicBezTo>
                        <a:pt x="740" y="563"/>
                        <a:pt x="738" y="563"/>
                        <a:pt x="736" y="563"/>
                      </a:cubicBezTo>
                      <a:cubicBezTo>
                        <a:pt x="734" y="563"/>
                        <a:pt x="733" y="563"/>
                        <a:pt x="731" y="562"/>
                      </a:cubicBezTo>
                      <a:cubicBezTo>
                        <a:pt x="730" y="562"/>
                        <a:pt x="730" y="562"/>
                        <a:pt x="729" y="562"/>
                      </a:cubicBezTo>
                      <a:cubicBezTo>
                        <a:pt x="728" y="562"/>
                        <a:pt x="727" y="562"/>
                        <a:pt x="725" y="562"/>
                      </a:cubicBezTo>
                      <a:cubicBezTo>
                        <a:pt x="725" y="561"/>
                        <a:pt x="724" y="561"/>
                        <a:pt x="724" y="561"/>
                      </a:cubicBezTo>
                      <a:cubicBezTo>
                        <a:pt x="722" y="561"/>
                        <a:pt x="720" y="561"/>
                        <a:pt x="719" y="560"/>
                      </a:cubicBezTo>
                      <a:cubicBezTo>
                        <a:pt x="718" y="560"/>
                        <a:pt x="718" y="560"/>
                        <a:pt x="718" y="560"/>
                      </a:cubicBezTo>
                      <a:cubicBezTo>
                        <a:pt x="717" y="560"/>
                        <a:pt x="715" y="559"/>
                        <a:pt x="714" y="559"/>
                      </a:cubicBezTo>
                      <a:cubicBezTo>
                        <a:pt x="713" y="559"/>
                        <a:pt x="712" y="558"/>
                        <a:pt x="712" y="558"/>
                      </a:cubicBezTo>
                      <a:cubicBezTo>
                        <a:pt x="711" y="558"/>
                        <a:pt x="710" y="558"/>
                        <a:pt x="708" y="557"/>
                      </a:cubicBezTo>
                      <a:cubicBezTo>
                        <a:pt x="708" y="557"/>
                        <a:pt x="707" y="557"/>
                        <a:pt x="707" y="557"/>
                      </a:cubicBezTo>
                      <a:cubicBezTo>
                        <a:pt x="705" y="556"/>
                        <a:pt x="704" y="555"/>
                        <a:pt x="702" y="555"/>
                      </a:cubicBezTo>
                      <a:cubicBezTo>
                        <a:pt x="695" y="552"/>
                        <a:pt x="689" y="549"/>
                        <a:pt x="683" y="545"/>
                      </a:cubicBezTo>
                      <a:cubicBezTo>
                        <a:pt x="682" y="544"/>
                        <a:pt x="681" y="543"/>
                        <a:pt x="680" y="543"/>
                      </a:cubicBezTo>
                      <a:cubicBezTo>
                        <a:pt x="679" y="542"/>
                        <a:pt x="679" y="542"/>
                        <a:pt x="679" y="542"/>
                      </a:cubicBezTo>
                      <a:cubicBezTo>
                        <a:pt x="678" y="541"/>
                        <a:pt x="677" y="541"/>
                        <a:pt x="676" y="540"/>
                      </a:cubicBezTo>
                      <a:cubicBezTo>
                        <a:pt x="676" y="540"/>
                        <a:pt x="676" y="540"/>
                        <a:pt x="675" y="539"/>
                      </a:cubicBezTo>
                      <a:cubicBezTo>
                        <a:pt x="672" y="537"/>
                        <a:pt x="669" y="534"/>
                        <a:pt x="666" y="531"/>
                      </a:cubicBezTo>
                      <a:cubicBezTo>
                        <a:pt x="666" y="531"/>
                        <a:pt x="666" y="531"/>
                        <a:pt x="665" y="531"/>
                      </a:cubicBezTo>
                      <a:cubicBezTo>
                        <a:pt x="665" y="530"/>
                        <a:pt x="664" y="529"/>
                        <a:pt x="663" y="528"/>
                      </a:cubicBezTo>
                      <a:cubicBezTo>
                        <a:pt x="663" y="528"/>
                        <a:pt x="662" y="528"/>
                        <a:pt x="662" y="528"/>
                      </a:cubicBezTo>
                      <a:cubicBezTo>
                        <a:pt x="658" y="524"/>
                        <a:pt x="655" y="520"/>
                        <a:pt x="651" y="515"/>
                      </a:cubicBezTo>
                      <a:cubicBezTo>
                        <a:pt x="651" y="515"/>
                        <a:pt x="651" y="515"/>
                        <a:pt x="651" y="514"/>
                      </a:cubicBezTo>
                      <a:cubicBezTo>
                        <a:pt x="650" y="513"/>
                        <a:pt x="649" y="512"/>
                        <a:pt x="649" y="511"/>
                      </a:cubicBezTo>
                      <a:cubicBezTo>
                        <a:pt x="649" y="511"/>
                        <a:pt x="649" y="511"/>
                        <a:pt x="648" y="511"/>
                      </a:cubicBezTo>
                      <a:cubicBezTo>
                        <a:pt x="646" y="507"/>
                        <a:pt x="644" y="504"/>
                        <a:pt x="642" y="500"/>
                      </a:cubicBezTo>
                      <a:cubicBezTo>
                        <a:pt x="642" y="500"/>
                        <a:pt x="642" y="500"/>
                        <a:pt x="642" y="500"/>
                      </a:cubicBezTo>
                      <a:cubicBezTo>
                        <a:pt x="641" y="498"/>
                        <a:pt x="641" y="497"/>
                        <a:pt x="640" y="496"/>
                      </a:cubicBezTo>
                      <a:cubicBezTo>
                        <a:pt x="640" y="496"/>
                        <a:pt x="640" y="495"/>
                        <a:pt x="640" y="495"/>
                      </a:cubicBezTo>
                      <a:cubicBezTo>
                        <a:pt x="639" y="494"/>
                        <a:pt x="639" y="493"/>
                        <a:pt x="638" y="492"/>
                      </a:cubicBezTo>
                      <a:cubicBezTo>
                        <a:pt x="635" y="484"/>
                        <a:pt x="632" y="475"/>
                        <a:pt x="631" y="466"/>
                      </a:cubicBezTo>
                      <a:cubicBezTo>
                        <a:pt x="631" y="466"/>
                        <a:pt x="631" y="465"/>
                        <a:pt x="630" y="464"/>
                      </a:cubicBezTo>
                      <a:cubicBezTo>
                        <a:pt x="630" y="463"/>
                        <a:pt x="630" y="462"/>
                        <a:pt x="630" y="461"/>
                      </a:cubicBezTo>
                      <a:cubicBezTo>
                        <a:pt x="630" y="460"/>
                        <a:pt x="630" y="460"/>
                        <a:pt x="630" y="459"/>
                      </a:cubicBezTo>
                      <a:cubicBezTo>
                        <a:pt x="630" y="458"/>
                        <a:pt x="629" y="456"/>
                        <a:pt x="629" y="454"/>
                      </a:cubicBezTo>
                      <a:cubicBezTo>
                        <a:pt x="629" y="454"/>
                        <a:pt x="629" y="454"/>
                        <a:pt x="629" y="454"/>
                      </a:cubicBezTo>
                      <a:cubicBezTo>
                        <a:pt x="629" y="452"/>
                        <a:pt x="629" y="450"/>
                        <a:pt x="629" y="449"/>
                      </a:cubicBezTo>
                      <a:cubicBezTo>
                        <a:pt x="629" y="448"/>
                        <a:pt x="629" y="448"/>
                        <a:pt x="629" y="447"/>
                      </a:cubicBezTo>
                      <a:cubicBezTo>
                        <a:pt x="629" y="446"/>
                        <a:pt x="629" y="444"/>
                        <a:pt x="629" y="443"/>
                      </a:cubicBezTo>
                      <a:cubicBezTo>
                        <a:pt x="629" y="443"/>
                        <a:pt x="629" y="442"/>
                        <a:pt x="629" y="441"/>
                      </a:cubicBezTo>
                      <a:cubicBezTo>
                        <a:pt x="629" y="440"/>
                        <a:pt x="629" y="438"/>
                        <a:pt x="629" y="436"/>
                      </a:cubicBezTo>
                      <a:cubicBezTo>
                        <a:pt x="630" y="434"/>
                        <a:pt x="630" y="432"/>
                        <a:pt x="630" y="431"/>
                      </a:cubicBezTo>
                      <a:cubicBezTo>
                        <a:pt x="630" y="430"/>
                        <a:pt x="630" y="430"/>
                        <a:pt x="630" y="429"/>
                      </a:cubicBezTo>
                      <a:cubicBezTo>
                        <a:pt x="630" y="428"/>
                        <a:pt x="631" y="426"/>
                        <a:pt x="631" y="425"/>
                      </a:cubicBezTo>
                      <a:cubicBezTo>
                        <a:pt x="631" y="425"/>
                        <a:pt x="631" y="424"/>
                        <a:pt x="631" y="424"/>
                      </a:cubicBezTo>
                      <a:cubicBezTo>
                        <a:pt x="632" y="422"/>
                        <a:pt x="632" y="420"/>
                        <a:pt x="632" y="418"/>
                      </a:cubicBezTo>
                      <a:cubicBezTo>
                        <a:pt x="632" y="418"/>
                        <a:pt x="632" y="418"/>
                        <a:pt x="632" y="418"/>
                      </a:cubicBezTo>
                      <a:cubicBezTo>
                        <a:pt x="633" y="416"/>
                        <a:pt x="633" y="415"/>
                        <a:pt x="634" y="413"/>
                      </a:cubicBezTo>
                      <a:cubicBezTo>
                        <a:pt x="634" y="413"/>
                        <a:pt x="634" y="412"/>
                        <a:pt x="634" y="412"/>
                      </a:cubicBezTo>
                      <a:cubicBezTo>
                        <a:pt x="635" y="410"/>
                        <a:pt x="635" y="409"/>
                        <a:pt x="635" y="408"/>
                      </a:cubicBezTo>
                      <a:cubicBezTo>
                        <a:pt x="635" y="408"/>
                        <a:pt x="636" y="407"/>
                        <a:pt x="636" y="407"/>
                      </a:cubicBezTo>
                      <a:cubicBezTo>
                        <a:pt x="636" y="405"/>
                        <a:pt x="637" y="403"/>
                        <a:pt x="638" y="402"/>
                      </a:cubicBezTo>
                      <a:cubicBezTo>
                        <a:pt x="638" y="402"/>
                        <a:pt x="638" y="402"/>
                        <a:pt x="638" y="402"/>
                      </a:cubicBezTo>
                      <a:cubicBezTo>
                        <a:pt x="640" y="395"/>
                        <a:pt x="644" y="389"/>
                        <a:pt x="648" y="383"/>
                      </a:cubicBezTo>
                      <a:cubicBezTo>
                        <a:pt x="648" y="382"/>
                        <a:pt x="649" y="380"/>
                        <a:pt x="650" y="379"/>
                      </a:cubicBezTo>
                      <a:cubicBezTo>
                        <a:pt x="650" y="379"/>
                        <a:pt x="650" y="379"/>
                        <a:pt x="650" y="379"/>
                      </a:cubicBezTo>
                      <a:cubicBezTo>
                        <a:pt x="651" y="378"/>
                        <a:pt x="652" y="377"/>
                        <a:pt x="653" y="376"/>
                      </a:cubicBezTo>
                      <a:cubicBezTo>
                        <a:pt x="653" y="375"/>
                        <a:pt x="653" y="375"/>
                        <a:pt x="653" y="375"/>
                      </a:cubicBezTo>
                      <a:cubicBezTo>
                        <a:pt x="655" y="372"/>
                        <a:pt x="658" y="369"/>
                        <a:pt x="661" y="366"/>
                      </a:cubicBezTo>
                      <a:cubicBezTo>
                        <a:pt x="661" y="366"/>
                        <a:pt x="661" y="365"/>
                        <a:pt x="661" y="365"/>
                      </a:cubicBezTo>
                      <a:cubicBezTo>
                        <a:pt x="662" y="364"/>
                        <a:pt x="663" y="363"/>
                        <a:pt x="664" y="363"/>
                      </a:cubicBezTo>
                      <a:cubicBezTo>
                        <a:pt x="664" y="362"/>
                        <a:pt x="664" y="362"/>
                        <a:pt x="665" y="362"/>
                      </a:cubicBezTo>
                      <a:cubicBezTo>
                        <a:pt x="669" y="358"/>
                        <a:pt x="673" y="355"/>
                        <a:pt x="677" y="351"/>
                      </a:cubicBezTo>
                      <a:cubicBezTo>
                        <a:pt x="678" y="351"/>
                        <a:pt x="678" y="351"/>
                        <a:pt x="678" y="351"/>
                      </a:cubicBezTo>
                      <a:cubicBezTo>
                        <a:pt x="679" y="350"/>
                        <a:pt x="680" y="349"/>
                        <a:pt x="681" y="349"/>
                      </a:cubicBezTo>
                      <a:cubicBezTo>
                        <a:pt x="681" y="348"/>
                        <a:pt x="682" y="348"/>
                        <a:pt x="682" y="348"/>
                      </a:cubicBezTo>
                      <a:cubicBezTo>
                        <a:pt x="685" y="346"/>
                        <a:pt x="689" y="344"/>
                        <a:pt x="692" y="342"/>
                      </a:cubicBezTo>
                      <a:cubicBezTo>
                        <a:pt x="693" y="342"/>
                        <a:pt x="693" y="342"/>
                        <a:pt x="693" y="342"/>
                      </a:cubicBezTo>
                      <a:cubicBezTo>
                        <a:pt x="694" y="341"/>
                        <a:pt x="695" y="341"/>
                        <a:pt x="696" y="340"/>
                      </a:cubicBezTo>
                      <a:cubicBezTo>
                        <a:pt x="697" y="340"/>
                        <a:pt x="697" y="340"/>
                        <a:pt x="697" y="340"/>
                      </a:cubicBezTo>
                      <a:cubicBezTo>
                        <a:pt x="698" y="339"/>
                        <a:pt x="700" y="339"/>
                        <a:pt x="701" y="338"/>
                      </a:cubicBezTo>
                      <a:cubicBezTo>
                        <a:pt x="707" y="335"/>
                        <a:pt x="714" y="333"/>
                        <a:pt x="721" y="331"/>
                      </a:cubicBezTo>
                      <a:cubicBezTo>
                        <a:pt x="723" y="331"/>
                        <a:pt x="725" y="331"/>
                        <a:pt x="726" y="331"/>
                      </a:cubicBezTo>
                      <a:cubicBezTo>
                        <a:pt x="727" y="330"/>
                        <a:pt x="727" y="330"/>
                        <a:pt x="728" y="330"/>
                      </a:cubicBezTo>
                      <a:cubicBezTo>
                        <a:pt x="729" y="330"/>
                        <a:pt x="730" y="330"/>
                        <a:pt x="732" y="330"/>
                      </a:cubicBezTo>
                      <a:cubicBezTo>
                        <a:pt x="732" y="330"/>
                        <a:pt x="733" y="330"/>
                        <a:pt x="733" y="330"/>
                      </a:cubicBezTo>
                      <a:cubicBezTo>
                        <a:pt x="735" y="329"/>
                        <a:pt x="736" y="329"/>
                        <a:pt x="738" y="329"/>
                      </a:cubicBezTo>
                      <a:cubicBezTo>
                        <a:pt x="738" y="329"/>
                        <a:pt x="738" y="329"/>
                        <a:pt x="739" y="329"/>
                      </a:cubicBezTo>
                      <a:cubicBezTo>
                        <a:pt x="740" y="329"/>
                        <a:pt x="742" y="329"/>
                        <a:pt x="744" y="329"/>
                      </a:cubicBezTo>
                      <a:cubicBezTo>
                        <a:pt x="744" y="329"/>
                        <a:pt x="745" y="329"/>
                        <a:pt x="745" y="329"/>
                      </a:cubicBezTo>
                      <a:cubicBezTo>
                        <a:pt x="747" y="329"/>
                        <a:pt x="748" y="329"/>
                        <a:pt x="749" y="329"/>
                      </a:cubicBezTo>
                      <a:cubicBezTo>
                        <a:pt x="750" y="329"/>
                        <a:pt x="750" y="329"/>
                        <a:pt x="751" y="329"/>
                      </a:cubicBezTo>
                      <a:cubicBezTo>
                        <a:pt x="753" y="329"/>
                        <a:pt x="755" y="329"/>
                        <a:pt x="756" y="329"/>
                      </a:cubicBezTo>
                      <a:cubicBezTo>
                        <a:pt x="758" y="329"/>
                        <a:pt x="760" y="330"/>
                        <a:pt x="762" y="330"/>
                      </a:cubicBezTo>
                      <a:cubicBezTo>
                        <a:pt x="762" y="330"/>
                        <a:pt x="763" y="330"/>
                        <a:pt x="763" y="330"/>
                      </a:cubicBezTo>
                      <a:cubicBezTo>
                        <a:pt x="765" y="330"/>
                        <a:pt x="766" y="330"/>
                        <a:pt x="767" y="331"/>
                      </a:cubicBezTo>
                      <a:cubicBezTo>
                        <a:pt x="768" y="331"/>
                        <a:pt x="768" y="331"/>
                        <a:pt x="769" y="331"/>
                      </a:cubicBezTo>
                      <a:cubicBezTo>
                        <a:pt x="771" y="331"/>
                        <a:pt x="772" y="332"/>
                        <a:pt x="774" y="332"/>
                      </a:cubicBezTo>
                      <a:cubicBezTo>
                        <a:pt x="774" y="332"/>
                        <a:pt x="774" y="332"/>
                        <a:pt x="775" y="332"/>
                      </a:cubicBezTo>
                      <a:cubicBezTo>
                        <a:pt x="776" y="333"/>
                        <a:pt x="778" y="333"/>
                        <a:pt x="779" y="333"/>
                      </a:cubicBezTo>
                      <a:cubicBezTo>
                        <a:pt x="780" y="334"/>
                        <a:pt x="780" y="334"/>
                        <a:pt x="781" y="334"/>
                      </a:cubicBezTo>
                      <a:cubicBezTo>
                        <a:pt x="782" y="334"/>
                        <a:pt x="783" y="335"/>
                        <a:pt x="784" y="335"/>
                      </a:cubicBezTo>
                      <a:cubicBezTo>
                        <a:pt x="785" y="335"/>
                        <a:pt x="785" y="335"/>
                        <a:pt x="786" y="336"/>
                      </a:cubicBezTo>
                      <a:cubicBezTo>
                        <a:pt x="787" y="336"/>
                        <a:pt x="789" y="337"/>
                        <a:pt x="791" y="337"/>
                      </a:cubicBezTo>
                      <a:cubicBezTo>
                        <a:pt x="797" y="340"/>
                        <a:pt x="804" y="344"/>
                        <a:pt x="810" y="347"/>
                      </a:cubicBezTo>
                      <a:cubicBezTo>
                        <a:pt x="811" y="348"/>
                        <a:pt x="812" y="349"/>
                        <a:pt x="813" y="350"/>
                      </a:cubicBezTo>
                      <a:cubicBezTo>
                        <a:pt x="813" y="350"/>
                        <a:pt x="813" y="350"/>
                        <a:pt x="814" y="350"/>
                      </a:cubicBezTo>
                      <a:cubicBezTo>
                        <a:pt x="815" y="351"/>
                        <a:pt x="816" y="352"/>
                        <a:pt x="817" y="352"/>
                      </a:cubicBezTo>
                      <a:cubicBezTo>
                        <a:pt x="817" y="353"/>
                        <a:pt x="817" y="353"/>
                        <a:pt x="817" y="353"/>
                      </a:cubicBezTo>
                      <a:cubicBezTo>
                        <a:pt x="821" y="355"/>
                        <a:pt x="824" y="358"/>
                        <a:pt x="827" y="361"/>
                      </a:cubicBezTo>
                      <a:cubicBezTo>
                        <a:pt x="827" y="361"/>
                        <a:pt x="827" y="361"/>
                        <a:pt x="827" y="361"/>
                      </a:cubicBezTo>
                      <a:cubicBezTo>
                        <a:pt x="828" y="362"/>
                        <a:pt x="829" y="363"/>
                        <a:pt x="830" y="364"/>
                      </a:cubicBezTo>
                      <a:cubicBezTo>
                        <a:pt x="830" y="364"/>
                        <a:pt x="830" y="364"/>
                        <a:pt x="831" y="364"/>
                      </a:cubicBezTo>
                      <a:cubicBezTo>
                        <a:pt x="834" y="368"/>
                        <a:pt x="838" y="373"/>
                        <a:pt x="841" y="377"/>
                      </a:cubicBezTo>
                      <a:cubicBezTo>
                        <a:pt x="841" y="377"/>
                        <a:pt x="842" y="378"/>
                        <a:pt x="842" y="378"/>
                      </a:cubicBezTo>
                      <a:cubicBezTo>
                        <a:pt x="842" y="379"/>
                        <a:pt x="843" y="380"/>
                        <a:pt x="844" y="381"/>
                      </a:cubicBezTo>
                      <a:cubicBezTo>
                        <a:pt x="844" y="381"/>
                        <a:pt x="844" y="381"/>
                        <a:pt x="844" y="382"/>
                      </a:cubicBezTo>
                      <a:cubicBezTo>
                        <a:pt x="847" y="385"/>
                        <a:pt x="849" y="389"/>
                        <a:pt x="851" y="392"/>
                      </a:cubicBezTo>
                      <a:cubicBezTo>
                        <a:pt x="851" y="392"/>
                        <a:pt x="851" y="393"/>
                        <a:pt x="851" y="393"/>
                      </a:cubicBezTo>
                      <a:cubicBezTo>
                        <a:pt x="851" y="394"/>
                        <a:pt x="852" y="395"/>
                        <a:pt x="852" y="396"/>
                      </a:cubicBezTo>
                      <a:cubicBezTo>
                        <a:pt x="853" y="396"/>
                        <a:pt x="853" y="397"/>
                        <a:pt x="853" y="397"/>
                      </a:cubicBezTo>
                      <a:cubicBezTo>
                        <a:pt x="853" y="398"/>
                        <a:pt x="854" y="399"/>
                        <a:pt x="854" y="401"/>
                      </a:cubicBezTo>
                      <a:cubicBezTo>
                        <a:pt x="857" y="407"/>
                        <a:pt x="859" y="414"/>
                        <a:pt x="861" y="421"/>
                      </a:cubicBezTo>
                      <a:cubicBezTo>
                        <a:pt x="861" y="423"/>
                        <a:pt x="862" y="424"/>
                        <a:pt x="862" y="426"/>
                      </a:cubicBezTo>
                      <a:cubicBezTo>
                        <a:pt x="862" y="427"/>
                        <a:pt x="862" y="427"/>
                        <a:pt x="862" y="428"/>
                      </a:cubicBezTo>
                      <a:cubicBezTo>
                        <a:pt x="862" y="429"/>
                        <a:pt x="863" y="430"/>
                        <a:pt x="863" y="431"/>
                      </a:cubicBezTo>
                      <a:cubicBezTo>
                        <a:pt x="863" y="432"/>
                        <a:pt x="863" y="433"/>
                        <a:pt x="863" y="433"/>
                      </a:cubicBezTo>
                      <a:cubicBezTo>
                        <a:pt x="863" y="435"/>
                        <a:pt x="863" y="436"/>
                        <a:pt x="863" y="438"/>
                      </a:cubicBezTo>
                      <a:cubicBezTo>
                        <a:pt x="863" y="438"/>
                        <a:pt x="863" y="438"/>
                        <a:pt x="863" y="438"/>
                      </a:cubicBezTo>
                      <a:cubicBezTo>
                        <a:pt x="863" y="440"/>
                        <a:pt x="864" y="442"/>
                        <a:pt x="864" y="444"/>
                      </a:cubicBezTo>
                      <a:lnTo>
                        <a:pt x="864" y="445"/>
                      </a:lnTo>
                      <a:cubicBezTo>
                        <a:pt x="864" y="447"/>
                        <a:pt x="864" y="448"/>
                        <a:pt x="864" y="449"/>
                      </a:cubicBezTo>
                      <a:cubicBezTo>
                        <a:pt x="864" y="450"/>
                        <a:pt x="864" y="450"/>
                        <a:pt x="864" y="451"/>
                      </a:cubicBezTo>
                      <a:cubicBezTo>
                        <a:pt x="863" y="453"/>
                        <a:pt x="863" y="454"/>
                        <a:pt x="863" y="456"/>
                      </a:cubicBezTo>
                      <a:cubicBezTo>
                        <a:pt x="863" y="458"/>
                        <a:pt x="863" y="460"/>
                        <a:pt x="863" y="462"/>
                      </a:cubicBezTo>
                      <a:close/>
                      <a:moveTo>
                        <a:pt x="942" y="498"/>
                      </a:moveTo>
                      <a:lnTo>
                        <a:pt x="948" y="429"/>
                      </a:lnTo>
                      <a:lnTo>
                        <a:pt x="908" y="425"/>
                      </a:lnTo>
                      <a:cubicBezTo>
                        <a:pt x="906" y="406"/>
                        <a:pt x="900" y="387"/>
                        <a:pt x="891" y="370"/>
                      </a:cubicBezTo>
                      <a:lnTo>
                        <a:pt x="922" y="344"/>
                      </a:lnTo>
                      <a:lnTo>
                        <a:pt x="877" y="291"/>
                      </a:lnTo>
                      <a:lnTo>
                        <a:pt x="846" y="317"/>
                      </a:lnTo>
                      <a:cubicBezTo>
                        <a:pt x="831" y="305"/>
                        <a:pt x="814" y="296"/>
                        <a:pt x="795" y="290"/>
                      </a:cubicBezTo>
                      <a:lnTo>
                        <a:pt x="798" y="250"/>
                      </a:lnTo>
                      <a:lnTo>
                        <a:pt x="729" y="244"/>
                      </a:lnTo>
                      <a:lnTo>
                        <a:pt x="725" y="284"/>
                      </a:lnTo>
                      <a:cubicBezTo>
                        <a:pt x="706" y="287"/>
                        <a:pt x="687" y="293"/>
                        <a:pt x="670" y="302"/>
                      </a:cubicBezTo>
                      <a:lnTo>
                        <a:pt x="644" y="271"/>
                      </a:lnTo>
                      <a:lnTo>
                        <a:pt x="591" y="316"/>
                      </a:lnTo>
                      <a:lnTo>
                        <a:pt x="617" y="346"/>
                      </a:lnTo>
                      <a:cubicBezTo>
                        <a:pt x="605" y="362"/>
                        <a:pt x="596" y="379"/>
                        <a:pt x="590" y="398"/>
                      </a:cubicBezTo>
                      <a:lnTo>
                        <a:pt x="550" y="394"/>
                      </a:lnTo>
                      <a:lnTo>
                        <a:pt x="544" y="464"/>
                      </a:lnTo>
                      <a:lnTo>
                        <a:pt x="584" y="467"/>
                      </a:lnTo>
                      <a:cubicBezTo>
                        <a:pt x="587" y="487"/>
                        <a:pt x="593" y="505"/>
                        <a:pt x="602" y="522"/>
                      </a:cubicBezTo>
                      <a:lnTo>
                        <a:pt x="571" y="548"/>
                      </a:lnTo>
                      <a:lnTo>
                        <a:pt x="616" y="601"/>
                      </a:lnTo>
                      <a:lnTo>
                        <a:pt x="647" y="575"/>
                      </a:lnTo>
                      <a:cubicBezTo>
                        <a:pt x="662" y="587"/>
                        <a:pt x="679" y="596"/>
                        <a:pt x="698" y="602"/>
                      </a:cubicBezTo>
                      <a:lnTo>
                        <a:pt x="694" y="642"/>
                      </a:lnTo>
                      <a:lnTo>
                        <a:pt x="764" y="648"/>
                      </a:lnTo>
                      <a:lnTo>
                        <a:pt x="767" y="608"/>
                      </a:lnTo>
                      <a:cubicBezTo>
                        <a:pt x="787" y="606"/>
                        <a:pt x="805" y="600"/>
                        <a:pt x="822" y="591"/>
                      </a:cubicBezTo>
                      <a:lnTo>
                        <a:pt x="848" y="621"/>
                      </a:lnTo>
                      <a:lnTo>
                        <a:pt x="901" y="577"/>
                      </a:lnTo>
                      <a:lnTo>
                        <a:pt x="876" y="546"/>
                      </a:lnTo>
                      <a:cubicBezTo>
                        <a:pt x="887" y="531"/>
                        <a:pt x="896" y="513"/>
                        <a:pt x="902" y="494"/>
                      </a:cubicBezTo>
                      <a:lnTo>
                        <a:pt x="942" y="4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8" name="Rectangle 14">
                <a:extLst>
                  <a:ext uri="{FF2B5EF4-FFF2-40B4-BE49-F238E27FC236}">
                    <a16:creationId xmlns:a16="http://schemas.microsoft.com/office/drawing/2014/main" id="{D0AF9459-FC79-4132-8501-1037A7857B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81874" y="4613014"/>
                <a:ext cx="728982" cy="270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PART </a:t>
                </a:r>
                <a:r>
                  <a:rPr lang="en-US" altLang="zh-CN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  <a:endParaRPr lang="zh-CN" altLang="en-US" sz="18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TextBox 59">
                <a:extLst>
                  <a:ext uri="{FF2B5EF4-FFF2-40B4-BE49-F238E27FC236}">
                    <a16:creationId xmlns:a16="http://schemas.microsoft.com/office/drawing/2014/main" id="{295A7489-E0BA-4946-8F6E-E1687DD72C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66161" y="4535226"/>
                <a:ext cx="2290762" cy="440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研究成果与应用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8DD1F2D-1A48-44DE-9A73-CAF01AF2359B}"/>
                </a:ext>
              </a:extLst>
            </p:cNvPr>
            <p:cNvGrpSpPr/>
            <p:nvPr/>
          </p:nvGrpSpPr>
          <p:grpSpPr>
            <a:xfrm flipH="1">
              <a:off x="6433491" y="4741665"/>
              <a:ext cx="4171535" cy="80892"/>
              <a:chOff x="2272062" y="2596259"/>
              <a:chExt cx="4173708" cy="80934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C8921DE9-4A7E-46F7-AFE6-8D0C233D230C}"/>
                  </a:ext>
                </a:extLst>
              </p:cNvPr>
              <p:cNvCxnSpPr/>
              <p:nvPr/>
            </p:nvCxnSpPr>
            <p:spPr>
              <a:xfrm>
                <a:off x="2272062" y="2672770"/>
                <a:ext cx="4158716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8C3F8512-1927-4AAF-8F29-6544CA6AF500}"/>
                  </a:ext>
                </a:extLst>
              </p:cNvPr>
              <p:cNvSpPr/>
              <p:nvPr/>
            </p:nvSpPr>
            <p:spPr>
              <a:xfrm>
                <a:off x="5494740" y="2596259"/>
                <a:ext cx="951030" cy="80934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65053E-BDFA-463B-81C6-3802FB11F910}"/>
              </a:ext>
            </a:extLst>
          </p:cNvPr>
          <p:cNvGrpSpPr/>
          <p:nvPr/>
        </p:nvGrpSpPr>
        <p:grpSpPr>
          <a:xfrm>
            <a:off x="6096000" y="2640335"/>
            <a:ext cx="3648833" cy="470238"/>
            <a:chOff x="5034394" y="3531006"/>
            <a:chExt cx="3648833" cy="47023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9577BB3-9F5E-46C1-990D-4D85942B0E05}"/>
                </a:ext>
              </a:extLst>
            </p:cNvPr>
            <p:cNvSpPr txBox="1"/>
            <p:nvPr/>
          </p:nvSpPr>
          <p:spPr>
            <a:xfrm>
              <a:off x="5034394" y="3531006"/>
              <a:ext cx="1282439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研究目标</a:t>
              </a:r>
            </a:p>
          </p:txBody>
        </p:sp>
        <p:sp>
          <p:nvSpPr>
            <p:cNvPr id="53" name="文本框 9">
              <a:extLst>
                <a:ext uri="{FF2B5EF4-FFF2-40B4-BE49-F238E27FC236}">
                  <a16:creationId xmlns:a16="http://schemas.microsoft.com/office/drawing/2014/main" id="{E93A287B-55BF-43A6-B857-676FC28649DA}"/>
                </a:ext>
              </a:extLst>
            </p:cNvPr>
            <p:cNvSpPr txBox="1"/>
            <p:nvPr/>
          </p:nvSpPr>
          <p:spPr>
            <a:xfrm>
              <a:off x="5034394" y="3792469"/>
              <a:ext cx="1282439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成果形式</a:t>
              </a:r>
            </a:p>
          </p:txBody>
        </p:sp>
        <p:sp>
          <p:nvSpPr>
            <p:cNvPr id="54" name="文本框 9">
              <a:extLst>
                <a:ext uri="{FF2B5EF4-FFF2-40B4-BE49-F238E27FC236}">
                  <a16:creationId xmlns:a16="http://schemas.microsoft.com/office/drawing/2014/main" id="{FE7E05E4-6489-4C65-8098-6329BC6645C2}"/>
                </a:ext>
              </a:extLst>
            </p:cNvPr>
            <p:cNvSpPr txBox="1"/>
            <p:nvPr/>
          </p:nvSpPr>
          <p:spPr>
            <a:xfrm>
              <a:off x="6582450" y="3531006"/>
              <a:ext cx="1577282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应用领域</a:t>
              </a:r>
            </a:p>
          </p:txBody>
        </p:sp>
        <p:sp>
          <p:nvSpPr>
            <p:cNvPr id="55" name="文本框 9">
              <a:extLst>
                <a:ext uri="{FF2B5EF4-FFF2-40B4-BE49-F238E27FC236}">
                  <a16:creationId xmlns:a16="http://schemas.microsoft.com/office/drawing/2014/main" id="{C6AB1404-EFB6-4F74-AA71-D9F0A325B457}"/>
                </a:ext>
              </a:extLst>
            </p:cNvPr>
            <p:cNvSpPr txBox="1"/>
            <p:nvPr/>
          </p:nvSpPr>
          <p:spPr>
            <a:xfrm>
              <a:off x="6582450" y="3792469"/>
              <a:ext cx="2100777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应用前景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4152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1436488" y="1981599"/>
            <a:ext cx="3341489" cy="3519745"/>
          </a:xfrm>
          <a:prstGeom prst="roundRect">
            <a:avLst>
              <a:gd name="adj" fmla="val 9092"/>
            </a:avLst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313D51"/>
              </a:solidFill>
              <a:cs typeface="+mn-ea"/>
              <a:sym typeface="+mn-lt"/>
            </a:endParaRPr>
          </a:p>
        </p:txBody>
      </p:sp>
      <p:sp>
        <p:nvSpPr>
          <p:cNvPr id="6" name="TextBox 29"/>
          <p:cNvSpPr txBox="1"/>
          <p:nvPr/>
        </p:nvSpPr>
        <p:spPr>
          <a:xfrm>
            <a:off x="1870398" y="2525131"/>
            <a:ext cx="2297918" cy="1004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点击输入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4F59890-F842-4484-B5A6-2671B7F19759}"/>
              </a:ext>
            </a:extLst>
          </p:cNvPr>
          <p:cNvGrpSpPr/>
          <p:nvPr/>
        </p:nvGrpSpPr>
        <p:grpSpPr>
          <a:xfrm>
            <a:off x="5803962" y="2269789"/>
            <a:ext cx="4318845" cy="831926"/>
            <a:chOff x="5803962" y="2127200"/>
            <a:chExt cx="4318845" cy="831926"/>
          </a:xfrm>
        </p:grpSpPr>
        <p:sp>
          <p:nvSpPr>
            <p:cNvPr id="14" name="TextBox 30"/>
            <p:cNvSpPr txBox="1"/>
            <p:nvPr/>
          </p:nvSpPr>
          <p:spPr>
            <a:xfrm>
              <a:off x="6984939" y="2127200"/>
              <a:ext cx="2162175" cy="3479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13D51"/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15" name="TextBox 29"/>
            <p:cNvSpPr txBox="1"/>
            <p:nvPr/>
          </p:nvSpPr>
          <p:spPr>
            <a:xfrm>
              <a:off x="6984939" y="2528752"/>
              <a:ext cx="3137868" cy="430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5803962" y="2197473"/>
              <a:ext cx="750628" cy="750628"/>
              <a:chOff x="5892800" y="1936330"/>
              <a:chExt cx="914400" cy="9144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892800" y="1936330"/>
                <a:ext cx="914400" cy="914400"/>
              </a:xfrm>
              <a:prstGeom prst="ellipse">
                <a:avLst/>
              </a:prstGeom>
              <a:ln w="9525">
                <a:solidFill>
                  <a:srgbClr val="313D5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5974563" y="2018093"/>
                <a:ext cx="750874" cy="750874"/>
              </a:xfrm>
              <a:prstGeom prst="ellipse">
                <a:avLst/>
              </a:prstGeom>
              <a:solidFill>
                <a:srgbClr val="244C89"/>
              </a:solidFill>
              <a:ln w="9525">
                <a:noFill/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981791" y="2388003"/>
              <a:ext cx="394970" cy="369568"/>
              <a:chOff x="6012173" y="3182972"/>
              <a:chExt cx="517169" cy="483911"/>
            </a:xfrm>
            <a:solidFill>
              <a:schemeClr val="bg1"/>
            </a:solidFill>
          </p:grpSpPr>
          <p:sp>
            <p:nvSpPr>
              <p:cNvPr id="50" name="Freeform 250"/>
              <p:cNvSpPr>
                <a:spLocks/>
              </p:cNvSpPr>
              <p:nvPr/>
            </p:nvSpPr>
            <p:spPr bwMode="auto">
              <a:xfrm>
                <a:off x="6012173" y="3324321"/>
                <a:ext cx="495551" cy="342562"/>
              </a:xfrm>
              <a:custGeom>
                <a:avLst/>
                <a:gdLst>
                  <a:gd name="T0" fmla="*/ 132 w 238"/>
                  <a:gd name="T1" fmla="*/ 164 h 164"/>
                  <a:gd name="T2" fmla="*/ 84 w 238"/>
                  <a:gd name="T3" fmla="*/ 153 h 164"/>
                  <a:gd name="T4" fmla="*/ 26 w 238"/>
                  <a:gd name="T5" fmla="*/ 0 h 164"/>
                  <a:gd name="T6" fmla="*/ 65 w 238"/>
                  <a:gd name="T7" fmla="*/ 17 h 164"/>
                  <a:gd name="T8" fmla="*/ 102 w 238"/>
                  <a:gd name="T9" fmla="*/ 115 h 164"/>
                  <a:gd name="T10" fmla="*/ 199 w 238"/>
                  <a:gd name="T11" fmla="*/ 78 h 164"/>
                  <a:gd name="T12" fmla="*/ 238 w 238"/>
                  <a:gd name="T13" fmla="*/ 95 h 164"/>
                  <a:gd name="T14" fmla="*/ 173 w 238"/>
                  <a:gd name="T15" fmla="*/ 156 h 164"/>
                  <a:gd name="T16" fmla="*/ 132 w 238"/>
                  <a:gd name="T1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64">
                    <a:moveTo>
                      <a:pt x="132" y="164"/>
                    </a:moveTo>
                    <a:cubicBezTo>
                      <a:pt x="116" y="164"/>
                      <a:pt x="100" y="160"/>
                      <a:pt x="84" y="153"/>
                    </a:cubicBezTo>
                    <a:cubicBezTo>
                      <a:pt x="26" y="127"/>
                      <a:pt x="0" y="58"/>
                      <a:pt x="26" y="0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48" y="54"/>
                      <a:pt x="65" y="98"/>
                      <a:pt x="102" y="115"/>
                    </a:cubicBezTo>
                    <a:cubicBezTo>
                      <a:pt x="139" y="132"/>
                      <a:pt x="183" y="115"/>
                      <a:pt x="199" y="78"/>
                    </a:cubicBezTo>
                    <a:cubicBezTo>
                      <a:pt x="238" y="95"/>
                      <a:pt x="238" y="95"/>
                      <a:pt x="238" y="95"/>
                    </a:cubicBezTo>
                    <a:cubicBezTo>
                      <a:pt x="225" y="124"/>
                      <a:pt x="202" y="145"/>
                      <a:pt x="173" y="156"/>
                    </a:cubicBezTo>
                    <a:cubicBezTo>
                      <a:pt x="160" y="161"/>
                      <a:pt x="146" y="164"/>
                      <a:pt x="132" y="1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251"/>
              <p:cNvSpPr>
                <a:spLocks/>
              </p:cNvSpPr>
              <p:nvPr/>
            </p:nvSpPr>
            <p:spPr bwMode="auto">
              <a:xfrm>
                <a:off x="6077027" y="3182972"/>
                <a:ext cx="187911" cy="157978"/>
              </a:xfrm>
              <a:custGeom>
                <a:avLst/>
                <a:gdLst>
                  <a:gd name="T0" fmla="*/ 90 w 90"/>
                  <a:gd name="T1" fmla="*/ 0 h 76"/>
                  <a:gd name="T2" fmla="*/ 10 w 90"/>
                  <a:gd name="T3" fmla="*/ 43 h 76"/>
                  <a:gd name="T4" fmla="*/ 0 w 90"/>
                  <a:gd name="T5" fmla="*/ 58 h 76"/>
                  <a:gd name="T6" fmla="*/ 39 w 90"/>
                  <a:gd name="T7" fmla="*/ 76 h 76"/>
                  <a:gd name="T8" fmla="*/ 43 w 90"/>
                  <a:gd name="T9" fmla="*/ 69 h 76"/>
                  <a:gd name="T10" fmla="*/ 90 w 90"/>
                  <a:gd name="T11" fmla="*/ 43 h 76"/>
                  <a:gd name="T12" fmla="*/ 90 w 90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76">
                    <a:moveTo>
                      <a:pt x="90" y="0"/>
                    </a:moveTo>
                    <a:cubicBezTo>
                      <a:pt x="59" y="3"/>
                      <a:pt x="30" y="18"/>
                      <a:pt x="10" y="43"/>
                    </a:cubicBezTo>
                    <a:cubicBezTo>
                      <a:pt x="6" y="48"/>
                      <a:pt x="3" y="53"/>
                      <a:pt x="0" y="58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40" y="74"/>
                      <a:pt x="42" y="72"/>
                      <a:pt x="43" y="69"/>
                    </a:cubicBezTo>
                    <a:cubicBezTo>
                      <a:pt x="55" y="55"/>
                      <a:pt x="72" y="45"/>
                      <a:pt x="90" y="43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252"/>
              <p:cNvSpPr>
                <a:spLocks/>
              </p:cNvSpPr>
              <p:nvPr/>
            </p:nvSpPr>
            <p:spPr bwMode="auto">
              <a:xfrm>
                <a:off x="6436218" y="3445714"/>
                <a:ext cx="93124" cy="56539"/>
              </a:xfrm>
              <a:custGeom>
                <a:avLst/>
                <a:gdLst>
                  <a:gd name="T0" fmla="*/ 2 w 45"/>
                  <a:gd name="T1" fmla="*/ 0 h 27"/>
                  <a:gd name="T2" fmla="*/ 0 w 45"/>
                  <a:gd name="T3" fmla="*/ 10 h 27"/>
                  <a:gd name="T4" fmla="*/ 39 w 45"/>
                  <a:gd name="T5" fmla="*/ 27 h 27"/>
                  <a:gd name="T6" fmla="*/ 45 w 45"/>
                  <a:gd name="T7" fmla="*/ 0 h 27"/>
                  <a:gd name="T8" fmla="*/ 2 w 4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7">
                    <a:moveTo>
                      <a:pt x="2" y="0"/>
                    </a:moveTo>
                    <a:cubicBezTo>
                      <a:pt x="2" y="4"/>
                      <a:pt x="1" y="7"/>
                      <a:pt x="0" y="10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2" y="19"/>
                      <a:pt x="44" y="10"/>
                      <a:pt x="45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253"/>
              <p:cNvSpPr>
                <a:spLocks/>
              </p:cNvSpPr>
              <p:nvPr/>
            </p:nvSpPr>
            <p:spPr bwMode="auto">
              <a:xfrm>
                <a:off x="6286555" y="3182972"/>
                <a:ext cx="242787" cy="241125"/>
              </a:xfrm>
              <a:custGeom>
                <a:avLst/>
                <a:gdLst>
                  <a:gd name="T0" fmla="*/ 116 w 116"/>
                  <a:gd name="T1" fmla="*/ 116 h 116"/>
                  <a:gd name="T2" fmla="*/ 74 w 116"/>
                  <a:gd name="T3" fmla="*/ 116 h 116"/>
                  <a:gd name="T4" fmla="*/ 0 w 116"/>
                  <a:gd name="T5" fmla="*/ 42 h 116"/>
                  <a:gd name="T6" fmla="*/ 0 w 116"/>
                  <a:gd name="T7" fmla="*/ 0 h 116"/>
                  <a:gd name="T8" fmla="*/ 116 w 116"/>
                  <a:gd name="T9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6">
                    <a:moveTo>
                      <a:pt x="116" y="116"/>
                    </a:moveTo>
                    <a:cubicBezTo>
                      <a:pt x="74" y="116"/>
                      <a:pt x="74" y="116"/>
                      <a:pt x="74" y="116"/>
                    </a:cubicBezTo>
                    <a:cubicBezTo>
                      <a:pt x="74" y="75"/>
                      <a:pt x="41" y="42"/>
                      <a:pt x="0" y="4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4" y="0"/>
                      <a:pt x="116" y="52"/>
                      <a:pt x="116" y="1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4" name="Rectangle 254"/>
              <p:cNvSpPr>
                <a:spLocks noChangeArrowheads="1"/>
              </p:cNvSpPr>
              <p:nvPr/>
            </p:nvSpPr>
            <p:spPr bwMode="auto">
              <a:xfrm>
                <a:off x="6200083" y="3454029"/>
                <a:ext cx="43236" cy="5653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5" name="Rectangle 255"/>
              <p:cNvSpPr>
                <a:spLocks noChangeArrowheads="1"/>
              </p:cNvSpPr>
              <p:nvPr/>
            </p:nvSpPr>
            <p:spPr bwMode="auto">
              <a:xfrm>
                <a:off x="6264938" y="3382523"/>
                <a:ext cx="44899" cy="128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6" name="Rectangle 256"/>
              <p:cNvSpPr>
                <a:spLocks noChangeArrowheads="1"/>
              </p:cNvSpPr>
              <p:nvPr/>
            </p:nvSpPr>
            <p:spPr bwMode="auto">
              <a:xfrm>
                <a:off x="6331455" y="3345938"/>
                <a:ext cx="43236" cy="16463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259C759-8D65-4E18-9942-39584293988A}"/>
              </a:ext>
            </a:extLst>
          </p:cNvPr>
          <p:cNvGrpSpPr/>
          <p:nvPr/>
        </p:nvGrpSpPr>
        <p:grpSpPr>
          <a:xfrm>
            <a:off x="5803962" y="4356179"/>
            <a:ext cx="4318845" cy="831926"/>
            <a:chOff x="5803962" y="4484310"/>
            <a:chExt cx="4318845" cy="831926"/>
          </a:xfrm>
        </p:grpSpPr>
        <p:sp>
          <p:nvSpPr>
            <p:cNvPr id="62" name="TextBox 30"/>
            <p:cNvSpPr txBox="1"/>
            <p:nvPr/>
          </p:nvSpPr>
          <p:spPr>
            <a:xfrm>
              <a:off x="6984939" y="4484310"/>
              <a:ext cx="2162175" cy="3479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13D51"/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63" name="TextBox 29"/>
            <p:cNvSpPr txBox="1"/>
            <p:nvPr/>
          </p:nvSpPr>
          <p:spPr>
            <a:xfrm>
              <a:off x="6984939" y="4885862"/>
              <a:ext cx="3137868" cy="430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5803962" y="4554583"/>
              <a:ext cx="750628" cy="750628"/>
              <a:chOff x="5892800" y="5155598"/>
              <a:chExt cx="914400" cy="91440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5892800" y="5155598"/>
                <a:ext cx="914400" cy="914400"/>
              </a:xfrm>
              <a:prstGeom prst="ellipse">
                <a:avLst/>
              </a:prstGeom>
              <a:ln w="9525">
                <a:solidFill>
                  <a:srgbClr val="313D5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5974563" y="5237361"/>
                <a:ext cx="750874" cy="750874"/>
              </a:xfrm>
              <a:prstGeom prst="ellipse">
                <a:avLst/>
              </a:prstGeom>
              <a:solidFill>
                <a:srgbClr val="244C89"/>
              </a:solidFill>
              <a:ln w="9525">
                <a:noFill/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016081" y="4743207"/>
              <a:ext cx="326390" cy="373380"/>
              <a:chOff x="9477707" y="1892543"/>
              <a:chExt cx="427372" cy="488900"/>
            </a:xfrm>
            <a:solidFill>
              <a:schemeClr val="bg1"/>
            </a:solidFill>
          </p:grpSpPr>
          <p:sp>
            <p:nvSpPr>
              <p:cNvPr id="29" name="Oval 194"/>
              <p:cNvSpPr>
                <a:spLocks noChangeArrowheads="1"/>
              </p:cNvSpPr>
              <p:nvPr/>
            </p:nvSpPr>
            <p:spPr bwMode="auto">
              <a:xfrm>
                <a:off x="9604090" y="2291645"/>
                <a:ext cx="89798" cy="8979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0" name="Oval 195"/>
              <p:cNvSpPr>
                <a:spLocks noChangeArrowheads="1"/>
              </p:cNvSpPr>
              <p:nvPr/>
            </p:nvSpPr>
            <p:spPr bwMode="auto">
              <a:xfrm>
                <a:off x="9772044" y="2291645"/>
                <a:ext cx="86472" cy="8979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96"/>
              <p:cNvSpPr>
                <a:spLocks/>
              </p:cNvSpPr>
              <p:nvPr/>
            </p:nvSpPr>
            <p:spPr bwMode="auto">
              <a:xfrm>
                <a:off x="9477707" y="1939105"/>
                <a:ext cx="392450" cy="330922"/>
              </a:xfrm>
              <a:custGeom>
                <a:avLst/>
                <a:gdLst>
                  <a:gd name="T0" fmla="*/ 180 w 188"/>
                  <a:gd name="T1" fmla="*/ 158 h 158"/>
                  <a:gd name="T2" fmla="*/ 180 w 188"/>
                  <a:gd name="T3" fmla="*/ 158 h 158"/>
                  <a:gd name="T4" fmla="*/ 66 w 188"/>
                  <a:gd name="T5" fmla="*/ 157 h 158"/>
                  <a:gd name="T6" fmla="*/ 59 w 188"/>
                  <a:gd name="T7" fmla="*/ 151 h 158"/>
                  <a:gd name="T8" fmla="*/ 31 w 188"/>
                  <a:gd name="T9" fmla="*/ 23 h 158"/>
                  <a:gd name="T10" fmla="*/ 7 w 188"/>
                  <a:gd name="T11" fmla="*/ 17 h 158"/>
                  <a:gd name="T12" fmla="*/ 2 w 188"/>
                  <a:gd name="T13" fmla="*/ 7 h 158"/>
                  <a:gd name="T14" fmla="*/ 12 w 188"/>
                  <a:gd name="T15" fmla="*/ 1 h 158"/>
                  <a:gd name="T16" fmla="*/ 40 w 188"/>
                  <a:gd name="T17" fmla="*/ 9 h 158"/>
                  <a:gd name="T18" fmla="*/ 46 w 188"/>
                  <a:gd name="T19" fmla="*/ 15 h 158"/>
                  <a:gd name="T20" fmla="*/ 73 w 188"/>
                  <a:gd name="T21" fmla="*/ 141 h 158"/>
                  <a:gd name="T22" fmla="*/ 180 w 188"/>
                  <a:gd name="T23" fmla="*/ 141 h 158"/>
                  <a:gd name="T24" fmla="*/ 188 w 188"/>
                  <a:gd name="T25" fmla="*/ 149 h 158"/>
                  <a:gd name="T26" fmla="*/ 180 w 188"/>
                  <a:gd name="T27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8" h="158">
                    <a:moveTo>
                      <a:pt x="180" y="158"/>
                    </a:moveTo>
                    <a:cubicBezTo>
                      <a:pt x="180" y="158"/>
                      <a:pt x="180" y="158"/>
                      <a:pt x="180" y="158"/>
                    </a:cubicBezTo>
                    <a:cubicBezTo>
                      <a:pt x="66" y="157"/>
                      <a:pt x="66" y="157"/>
                      <a:pt x="66" y="157"/>
                    </a:cubicBezTo>
                    <a:cubicBezTo>
                      <a:pt x="63" y="157"/>
                      <a:pt x="59" y="154"/>
                      <a:pt x="59" y="151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3" y="15"/>
                      <a:pt x="0" y="11"/>
                      <a:pt x="2" y="7"/>
                    </a:cubicBezTo>
                    <a:cubicBezTo>
                      <a:pt x="3" y="2"/>
                      <a:pt x="7" y="0"/>
                      <a:pt x="12" y="1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3" y="10"/>
                      <a:pt x="45" y="12"/>
                      <a:pt x="46" y="15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180" y="141"/>
                      <a:pt x="180" y="141"/>
                      <a:pt x="180" y="141"/>
                    </a:cubicBezTo>
                    <a:cubicBezTo>
                      <a:pt x="184" y="141"/>
                      <a:pt x="188" y="145"/>
                      <a:pt x="188" y="149"/>
                    </a:cubicBezTo>
                    <a:cubicBezTo>
                      <a:pt x="188" y="154"/>
                      <a:pt x="184" y="158"/>
                      <a:pt x="180" y="1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97"/>
              <p:cNvSpPr>
                <a:spLocks/>
              </p:cNvSpPr>
              <p:nvPr/>
            </p:nvSpPr>
            <p:spPr bwMode="auto">
              <a:xfrm>
                <a:off x="9574157" y="2028903"/>
                <a:ext cx="330922" cy="171282"/>
              </a:xfrm>
              <a:custGeom>
                <a:avLst/>
                <a:gdLst>
                  <a:gd name="T0" fmla="*/ 148 w 159"/>
                  <a:gd name="T1" fmla="*/ 75 h 82"/>
                  <a:gd name="T2" fmla="*/ 141 w 159"/>
                  <a:gd name="T3" fmla="*/ 82 h 82"/>
                  <a:gd name="T4" fmla="*/ 18 w 159"/>
                  <a:gd name="T5" fmla="*/ 82 h 82"/>
                  <a:gd name="T6" fmla="*/ 12 w 159"/>
                  <a:gd name="T7" fmla="*/ 75 h 82"/>
                  <a:gd name="T8" fmla="*/ 0 w 159"/>
                  <a:gd name="T9" fmla="*/ 6 h 82"/>
                  <a:gd name="T10" fmla="*/ 6 w 159"/>
                  <a:gd name="T11" fmla="*/ 0 h 82"/>
                  <a:gd name="T12" fmla="*/ 159 w 159"/>
                  <a:gd name="T13" fmla="*/ 15 h 82"/>
                  <a:gd name="T14" fmla="*/ 148 w 159"/>
                  <a:gd name="T15" fmla="*/ 7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82">
                    <a:moveTo>
                      <a:pt x="148" y="75"/>
                    </a:moveTo>
                    <a:cubicBezTo>
                      <a:pt x="148" y="79"/>
                      <a:pt x="145" y="82"/>
                      <a:pt x="141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5" y="82"/>
                      <a:pt x="12" y="79"/>
                      <a:pt x="12" y="7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59" y="15"/>
                      <a:pt x="159" y="15"/>
                      <a:pt x="159" y="15"/>
                    </a:cubicBezTo>
                    <a:lnTo>
                      <a:pt x="148" y="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98"/>
              <p:cNvSpPr>
                <a:spLocks/>
              </p:cNvSpPr>
              <p:nvPr/>
            </p:nvSpPr>
            <p:spPr bwMode="auto">
              <a:xfrm>
                <a:off x="9725483" y="1892543"/>
                <a:ext cx="44899" cy="34922"/>
              </a:xfrm>
              <a:custGeom>
                <a:avLst/>
                <a:gdLst>
                  <a:gd name="T0" fmla="*/ 23 w 27"/>
                  <a:gd name="T1" fmla="*/ 0 h 21"/>
                  <a:gd name="T2" fmla="*/ 18 w 27"/>
                  <a:gd name="T3" fmla="*/ 0 h 21"/>
                  <a:gd name="T4" fmla="*/ 6 w 27"/>
                  <a:gd name="T5" fmla="*/ 0 h 21"/>
                  <a:gd name="T6" fmla="*/ 3 w 27"/>
                  <a:gd name="T7" fmla="*/ 0 h 21"/>
                  <a:gd name="T8" fmla="*/ 0 w 27"/>
                  <a:gd name="T9" fmla="*/ 21 h 21"/>
                  <a:gd name="T10" fmla="*/ 8 w 27"/>
                  <a:gd name="T11" fmla="*/ 21 h 21"/>
                  <a:gd name="T12" fmla="*/ 19 w 27"/>
                  <a:gd name="T13" fmla="*/ 21 h 21"/>
                  <a:gd name="T14" fmla="*/ 27 w 27"/>
                  <a:gd name="T15" fmla="*/ 21 h 21"/>
                  <a:gd name="T16" fmla="*/ 23 w 27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1">
                    <a:moveTo>
                      <a:pt x="23" y="0"/>
                    </a:moveTo>
                    <a:lnTo>
                      <a:pt x="1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21"/>
                    </a:lnTo>
                    <a:lnTo>
                      <a:pt x="8" y="21"/>
                    </a:lnTo>
                    <a:lnTo>
                      <a:pt x="19" y="21"/>
                    </a:lnTo>
                    <a:lnTo>
                      <a:pt x="27" y="21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99"/>
              <p:cNvSpPr>
                <a:spLocks/>
              </p:cNvSpPr>
              <p:nvPr/>
            </p:nvSpPr>
            <p:spPr bwMode="auto">
              <a:xfrm>
                <a:off x="9665617" y="1902520"/>
                <a:ext cx="51551" cy="49888"/>
              </a:xfrm>
              <a:custGeom>
                <a:avLst/>
                <a:gdLst>
                  <a:gd name="T0" fmla="*/ 16 w 31"/>
                  <a:gd name="T1" fmla="*/ 0 h 30"/>
                  <a:gd name="T2" fmla="*/ 12 w 31"/>
                  <a:gd name="T3" fmla="*/ 1 h 30"/>
                  <a:gd name="T4" fmla="*/ 4 w 31"/>
                  <a:gd name="T5" fmla="*/ 7 h 30"/>
                  <a:gd name="T6" fmla="*/ 0 w 31"/>
                  <a:gd name="T7" fmla="*/ 10 h 30"/>
                  <a:gd name="T8" fmla="*/ 9 w 31"/>
                  <a:gd name="T9" fmla="*/ 30 h 30"/>
                  <a:gd name="T10" fmla="*/ 15 w 31"/>
                  <a:gd name="T11" fmla="*/ 25 h 30"/>
                  <a:gd name="T12" fmla="*/ 24 w 31"/>
                  <a:gd name="T13" fmla="*/ 20 h 30"/>
                  <a:gd name="T14" fmla="*/ 31 w 31"/>
                  <a:gd name="T15" fmla="*/ 15 h 30"/>
                  <a:gd name="T16" fmla="*/ 16 w 31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0">
                    <a:moveTo>
                      <a:pt x="16" y="0"/>
                    </a:moveTo>
                    <a:lnTo>
                      <a:pt x="12" y="1"/>
                    </a:lnTo>
                    <a:lnTo>
                      <a:pt x="4" y="7"/>
                    </a:lnTo>
                    <a:lnTo>
                      <a:pt x="0" y="10"/>
                    </a:lnTo>
                    <a:lnTo>
                      <a:pt x="9" y="30"/>
                    </a:lnTo>
                    <a:lnTo>
                      <a:pt x="15" y="25"/>
                    </a:lnTo>
                    <a:lnTo>
                      <a:pt x="24" y="20"/>
                    </a:lnTo>
                    <a:lnTo>
                      <a:pt x="31" y="15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200"/>
              <p:cNvSpPr>
                <a:spLocks/>
              </p:cNvSpPr>
              <p:nvPr/>
            </p:nvSpPr>
            <p:spPr bwMode="auto">
              <a:xfrm>
                <a:off x="9622381" y="1944094"/>
                <a:ext cx="49888" cy="51551"/>
              </a:xfrm>
              <a:custGeom>
                <a:avLst/>
                <a:gdLst>
                  <a:gd name="T0" fmla="*/ 10 w 30"/>
                  <a:gd name="T1" fmla="*/ 0 h 31"/>
                  <a:gd name="T2" fmla="*/ 7 w 30"/>
                  <a:gd name="T3" fmla="*/ 4 h 31"/>
                  <a:gd name="T4" fmla="*/ 2 w 30"/>
                  <a:gd name="T5" fmla="*/ 14 h 31"/>
                  <a:gd name="T6" fmla="*/ 0 w 30"/>
                  <a:gd name="T7" fmla="*/ 17 h 31"/>
                  <a:gd name="T8" fmla="*/ 17 w 30"/>
                  <a:gd name="T9" fmla="*/ 31 h 31"/>
                  <a:gd name="T10" fmla="*/ 21 w 30"/>
                  <a:gd name="T11" fmla="*/ 24 h 31"/>
                  <a:gd name="T12" fmla="*/ 26 w 30"/>
                  <a:gd name="T13" fmla="*/ 14 h 31"/>
                  <a:gd name="T14" fmla="*/ 30 w 30"/>
                  <a:gd name="T15" fmla="*/ 7 h 31"/>
                  <a:gd name="T16" fmla="*/ 10 w 30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10" y="0"/>
                    </a:moveTo>
                    <a:lnTo>
                      <a:pt x="7" y="4"/>
                    </a:lnTo>
                    <a:lnTo>
                      <a:pt x="2" y="14"/>
                    </a:lnTo>
                    <a:lnTo>
                      <a:pt x="0" y="17"/>
                    </a:lnTo>
                    <a:lnTo>
                      <a:pt x="17" y="31"/>
                    </a:lnTo>
                    <a:lnTo>
                      <a:pt x="21" y="24"/>
                    </a:lnTo>
                    <a:lnTo>
                      <a:pt x="26" y="14"/>
                    </a:lnTo>
                    <a:lnTo>
                      <a:pt x="30" y="7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01"/>
              <p:cNvSpPr>
                <a:spLocks/>
              </p:cNvSpPr>
              <p:nvPr/>
            </p:nvSpPr>
            <p:spPr bwMode="auto">
              <a:xfrm>
                <a:off x="9610741" y="2002296"/>
                <a:ext cx="38248" cy="43236"/>
              </a:xfrm>
              <a:custGeom>
                <a:avLst/>
                <a:gdLst>
                  <a:gd name="T0" fmla="*/ 0 w 23"/>
                  <a:gd name="T1" fmla="*/ 5 h 26"/>
                  <a:gd name="T2" fmla="*/ 0 w 23"/>
                  <a:gd name="T3" fmla="*/ 9 h 26"/>
                  <a:gd name="T4" fmla="*/ 2 w 23"/>
                  <a:gd name="T5" fmla="*/ 20 h 26"/>
                  <a:gd name="T6" fmla="*/ 2 w 23"/>
                  <a:gd name="T7" fmla="*/ 25 h 26"/>
                  <a:gd name="T8" fmla="*/ 23 w 23"/>
                  <a:gd name="T9" fmla="*/ 26 h 26"/>
                  <a:gd name="T10" fmla="*/ 22 w 23"/>
                  <a:gd name="T11" fmla="*/ 19 h 26"/>
                  <a:gd name="T12" fmla="*/ 22 w 23"/>
                  <a:gd name="T13" fmla="*/ 9 h 26"/>
                  <a:gd name="T14" fmla="*/ 22 w 23"/>
                  <a:gd name="T15" fmla="*/ 0 h 26"/>
                  <a:gd name="T16" fmla="*/ 0 w 23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6">
                    <a:moveTo>
                      <a:pt x="0" y="5"/>
                    </a:moveTo>
                    <a:lnTo>
                      <a:pt x="0" y="9"/>
                    </a:lnTo>
                    <a:lnTo>
                      <a:pt x="2" y="20"/>
                    </a:lnTo>
                    <a:lnTo>
                      <a:pt x="2" y="25"/>
                    </a:lnTo>
                    <a:lnTo>
                      <a:pt x="23" y="26"/>
                    </a:lnTo>
                    <a:lnTo>
                      <a:pt x="22" y="19"/>
                    </a:lnTo>
                    <a:lnTo>
                      <a:pt x="22" y="9"/>
                    </a:lnTo>
                    <a:lnTo>
                      <a:pt x="22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202"/>
              <p:cNvSpPr>
                <a:spLocks/>
              </p:cNvSpPr>
              <p:nvPr/>
            </p:nvSpPr>
            <p:spPr bwMode="auto">
              <a:xfrm>
                <a:off x="9622381" y="2057173"/>
                <a:ext cx="49888" cy="51551"/>
              </a:xfrm>
              <a:custGeom>
                <a:avLst/>
                <a:gdLst>
                  <a:gd name="T0" fmla="*/ 0 w 30"/>
                  <a:gd name="T1" fmla="*/ 13 h 31"/>
                  <a:gd name="T2" fmla="*/ 2 w 30"/>
                  <a:gd name="T3" fmla="*/ 17 h 31"/>
                  <a:gd name="T4" fmla="*/ 7 w 30"/>
                  <a:gd name="T5" fmla="*/ 27 h 31"/>
                  <a:gd name="T6" fmla="*/ 10 w 30"/>
                  <a:gd name="T7" fmla="*/ 31 h 31"/>
                  <a:gd name="T8" fmla="*/ 30 w 30"/>
                  <a:gd name="T9" fmla="*/ 22 h 31"/>
                  <a:gd name="T10" fmla="*/ 26 w 30"/>
                  <a:gd name="T11" fmla="*/ 16 h 31"/>
                  <a:gd name="T12" fmla="*/ 20 w 30"/>
                  <a:gd name="T13" fmla="*/ 6 h 31"/>
                  <a:gd name="T14" fmla="*/ 16 w 30"/>
                  <a:gd name="T15" fmla="*/ 0 h 31"/>
                  <a:gd name="T16" fmla="*/ 0 w 30"/>
                  <a:gd name="T1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0" y="13"/>
                    </a:moveTo>
                    <a:lnTo>
                      <a:pt x="2" y="17"/>
                    </a:lnTo>
                    <a:lnTo>
                      <a:pt x="7" y="27"/>
                    </a:lnTo>
                    <a:lnTo>
                      <a:pt x="10" y="31"/>
                    </a:lnTo>
                    <a:lnTo>
                      <a:pt x="30" y="22"/>
                    </a:lnTo>
                    <a:lnTo>
                      <a:pt x="26" y="16"/>
                    </a:lnTo>
                    <a:lnTo>
                      <a:pt x="20" y="6"/>
                    </a:lnTo>
                    <a:lnTo>
                      <a:pt x="16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203"/>
              <p:cNvSpPr>
                <a:spLocks/>
              </p:cNvSpPr>
              <p:nvPr/>
            </p:nvSpPr>
            <p:spPr bwMode="auto">
              <a:xfrm>
                <a:off x="9665617" y="2102071"/>
                <a:ext cx="49888" cy="48225"/>
              </a:xfrm>
              <a:custGeom>
                <a:avLst/>
                <a:gdLst>
                  <a:gd name="T0" fmla="*/ 0 w 30"/>
                  <a:gd name="T1" fmla="*/ 20 h 29"/>
                  <a:gd name="T2" fmla="*/ 4 w 30"/>
                  <a:gd name="T3" fmla="*/ 22 h 29"/>
                  <a:gd name="T4" fmla="*/ 14 w 30"/>
                  <a:gd name="T5" fmla="*/ 28 h 29"/>
                  <a:gd name="T6" fmla="*/ 17 w 30"/>
                  <a:gd name="T7" fmla="*/ 29 h 29"/>
                  <a:gd name="T8" fmla="*/ 30 w 30"/>
                  <a:gd name="T9" fmla="*/ 12 h 29"/>
                  <a:gd name="T10" fmla="*/ 22 w 30"/>
                  <a:gd name="T11" fmla="*/ 9 h 29"/>
                  <a:gd name="T12" fmla="*/ 14 w 30"/>
                  <a:gd name="T13" fmla="*/ 4 h 29"/>
                  <a:gd name="T14" fmla="*/ 6 w 30"/>
                  <a:gd name="T15" fmla="*/ 0 h 29"/>
                  <a:gd name="T16" fmla="*/ 0 w 30"/>
                  <a:gd name="T17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9">
                    <a:moveTo>
                      <a:pt x="0" y="20"/>
                    </a:moveTo>
                    <a:lnTo>
                      <a:pt x="4" y="22"/>
                    </a:lnTo>
                    <a:lnTo>
                      <a:pt x="14" y="28"/>
                    </a:lnTo>
                    <a:lnTo>
                      <a:pt x="17" y="29"/>
                    </a:lnTo>
                    <a:lnTo>
                      <a:pt x="30" y="12"/>
                    </a:lnTo>
                    <a:lnTo>
                      <a:pt x="22" y="9"/>
                    </a:lnTo>
                    <a:lnTo>
                      <a:pt x="14" y="4"/>
                    </a:lnTo>
                    <a:lnTo>
                      <a:pt x="6" y="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204"/>
              <p:cNvSpPr>
                <a:spLocks/>
              </p:cNvSpPr>
              <p:nvPr/>
            </p:nvSpPr>
            <p:spPr bwMode="auto">
              <a:xfrm>
                <a:off x="9723820" y="2125352"/>
                <a:ext cx="43236" cy="34922"/>
              </a:xfrm>
              <a:custGeom>
                <a:avLst/>
                <a:gdLst>
                  <a:gd name="T0" fmla="*/ 4 w 26"/>
                  <a:gd name="T1" fmla="*/ 21 h 21"/>
                  <a:gd name="T2" fmla="*/ 9 w 26"/>
                  <a:gd name="T3" fmla="*/ 21 h 21"/>
                  <a:gd name="T4" fmla="*/ 19 w 26"/>
                  <a:gd name="T5" fmla="*/ 21 h 21"/>
                  <a:gd name="T6" fmla="*/ 24 w 26"/>
                  <a:gd name="T7" fmla="*/ 21 h 21"/>
                  <a:gd name="T8" fmla="*/ 26 w 26"/>
                  <a:gd name="T9" fmla="*/ 0 h 21"/>
                  <a:gd name="T10" fmla="*/ 19 w 26"/>
                  <a:gd name="T11" fmla="*/ 0 h 21"/>
                  <a:gd name="T12" fmla="*/ 7 w 26"/>
                  <a:gd name="T13" fmla="*/ 0 h 21"/>
                  <a:gd name="T14" fmla="*/ 0 w 26"/>
                  <a:gd name="T15" fmla="*/ 1 h 21"/>
                  <a:gd name="T16" fmla="*/ 4 w 26"/>
                  <a:gd name="T1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1">
                    <a:moveTo>
                      <a:pt x="4" y="21"/>
                    </a:moveTo>
                    <a:lnTo>
                      <a:pt x="9" y="21"/>
                    </a:lnTo>
                    <a:lnTo>
                      <a:pt x="19" y="21"/>
                    </a:lnTo>
                    <a:lnTo>
                      <a:pt x="24" y="21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7" y="0"/>
                    </a:lnTo>
                    <a:lnTo>
                      <a:pt x="0" y="1"/>
                    </a:lnTo>
                    <a:lnTo>
                      <a:pt x="4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206"/>
              <p:cNvSpPr>
                <a:spLocks/>
              </p:cNvSpPr>
              <p:nvPr/>
            </p:nvSpPr>
            <p:spPr bwMode="auto">
              <a:xfrm>
                <a:off x="9775370" y="2102071"/>
                <a:ext cx="53214" cy="49888"/>
              </a:xfrm>
              <a:custGeom>
                <a:avLst/>
                <a:gdLst>
                  <a:gd name="T0" fmla="*/ 15 w 32"/>
                  <a:gd name="T1" fmla="*/ 30 h 30"/>
                  <a:gd name="T2" fmla="*/ 18 w 32"/>
                  <a:gd name="T3" fmla="*/ 28 h 30"/>
                  <a:gd name="T4" fmla="*/ 28 w 32"/>
                  <a:gd name="T5" fmla="*/ 22 h 30"/>
                  <a:gd name="T6" fmla="*/ 32 w 32"/>
                  <a:gd name="T7" fmla="*/ 19 h 30"/>
                  <a:gd name="T8" fmla="*/ 23 w 32"/>
                  <a:gd name="T9" fmla="*/ 0 h 30"/>
                  <a:gd name="T10" fmla="*/ 17 w 32"/>
                  <a:gd name="T11" fmla="*/ 4 h 30"/>
                  <a:gd name="T12" fmla="*/ 7 w 32"/>
                  <a:gd name="T13" fmla="*/ 10 h 30"/>
                  <a:gd name="T14" fmla="*/ 0 w 32"/>
                  <a:gd name="T15" fmla="*/ 14 h 30"/>
                  <a:gd name="T16" fmla="*/ 15 w 32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0">
                    <a:moveTo>
                      <a:pt x="15" y="30"/>
                    </a:moveTo>
                    <a:lnTo>
                      <a:pt x="18" y="28"/>
                    </a:lnTo>
                    <a:lnTo>
                      <a:pt x="28" y="22"/>
                    </a:lnTo>
                    <a:lnTo>
                      <a:pt x="32" y="19"/>
                    </a:lnTo>
                    <a:lnTo>
                      <a:pt x="23" y="0"/>
                    </a:lnTo>
                    <a:lnTo>
                      <a:pt x="17" y="4"/>
                    </a:lnTo>
                    <a:lnTo>
                      <a:pt x="7" y="10"/>
                    </a:lnTo>
                    <a:lnTo>
                      <a:pt x="0" y="14"/>
                    </a:lnTo>
                    <a:lnTo>
                      <a:pt x="15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207"/>
              <p:cNvSpPr>
                <a:spLocks/>
              </p:cNvSpPr>
              <p:nvPr/>
            </p:nvSpPr>
            <p:spPr bwMode="auto">
              <a:xfrm>
                <a:off x="9821932" y="2058835"/>
                <a:ext cx="49888" cy="49888"/>
              </a:xfrm>
              <a:custGeom>
                <a:avLst/>
                <a:gdLst>
                  <a:gd name="T0" fmla="*/ 20 w 30"/>
                  <a:gd name="T1" fmla="*/ 30 h 30"/>
                  <a:gd name="T2" fmla="*/ 22 w 30"/>
                  <a:gd name="T3" fmla="*/ 26 h 30"/>
                  <a:gd name="T4" fmla="*/ 27 w 30"/>
                  <a:gd name="T5" fmla="*/ 16 h 30"/>
                  <a:gd name="T6" fmla="*/ 30 w 30"/>
                  <a:gd name="T7" fmla="*/ 12 h 30"/>
                  <a:gd name="T8" fmla="*/ 12 w 30"/>
                  <a:gd name="T9" fmla="*/ 0 h 30"/>
                  <a:gd name="T10" fmla="*/ 9 w 30"/>
                  <a:gd name="T11" fmla="*/ 6 h 30"/>
                  <a:gd name="T12" fmla="*/ 4 w 30"/>
                  <a:gd name="T13" fmla="*/ 16 h 30"/>
                  <a:gd name="T14" fmla="*/ 0 w 30"/>
                  <a:gd name="T15" fmla="*/ 22 h 30"/>
                  <a:gd name="T16" fmla="*/ 20 w 30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0">
                    <a:moveTo>
                      <a:pt x="20" y="30"/>
                    </a:moveTo>
                    <a:lnTo>
                      <a:pt x="22" y="26"/>
                    </a:lnTo>
                    <a:lnTo>
                      <a:pt x="27" y="16"/>
                    </a:lnTo>
                    <a:lnTo>
                      <a:pt x="30" y="12"/>
                    </a:lnTo>
                    <a:lnTo>
                      <a:pt x="12" y="0"/>
                    </a:lnTo>
                    <a:lnTo>
                      <a:pt x="9" y="6"/>
                    </a:lnTo>
                    <a:lnTo>
                      <a:pt x="4" y="16"/>
                    </a:lnTo>
                    <a:lnTo>
                      <a:pt x="0" y="22"/>
                    </a:lnTo>
                    <a:lnTo>
                      <a:pt x="20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208"/>
              <p:cNvSpPr>
                <a:spLocks/>
              </p:cNvSpPr>
              <p:nvPr/>
            </p:nvSpPr>
            <p:spPr bwMode="auto">
              <a:xfrm>
                <a:off x="9845213" y="2007285"/>
                <a:ext cx="36584" cy="43236"/>
              </a:xfrm>
              <a:custGeom>
                <a:avLst/>
                <a:gdLst>
                  <a:gd name="T0" fmla="*/ 22 w 22"/>
                  <a:gd name="T1" fmla="*/ 22 h 26"/>
                  <a:gd name="T2" fmla="*/ 22 w 22"/>
                  <a:gd name="T3" fmla="*/ 17 h 26"/>
                  <a:gd name="T4" fmla="*/ 21 w 22"/>
                  <a:gd name="T5" fmla="*/ 6 h 26"/>
                  <a:gd name="T6" fmla="*/ 21 w 22"/>
                  <a:gd name="T7" fmla="*/ 2 h 26"/>
                  <a:gd name="T8" fmla="*/ 0 w 22"/>
                  <a:gd name="T9" fmla="*/ 0 h 26"/>
                  <a:gd name="T10" fmla="*/ 0 w 22"/>
                  <a:gd name="T11" fmla="*/ 7 h 26"/>
                  <a:gd name="T12" fmla="*/ 1 w 22"/>
                  <a:gd name="T13" fmla="*/ 18 h 26"/>
                  <a:gd name="T14" fmla="*/ 1 w 22"/>
                  <a:gd name="T15" fmla="*/ 26 h 26"/>
                  <a:gd name="T16" fmla="*/ 22 w 22"/>
                  <a:gd name="T17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6">
                    <a:moveTo>
                      <a:pt x="22" y="22"/>
                    </a:moveTo>
                    <a:lnTo>
                      <a:pt x="22" y="17"/>
                    </a:lnTo>
                    <a:lnTo>
                      <a:pt x="21" y="6"/>
                    </a:lnTo>
                    <a:lnTo>
                      <a:pt x="21" y="2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" y="18"/>
                    </a:lnTo>
                    <a:lnTo>
                      <a:pt x="1" y="26"/>
                    </a:lnTo>
                    <a:lnTo>
                      <a:pt x="22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209"/>
              <p:cNvSpPr>
                <a:spLocks/>
              </p:cNvSpPr>
              <p:nvPr/>
            </p:nvSpPr>
            <p:spPr bwMode="auto">
              <a:xfrm>
                <a:off x="9821932" y="1945756"/>
                <a:ext cx="49888" cy="49888"/>
              </a:xfrm>
              <a:custGeom>
                <a:avLst/>
                <a:gdLst>
                  <a:gd name="T0" fmla="*/ 30 w 30"/>
                  <a:gd name="T1" fmla="*/ 16 h 30"/>
                  <a:gd name="T2" fmla="*/ 27 w 30"/>
                  <a:gd name="T3" fmla="*/ 13 h 30"/>
                  <a:gd name="T4" fmla="*/ 21 w 30"/>
                  <a:gd name="T5" fmla="*/ 4 h 30"/>
                  <a:gd name="T6" fmla="*/ 20 w 30"/>
                  <a:gd name="T7" fmla="*/ 0 h 30"/>
                  <a:gd name="T8" fmla="*/ 0 w 30"/>
                  <a:gd name="T9" fmla="*/ 8 h 30"/>
                  <a:gd name="T10" fmla="*/ 4 w 30"/>
                  <a:gd name="T11" fmla="*/ 15 h 30"/>
                  <a:gd name="T12" fmla="*/ 10 w 30"/>
                  <a:gd name="T13" fmla="*/ 24 h 30"/>
                  <a:gd name="T14" fmla="*/ 14 w 30"/>
                  <a:gd name="T15" fmla="*/ 30 h 30"/>
                  <a:gd name="T16" fmla="*/ 30 w 30"/>
                  <a:gd name="T17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0">
                    <a:moveTo>
                      <a:pt x="30" y="16"/>
                    </a:moveTo>
                    <a:lnTo>
                      <a:pt x="27" y="13"/>
                    </a:lnTo>
                    <a:lnTo>
                      <a:pt x="21" y="4"/>
                    </a:lnTo>
                    <a:lnTo>
                      <a:pt x="20" y="0"/>
                    </a:lnTo>
                    <a:lnTo>
                      <a:pt x="0" y="8"/>
                    </a:lnTo>
                    <a:lnTo>
                      <a:pt x="4" y="15"/>
                    </a:lnTo>
                    <a:lnTo>
                      <a:pt x="10" y="24"/>
                    </a:lnTo>
                    <a:lnTo>
                      <a:pt x="14" y="30"/>
                    </a:lnTo>
                    <a:lnTo>
                      <a:pt x="30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210"/>
              <p:cNvSpPr>
                <a:spLocks/>
              </p:cNvSpPr>
              <p:nvPr/>
            </p:nvSpPr>
            <p:spPr bwMode="auto">
              <a:xfrm>
                <a:off x="9778696" y="1902520"/>
                <a:ext cx="49888" cy="49888"/>
              </a:xfrm>
              <a:custGeom>
                <a:avLst/>
                <a:gdLst>
                  <a:gd name="T0" fmla="*/ 30 w 30"/>
                  <a:gd name="T1" fmla="*/ 9 h 30"/>
                  <a:gd name="T2" fmla="*/ 26 w 30"/>
                  <a:gd name="T3" fmla="*/ 7 h 30"/>
                  <a:gd name="T4" fmla="*/ 16 w 30"/>
                  <a:gd name="T5" fmla="*/ 2 h 30"/>
                  <a:gd name="T6" fmla="*/ 12 w 30"/>
                  <a:gd name="T7" fmla="*/ 0 h 30"/>
                  <a:gd name="T8" fmla="*/ 0 w 30"/>
                  <a:gd name="T9" fmla="*/ 17 h 30"/>
                  <a:gd name="T10" fmla="*/ 6 w 30"/>
                  <a:gd name="T11" fmla="*/ 21 h 30"/>
                  <a:gd name="T12" fmla="*/ 16 w 30"/>
                  <a:gd name="T13" fmla="*/ 26 h 30"/>
                  <a:gd name="T14" fmla="*/ 23 w 30"/>
                  <a:gd name="T15" fmla="*/ 30 h 30"/>
                  <a:gd name="T16" fmla="*/ 30 w 30"/>
                  <a:gd name="T17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0">
                    <a:moveTo>
                      <a:pt x="30" y="9"/>
                    </a:moveTo>
                    <a:lnTo>
                      <a:pt x="26" y="7"/>
                    </a:lnTo>
                    <a:lnTo>
                      <a:pt x="16" y="2"/>
                    </a:lnTo>
                    <a:lnTo>
                      <a:pt x="12" y="0"/>
                    </a:lnTo>
                    <a:lnTo>
                      <a:pt x="0" y="17"/>
                    </a:lnTo>
                    <a:lnTo>
                      <a:pt x="6" y="21"/>
                    </a:lnTo>
                    <a:lnTo>
                      <a:pt x="16" y="26"/>
                    </a:lnTo>
                    <a:lnTo>
                      <a:pt x="23" y="30"/>
                    </a:lnTo>
                    <a:lnTo>
                      <a:pt x="30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211"/>
              <p:cNvSpPr>
                <a:spLocks noEditPoints="1"/>
              </p:cNvSpPr>
              <p:nvPr/>
            </p:nvSpPr>
            <p:spPr bwMode="auto">
              <a:xfrm>
                <a:off x="9632359" y="1912498"/>
                <a:ext cx="229484" cy="226158"/>
              </a:xfrm>
              <a:custGeom>
                <a:avLst/>
                <a:gdLst>
                  <a:gd name="T0" fmla="*/ 55 w 110"/>
                  <a:gd name="T1" fmla="*/ 108 h 108"/>
                  <a:gd name="T2" fmla="*/ 1 w 110"/>
                  <a:gd name="T3" fmla="*/ 57 h 108"/>
                  <a:gd name="T4" fmla="*/ 53 w 110"/>
                  <a:gd name="T5" fmla="*/ 1 h 108"/>
                  <a:gd name="T6" fmla="*/ 109 w 110"/>
                  <a:gd name="T7" fmla="*/ 52 h 108"/>
                  <a:gd name="T8" fmla="*/ 57 w 110"/>
                  <a:gd name="T9" fmla="*/ 108 h 108"/>
                  <a:gd name="T10" fmla="*/ 55 w 110"/>
                  <a:gd name="T11" fmla="*/ 108 h 108"/>
                  <a:gd name="T12" fmla="*/ 55 w 110"/>
                  <a:gd name="T13" fmla="*/ 16 h 108"/>
                  <a:gd name="T14" fmla="*/ 53 w 110"/>
                  <a:gd name="T15" fmla="*/ 16 h 108"/>
                  <a:gd name="T16" fmla="*/ 16 w 110"/>
                  <a:gd name="T17" fmla="*/ 56 h 108"/>
                  <a:gd name="T18" fmla="*/ 57 w 110"/>
                  <a:gd name="T19" fmla="*/ 94 h 108"/>
                  <a:gd name="T20" fmla="*/ 94 w 110"/>
                  <a:gd name="T21" fmla="*/ 53 h 108"/>
                  <a:gd name="T22" fmla="*/ 55 w 110"/>
                  <a:gd name="T23" fmla="*/ 1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0" h="108">
                    <a:moveTo>
                      <a:pt x="55" y="108"/>
                    </a:moveTo>
                    <a:cubicBezTo>
                      <a:pt x="26" y="108"/>
                      <a:pt x="2" y="86"/>
                      <a:pt x="1" y="57"/>
                    </a:cubicBezTo>
                    <a:cubicBezTo>
                      <a:pt x="0" y="27"/>
                      <a:pt x="23" y="2"/>
                      <a:pt x="53" y="1"/>
                    </a:cubicBezTo>
                    <a:cubicBezTo>
                      <a:pt x="83" y="0"/>
                      <a:pt x="108" y="23"/>
                      <a:pt x="109" y="52"/>
                    </a:cubicBezTo>
                    <a:cubicBezTo>
                      <a:pt x="110" y="82"/>
                      <a:pt x="87" y="107"/>
                      <a:pt x="57" y="108"/>
                    </a:cubicBezTo>
                    <a:cubicBezTo>
                      <a:pt x="56" y="108"/>
                      <a:pt x="56" y="108"/>
                      <a:pt x="55" y="108"/>
                    </a:cubicBezTo>
                    <a:close/>
                    <a:moveTo>
                      <a:pt x="55" y="16"/>
                    </a:moveTo>
                    <a:cubicBezTo>
                      <a:pt x="54" y="16"/>
                      <a:pt x="54" y="16"/>
                      <a:pt x="53" y="16"/>
                    </a:cubicBezTo>
                    <a:cubicBezTo>
                      <a:pt x="32" y="16"/>
                      <a:pt x="15" y="35"/>
                      <a:pt x="16" y="56"/>
                    </a:cubicBezTo>
                    <a:cubicBezTo>
                      <a:pt x="17" y="78"/>
                      <a:pt x="35" y="94"/>
                      <a:pt x="57" y="94"/>
                    </a:cubicBezTo>
                    <a:cubicBezTo>
                      <a:pt x="78" y="93"/>
                      <a:pt x="95" y="75"/>
                      <a:pt x="94" y="53"/>
                    </a:cubicBezTo>
                    <a:cubicBezTo>
                      <a:pt x="93" y="32"/>
                      <a:pt x="76" y="16"/>
                      <a:pt x="5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F5483A3-66B1-4D2A-87F0-25D0456C4C37}"/>
              </a:ext>
            </a:extLst>
          </p:cNvPr>
          <p:cNvGrpSpPr/>
          <p:nvPr/>
        </p:nvGrpSpPr>
        <p:grpSpPr>
          <a:xfrm>
            <a:off x="5803962" y="3327527"/>
            <a:ext cx="4318845" cy="831926"/>
            <a:chOff x="5803962" y="3327527"/>
            <a:chExt cx="4318845" cy="831926"/>
          </a:xfrm>
        </p:grpSpPr>
        <p:sp>
          <p:nvSpPr>
            <p:cNvPr id="58" name="TextBox 30"/>
            <p:cNvSpPr txBox="1"/>
            <p:nvPr/>
          </p:nvSpPr>
          <p:spPr>
            <a:xfrm>
              <a:off x="6984939" y="3327527"/>
              <a:ext cx="2162175" cy="3479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13D51"/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59" name="TextBox 29"/>
            <p:cNvSpPr txBox="1"/>
            <p:nvPr/>
          </p:nvSpPr>
          <p:spPr>
            <a:xfrm>
              <a:off x="6984939" y="3729079"/>
              <a:ext cx="3137868" cy="430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5803962" y="3397800"/>
              <a:ext cx="750628" cy="750628"/>
              <a:chOff x="5892800" y="3489358"/>
              <a:chExt cx="914400" cy="91440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5892800" y="3489358"/>
                <a:ext cx="914400" cy="914400"/>
              </a:xfrm>
              <a:prstGeom prst="ellipse">
                <a:avLst/>
              </a:prstGeom>
              <a:ln w="9525">
                <a:solidFill>
                  <a:srgbClr val="313D5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5974563" y="3571121"/>
                <a:ext cx="750874" cy="750874"/>
              </a:xfrm>
              <a:prstGeom prst="ellipse">
                <a:avLst/>
              </a:prstGeom>
              <a:solidFill>
                <a:srgbClr val="244C89"/>
              </a:solidFill>
              <a:ln w="9525">
                <a:noFill/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963376" y="3614999"/>
              <a:ext cx="431800" cy="316230"/>
              <a:chOff x="7147950" y="1910835"/>
              <a:chExt cx="565394" cy="414069"/>
            </a:xfrm>
            <a:solidFill>
              <a:schemeClr val="bg1"/>
            </a:solidFill>
          </p:grpSpPr>
          <p:sp>
            <p:nvSpPr>
              <p:cNvPr id="47" name="Freeform 248"/>
              <p:cNvSpPr>
                <a:spLocks/>
              </p:cNvSpPr>
              <p:nvPr/>
            </p:nvSpPr>
            <p:spPr bwMode="auto">
              <a:xfrm>
                <a:off x="7147950" y="1910835"/>
                <a:ext cx="394114" cy="377484"/>
              </a:xfrm>
              <a:custGeom>
                <a:avLst/>
                <a:gdLst>
                  <a:gd name="T0" fmla="*/ 79 w 189"/>
                  <a:gd name="T1" fmla="*/ 136 h 181"/>
                  <a:gd name="T2" fmla="*/ 69 w 189"/>
                  <a:gd name="T3" fmla="*/ 134 h 181"/>
                  <a:gd name="T4" fmla="*/ 68 w 189"/>
                  <a:gd name="T5" fmla="*/ 133 h 181"/>
                  <a:gd name="T6" fmla="*/ 66 w 189"/>
                  <a:gd name="T7" fmla="*/ 133 h 181"/>
                  <a:gd name="T8" fmla="*/ 43 w 189"/>
                  <a:gd name="T9" fmla="*/ 143 h 181"/>
                  <a:gd name="T10" fmla="*/ 49 w 189"/>
                  <a:gd name="T11" fmla="*/ 125 h 181"/>
                  <a:gd name="T12" fmla="*/ 43 w 189"/>
                  <a:gd name="T13" fmla="*/ 122 h 181"/>
                  <a:gd name="T14" fmla="*/ 17 w 189"/>
                  <a:gd name="T15" fmla="*/ 78 h 181"/>
                  <a:gd name="T16" fmla="*/ 102 w 189"/>
                  <a:gd name="T17" fmla="*/ 17 h 181"/>
                  <a:gd name="T18" fmla="*/ 166 w 189"/>
                  <a:gd name="T19" fmla="*/ 38 h 181"/>
                  <a:gd name="T20" fmla="*/ 177 w 189"/>
                  <a:gd name="T21" fmla="*/ 37 h 181"/>
                  <a:gd name="T22" fmla="*/ 189 w 189"/>
                  <a:gd name="T23" fmla="*/ 38 h 181"/>
                  <a:gd name="T24" fmla="*/ 102 w 189"/>
                  <a:gd name="T25" fmla="*/ 0 h 181"/>
                  <a:gd name="T26" fmla="*/ 0 w 189"/>
                  <a:gd name="T27" fmla="*/ 78 h 181"/>
                  <a:gd name="T28" fmla="*/ 28 w 189"/>
                  <a:gd name="T29" fmla="*/ 132 h 181"/>
                  <a:gd name="T30" fmla="*/ 11 w 189"/>
                  <a:gd name="T31" fmla="*/ 181 h 181"/>
                  <a:gd name="T32" fmla="*/ 31 w 189"/>
                  <a:gd name="T33" fmla="*/ 169 h 181"/>
                  <a:gd name="T34" fmla="*/ 66 w 189"/>
                  <a:gd name="T35" fmla="*/ 151 h 181"/>
                  <a:gd name="T36" fmla="*/ 90 w 189"/>
                  <a:gd name="T37" fmla="*/ 155 h 181"/>
                  <a:gd name="T38" fmla="*/ 79 w 189"/>
                  <a:gd name="T39" fmla="*/ 13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9" h="181">
                    <a:moveTo>
                      <a:pt x="79" y="136"/>
                    </a:moveTo>
                    <a:cubicBezTo>
                      <a:pt x="76" y="136"/>
                      <a:pt x="72" y="135"/>
                      <a:pt x="69" y="134"/>
                    </a:cubicBezTo>
                    <a:cubicBezTo>
                      <a:pt x="68" y="133"/>
                      <a:pt x="68" y="133"/>
                      <a:pt x="68" y="133"/>
                    </a:cubicBezTo>
                    <a:cubicBezTo>
                      <a:pt x="66" y="133"/>
                      <a:pt x="66" y="133"/>
                      <a:pt x="66" y="133"/>
                    </a:cubicBezTo>
                    <a:cubicBezTo>
                      <a:pt x="65" y="133"/>
                      <a:pt x="61" y="133"/>
                      <a:pt x="43" y="143"/>
                    </a:cubicBezTo>
                    <a:cubicBezTo>
                      <a:pt x="49" y="125"/>
                      <a:pt x="49" y="125"/>
                      <a:pt x="49" y="125"/>
                    </a:cubicBezTo>
                    <a:cubicBezTo>
                      <a:pt x="43" y="122"/>
                      <a:pt x="43" y="122"/>
                      <a:pt x="43" y="122"/>
                    </a:cubicBezTo>
                    <a:cubicBezTo>
                      <a:pt x="26" y="110"/>
                      <a:pt x="17" y="94"/>
                      <a:pt x="17" y="78"/>
                    </a:cubicBezTo>
                    <a:cubicBezTo>
                      <a:pt x="17" y="44"/>
                      <a:pt x="55" y="17"/>
                      <a:pt x="102" y="17"/>
                    </a:cubicBezTo>
                    <a:cubicBezTo>
                      <a:pt x="127" y="17"/>
                      <a:pt x="150" y="25"/>
                      <a:pt x="166" y="38"/>
                    </a:cubicBezTo>
                    <a:cubicBezTo>
                      <a:pt x="169" y="37"/>
                      <a:pt x="173" y="37"/>
                      <a:pt x="177" y="37"/>
                    </a:cubicBezTo>
                    <a:cubicBezTo>
                      <a:pt x="181" y="37"/>
                      <a:pt x="185" y="37"/>
                      <a:pt x="189" y="38"/>
                    </a:cubicBezTo>
                    <a:cubicBezTo>
                      <a:pt x="172" y="15"/>
                      <a:pt x="139" y="0"/>
                      <a:pt x="102" y="0"/>
                    </a:cubicBezTo>
                    <a:cubicBezTo>
                      <a:pt x="45" y="0"/>
                      <a:pt x="0" y="35"/>
                      <a:pt x="0" y="78"/>
                    </a:cubicBezTo>
                    <a:cubicBezTo>
                      <a:pt x="0" y="98"/>
                      <a:pt x="10" y="117"/>
                      <a:pt x="28" y="132"/>
                    </a:cubicBezTo>
                    <a:cubicBezTo>
                      <a:pt x="11" y="181"/>
                      <a:pt x="11" y="181"/>
                      <a:pt x="11" y="181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44" y="162"/>
                      <a:pt x="61" y="153"/>
                      <a:pt x="66" y="151"/>
                    </a:cubicBezTo>
                    <a:cubicBezTo>
                      <a:pt x="74" y="153"/>
                      <a:pt x="82" y="154"/>
                      <a:pt x="90" y="155"/>
                    </a:cubicBezTo>
                    <a:cubicBezTo>
                      <a:pt x="85" y="149"/>
                      <a:pt x="81" y="143"/>
                      <a:pt x="79" y="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249"/>
              <p:cNvSpPr>
                <a:spLocks noEditPoints="1"/>
              </p:cNvSpPr>
              <p:nvPr/>
            </p:nvSpPr>
            <p:spPr bwMode="auto">
              <a:xfrm>
                <a:off x="7324220" y="2007285"/>
                <a:ext cx="389124" cy="317619"/>
              </a:xfrm>
              <a:custGeom>
                <a:avLst/>
                <a:gdLst>
                  <a:gd name="T0" fmla="*/ 187 w 187"/>
                  <a:gd name="T1" fmla="*/ 69 h 153"/>
                  <a:gd name="T2" fmla="*/ 93 w 187"/>
                  <a:gd name="T3" fmla="*/ 0 h 153"/>
                  <a:gd name="T4" fmla="*/ 0 w 187"/>
                  <a:gd name="T5" fmla="*/ 69 h 153"/>
                  <a:gd name="T6" fmla="*/ 93 w 187"/>
                  <a:gd name="T7" fmla="*/ 139 h 153"/>
                  <a:gd name="T8" fmla="*/ 128 w 187"/>
                  <a:gd name="T9" fmla="*/ 134 h 153"/>
                  <a:gd name="T10" fmla="*/ 168 w 187"/>
                  <a:gd name="T11" fmla="*/ 153 h 153"/>
                  <a:gd name="T12" fmla="*/ 156 w 187"/>
                  <a:gd name="T13" fmla="*/ 120 h 153"/>
                  <a:gd name="T14" fmla="*/ 187 w 187"/>
                  <a:gd name="T15" fmla="*/ 69 h 153"/>
                  <a:gd name="T16" fmla="*/ 57 w 187"/>
                  <a:gd name="T17" fmla="*/ 79 h 153"/>
                  <a:gd name="T18" fmla="*/ 49 w 187"/>
                  <a:gd name="T19" fmla="*/ 75 h 153"/>
                  <a:gd name="T20" fmla="*/ 40 w 187"/>
                  <a:gd name="T21" fmla="*/ 79 h 153"/>
                  <a:gd name="T22" fmla="*/ 42 w 187"/>
                  <a:gd name="T23" fmla="*/ 70 h 153"/>
                  <a:gd name="T24" fmla="*/ 35 w 187"/>
                  <a:gd name="T25" fmla="*/ 63 h 153"/>
                  <a:gd name="T26" fmla="*/ 45 w 187"/>
                  <a:gd name="T27" fmla="*/ 62 h 153"/>
                  <a:gd name="T28" fmla="*/ 49 w 187"/>
                  <a:gd name="T29" fmla="*/ 53 h 153"/>
                  <a:gd name="T30" fmla="*/ 53 w 187"/>
                  <a:gd name="T31" fmla="*/ 62 h 153"/>
                  <a:gd name="T32" fmla="*/ 62 w 187"/>
                  <a:gd name="T33" fmla="*/ 63 h 153"/>
                  <a:gd name="T34" fmla="*/ 56 w 187"/>
                  <a:gd name="T35" fmla="*/ 70 h 153"/>
                  <a:gd name="T36" fmla="*/ 57 w 187"/>
                  <a:gd name="T37" fmla="*/ 79 h 153"/>
                  <a:gd name="T38" fmla="*/ 106 w 187"/>
                  <a:gd name="T39" fmla="*/ 83 h 153"/>
                  <a:gd name="T40" fmla="*/ 93 w 187"/>
                  <a:gd name="T41" fmla="*/ 76 h 153"/>
                  <a:gd name="T42" fmla="*/ 80 w 187"/>
                  <a:gd name="T43" fmla="*/ 83 h 153"/>
                  <a:gd name="T44" fmla="*/ 82 w 187"/>
                  <a:gd name="T45" fmla="*/ 68 h 153"/>
                  <a:gd name="T46" fmla="*/ 72 w 187"/>
                  <a:gd name="T47" fmla="*/ 58 h 153"/>
                  <a:gd name="T48" fmla="*/ 86 w 187"/>
                  <a:gd name="T49" fmla="*/ 56 h 153"/>
                  <a:gd name="T50" fmla="*/ 93 w 187"/>
                  <a:gd name="T51" fmla="*/ 43 h 153"/>
                  <a:gd name="T52" fmla="*/ 100 w 187"/>
                  <a:gd name="T53" fmla="*/ 56 h 153"/>
                  <a:gd name="T54" fmla="*/ 114 w 187"/>
                  <a:gd name="T55" fmla="*/ 58 h 153"/>
                  <a:gd name="T56" fmla="*/ 104 w 187"/>
                  <a:gd name="T57" fmla="*/ 68 h 153"/>
                  <a:gd name="T58" fmla="*/ 106 w 187"/>
                  <a:gd name="T59" fmla="*/ 83 h 153"/>
                  <a:gd name="T60" fmla="*/ 145 w 187"/>
                  <a:gd name="T61" fmla="*/ 79 h 153"/>
                  <a:gd name="T62" fmla="*/ 137 w 187"/>
                  <a:gd name="T63" fmla="*/ 75 h 153"/>
                  <a:gd name="T64" fmla="*/ 129 w 187"/>
                  <a:gd name="T65" fmla="*/ 79 h 153"/>
                  <a:gd name="T66" fmla="*/ 130 w 187"/>
                  <a:gd name="T67" fmla="*/ 70 h 153"/>
                  <a:gd name="T68" fmla="*/ 123 w 187"/>
                  <a:gd name="T69" fmla="*/ 63 h 153"/>
                  <a:gd name="T70" fmla="*/ 133 w 187"/>
                  <a:gd name="T71" fmla="*/ 62 h 153"/>
                  <a:gd name="T72" fmla="*/ 137 w 187"/>
                  <a:gd name="T73" fmla="*/ 53 h 153"/>
                  <a:gd name="T74" fmla="*/ 141 w 187"/>
                  <a:gd name="T75" fmla="*/ 62 h 153"/>
                  <a:gd name="T76" fmla="*/ 151 w 187"/>
                  <a:gd name="T77" fmla="*/ 63 h 153"/>
                  <a:gd name="T78" fmla="*/ 144 w 187"/>
                  <a:gd name="T79" fmla="*/ 70 h 153"/>
                  <a:gd name="T80" fmla="*/ 145 w 187"/>
                  <a:gd name="T81" fmla="*/ 7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7" h="153">
                    <a:moveTo>
                      <a:pt x="187" y="69"/>
                    </a:moveTo>
                    <a:cubicBezTo>
                      <a:pt x="187" y="31"/>
                      <a:pt x="145" y="0"/>
                      <a:pt x="93" y="0"/>
                    </a:cubicBezTo>
                    <a:cubicBezTo>
                      <a:pt x="42" y="0"/>
                      <a:pt x="0" y="31"/>
                      <a:pt x="0" y="69"/>
                    </a:cubicBezTo>
                    <a:cubicBezTo>
                      <a:pt x="0" y="108"/>
                      <a:pt x="42" y="139"/>
                      <a:pt x="93" y="139"/>
                    </a:cubicBezTo>
                    <a:cubicBezTo>
                      <a:pt x="106" y="139"/>
                      <a:pt x="118" y="137"/>
                      <a:pt x="128" y="134"/>
                    </a:cubicBezTo>
                    <a:cubicBezTo>
                      <a:pt x="132" y="133"/>
                      <a:pt x="168" y="153"/>
                      <a:pt x="168" y="153"/>
                    </a:cubicBezTo>
                    <a:cubicBezTo>
                      <a:pt x="156" y="120"/>
                      <a:pt x="156" y="120"/>
                      <a:pt x="156" y="120"/>
                    </a:cubicBezTo>
                    <a:cubicBezTo>
                      <a:pt x="175" y="108"/>
                      <a:pt x="187" y="90"/>
                      <a:pt x="187" y="69"/>
                    </a:cubicBezTo>
                    <a:close/>
                    <a:moveTo>
                      <a:pt x="57" y="79"/>
                    </a:moveTo>
                    <a:cubicBezTo>
                      <a:pt x="49" y="75"/>
                      <a:pt x="49" y="75"/>
                      <a:pt x="49" y="75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56" y="70"/>
                      <a:pt x="56" y="70"/>
                      <a:pt x="56" y="70"/>
                    </a:cubicBezTo>
                    <a:lnTo>
                      <a:pt x="57" y="79"/>
                    </a:lnTo>
                    <a:close/>
                    <a:moveTo>
                      <a:pt x="106" y="83"/>
                    </a:moveTo>
                    <a:cubicBezTo>
                      <a:pt x="93" y="76"/>
                      <a:pt x="93" y="76"/>
                      <a:pt x="93" y="76"/>
                    </a:cubicBezTo>
                    <a:cubicBezTo>
                      <a:pt x="80" y="83"/>
                      <a:pt x="80" y="83"/>
                      <a:pt x="80" y="83"/>
                    </a:cubicBezTo>
                    <a:cubicBezTo>
                      <a:pt x="82" y="68"/>
                      <a:pt x="82" y="68"/>
                      <a:pt x="82" y="6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04" y="68"/>
                      <a:pt x="104" y="68"/>
                      <a:pt x="104" y="68"/>
                    </a:cubicBezTo>
                    <a:lnTo>
                      <a:pt x="106" y="83"/>
                    </a:lnTo>
                    <a:close/>
                    <a:moveTo>
                      <a:pt x="145" y="79"/>
                    </a:moveTo>
                    <a:cubicBezTo>
                      <a:pt x="137" y="75"/>
                      <a:pt x="137" y="75"/>
                      <a:pt x="137" y="75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0" y="70"/>
                      <a:pt x="130" y="70"/>
                      <a:pt x="130" y="70"/>
                    </a:cubicBezTo>
                    <a:cubicBezTo>
                      <a:pt x="123" y="63"/>
                      <a:pt x="123" y="63"/>
                      <a:pt x="123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2"/>
                      <a:pt x="141" y="62"/>
                      <a:pt x="141" y="62"/>
                    </a:cubicBezTo>
                    <a:cubicBezTo>
                      <a:pt x="151" y="63"/>
                      <a:pt x="151" y="63"/>
                      <a:pt x="151" y="63"/>
                    </a:cubicBezTo>
                    <a:cubicBezTo>
                      <a:pt x="144" y="70"/>
                      <a:pt x="144" y="70"/>
                      <a:pt x="144" y="70"/>
                    </a:cubicBezTo>
                    <a:lnTo>
                      <a:pt x="145" y="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5" name="TextBox 88"/>
          <p:cNvSpPr txBox="1"/>
          <p:nvPr/>
        </p:nvSpPr>
        <p:spPr>
          <a:xfrm>
            <a:off x="1893317" y="3775340"/>
            <a:ext cx="2145284" cy="6519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6" name="圆角矩形 65"/>
          <p:cNvSpPr/>
          <p:nvPr/>
        </p:nvSpPr>
        <p:spPr>
          <a:xfrm>
            <a:off x="5080545" y="1981599"/>
            <a:ext cx="5695405" cy="3519745"/>
          </a:xfrm>
          <a:prstGeom prst="roundRect">
            <a:avLst>
              <a:gd name="adj" fmla="val 3214"/>
            </a:avLst>
          </a:prstGeom>
          <a:noFill/>
          <a:ln>
            <a:solidFill>
              <a:srgbClr val="313D5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57A67CC-6841-4C84-AB90-10908351769A}"/>
              </a:ext>
            </a:extLst>
          </p:cNvPr>
          <p:cNvGrpSpPr/>
          <p:nvPr/>
        </p:nvGrpSpPr>
        <p:grpSpPr>
          <a:xfrm>
            <a:off x="668118" y="251899"/>
            <a:ext cx="2960455" cy="582789"/>
            <a:chOff x="4753236" y="4439800"/>
            <a:chExt cx="2960455" cy="582789"/>
          </a:xfrm>
        </p:grpSpPr>
        <p:grpSp>
          <p:nvGrpSpPr>
            <p:cNvPr id="75" name="组合 24">
              <a:extLst>
                <a:ext uri="{FF2B5EF4-FFF2-40B4-BE49-F238E27FC236}">
                  <a16:creationId xmlns:a16="http://schemas.microsoft.com/office/drawing/2014/main" id="{080B4B67-43FA-437A-9BB9-8E62C02783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3236" y="4446326"/>
              <a:ext cx="576262" cy="576263"/>
              <a:chOff x="6170389" y="4955815"/>
              <a:chExt cx="576064" cy="576064"/>
            </a:xfrm>
          </p:grpSpPr>
          <p:sp>
            <p:nvSpPr>
              <p:cNvPr id="78" name="圆角矩形 13">
                <a:extLst>
                  <a:ext uri="{FF2B5EF4-FFF2-40B4-BE49-F238E27FC236}">
                    <a16:creationId xmlns:a16="http://schemas.microsoft.com/office/drawing/2014/main" id="{EF22FBCB-2B5A-4130-85B9-6F903AFBA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0389" y="4955815"/>
                <a:ext cx="576064" cy="576064"/>
              </a:xfrm>
              <a:prstGeom prst="roundRect">
                <a:avLst>
                  <a:gd name="adj" fmla="val 16667"/>
                </a:avLst>
              </a:pr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zh-CN" altLang="en-US" sz="1800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Freeform 11">
                <a:extLst>
                  <a:ext uri="{FF2B5EF4-FFF2-40B4-BE49-F238E27FC236}">
                    <a16:creationId xmlns:a16="http://schemas.microsoft.com/office/drawing/2014/main" id="{013731F7-893B-470C-BD02-2BE297BE5C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98628" y="5092507"/>
                <a:ext cx="315884" cy="273385"/>
              </a:xfrm>
              <a:custGeom>
                <a:avLst/>
                <a:gdLst>
                  <a:gd name="T0" fmla="*/ 2147483646 w 948"/>
                  <a:gd name="T1" fmla="*/ 2147483646 h 810"/>
                  <a:gd name="T2" fmla="*/ 2147483646 w 948"/>
                  <a:gd name="T3" fmla="*/ 2147483646 h 810"/>
                  <a:gd name="T4" fmla="*/ 2147483646 w 948"/>
                  <a:gd name="T5" fmla="*/ 2147483646 h 810"/>
                  <a:gd name="T6" fmla="*/ 2147483646 w 948"/>
                  <a:gd name="T7" fmla="*/ 2147483646 h 810"/>
                  <a:gd name="T8" fmla="*/ 2147483646 w 948"/>
                  <a:gd name="T9" fmla="*/ 2147483646 h 810"/>
                  <a:gd name="T10" fmla="*/ 2147483646 w 948"/>
                  <a:gd name="T11" fmla="*/ 2147483646 h 810"/>
                  <a:gd name="T12" fmla="*/ 2147483646 w 948"/>
                  <a:gd name="T13" fmla="*/ 2147483646 h 810"/>
                  <a:gd name="T14" fmla="*/ 2147483646 w 948"/>
                  <a:gd name="T15" fmla="*/ 2147483646 h 810"/>
                  <a:gd name="T16" fmla="*/ 2147483646 w 948"/>
                  <a:gd name="T17" fmla="*/ 2147483646 h 810"/>
                  <a:gd name="T18" fmla="*/ 2147483646 w 948"/>
                  <a:gd name="T19" fmla="*/ 2147483646 h 810"/>
                  <a:gd name="T20" fmla="*/ 2147483646 w 948"/>
                  <a:gd name="T21" fmla="*/ 2147483646 h 810"/>
                  <a:gd name="T22" fmla="*/ 2147483646 w 948"/>
                  <a:gd name="T23" fmla="*/ 2147483646 h 810"/>
                  <a:gd name="T24" fmla="*/ 2147483646 w 948"/>
                  <a:gd name="T25" fmla="*/ 2147483646 h 810"/>
                  <a:gd name="T26" fmla="*/ 2147483646 w 948"/>
                  <a:gd name="T27" fmla="*/ 2147483646 h 810"/>
                  <a:gd name="T28" fmla="*/ 2147483646 w 948"/>
                  <a:gd name="T29" fmla="*/ 2147483646 h 810"/>
                  <a:gd name="T30" fmla="*/ 2147483646 w 948"/>
                  <a:gd name="T31" fmla="*/ 2147483646 h 810"/>
                  <a:gd name="T32" fmla="*/ 2147483646 w 948"/>
                  <a:gd name="T33" fmla="*/ 2147483646 h 810"/>
                  <a:gd name="T34" fmla="*/ 2147483646 w 948"/>
                  <a:gd name="T35" fmla="*/ 2147483646 h 810"/>
                  <a:gd name="T36" fmla="*/ 2147483646 w 948"/>
                  <a:gd name="T37" fmla="*/ 2147483646 h 810"/>
                  <a:gd name="T38" fmla="*/ 2147483646 w 948"/>
                  <a:gd name="T39" fmla="*/ 2147483646 h 810"/>
                  <a:gd name="T40" fmla="*/ 2147483646 w 948"/>
                  <a:gd name="T41" fmla="*/ 2147483646 h 810"/>
                  <a:gd name="T42" fmla="*/ 2147483646 w 948"/>
                  <a:gd name="T43" fmla="*/ 2147483646 h 810"/>
                  <a:gd name="T44" fmla="*/ 2147483646 w 948"/>
                  <a:gd name="T45" fmla="*/ 2147483646 h 810"/>
                  <a:gd name="T46" fmla="*/ 2147483646 w 948"/>
                  <a:gd name="T47" fmla="*/ 2147483646 h 810"/>
                  <a:gd name="T48" fmla="*/ 2147483646 w 948"/>
                  <a:gd name="T49" fmla="*/ 2147483646 h 810"/>
                  <a:gd name="T50" fmla="*/ 2147483646 w 948"/>
                  <a:gd name="T51" fmla="*/ 2147483646 h 810"/>
                  <a:gd name="T52" fmla="*/ 2147483646 w 948"/>
                  <a:gd name="T53" fmla="*/ 2147483646 h 810"/>
                  <a:gd name="T54" fmla="*/ 2147483646 w 948"/>
                  <a:gd name="T55" fmla="*/ 2147483646 h 810"/>
                  <a:gd name="T56" fmla="*/ 2147483646 w 948"/>
                  <a:gd name="T57" fmla="*/ 2147483646 h 810"/>
                  <a:gd name="T58" fmla="*/ 2147483646 w 948"/>
                  <a:gd name="T59" fmla="*/ 2147483646 h 810"/>
                  <a:gd name="T60" fmla="*/ 2147483646 w 948"/>
                  <a:gd name="T61" fmla="*/ 2147483646 h 810"/>
                  <a:gd name="T62" fmla="*/ 2147483646 w 948"/>
                  <a:gd name="T63" fmla="*/ 2147483646 h 810"/>
                  <a:gd name="T64" fmla="*/ 2147483646 w 948"/>
                  <a:gd name="T65" fmla="*/ 2147483646 h 810"/>
                  <a:gd name="T66" fmla="*/ 2147483646 w 948"/>
                  <a:gd name="T67" fmla="*/ 2147483646 h 810"/>
                  <a:gd name="T68" fmla="*/ 2147483646 w 948"/>
                  <a:gd name="T69" fmla="*/ 2147483646 h 810"/>
                  <a:gd name="T70" fmla="*/ 2147483646 w 948"/>
                  <a:gd name="T71" fmla="*/ 2147483646 h 810"/>
                  <a:gd name="T72" fmla="*/ 2147483646 w 948"/>
                  <a:gd name="T73" fmla="*/ 2147483646 h 810"/>
                  <a:gd name="T74" fmla="*/ 2147483646 w 948"/>
                  <a:gd name="T75" fmla="*/ 2147483646 h 810"/>
                  <a:gd name="T76" fmla="*/ 2147483646 w 948"/>
                  <a:gd name="T77" fmla="*/ 2147483646 h 810"/>
                  <a:gd name="T78" fmla="*/ 2147483646 w 948"/>
                  <a:gd name="T79" fmla="*/ 2147483646 h 810"/>
                  <a:gd name="T80" fmla="*/ 2147483646 w 948"/>
                  <a:gd name="T81" fmla="*/ 2147483646 h 810"/>
                  <a:gd name="T82" fmla="*/ 2147483646 w 948"/>
                  <a:gd name="T83" fmla="*/ 2147483646 h 810"/>
                  <a:gd name="T84" fmla="*/ 2147483646 w 948"/>
                  <a:gd name="T85" fmla="*/ 2147483646 h 810"/>
                  <a:gd name="T86" fmla="*/ 2147483646 w 948"/>
                  <a:gd name="T87" fmla="*/ 2147483646 h 810"/>
                  <a:gd name="T88" fmla="*/ 2147483646 w 948"/>
                  <a:gd name="T89" fmla="*/ 2147483646 h 810"/>
                  <a:gd name="T90" fmla="*/ 2147483646 w 948"/>
                  <a:gd name="T91" fmla="*/ 2147483646 h 810"/>
                  <a:gd name="T92" fmla="*/ 2147483646 w 948"/>
                  <a:gd name="T93" fmla="*/ 2147483646 h 810"/>
                  <a:gd name="T94" fmla="*/ 2147483646 w 948"/>
                  <a:gd name="T95" fmla="*/ 2147483646 h 810"/>
                  <a:gd name="T96" fmla="*/ 2147483646 w 948"/>
                  <a:gd name="T97" fmla="*/ 2147483646 h 810"/>
                  <a:gd name="T98" fmla="*/ 2147483646 w 948"/>
                  <a:gd name="T99" fmla="*/ 2147483646 h 810"/>
                  <a:gd name="T100" fmla="*/ 2147483646 w 948"/>
                  <a:gd name="T101" fmla="*/ 2147483646 h 810"/>
                  <a:gd name="T102" fmla="*/ 2147483646 w 948"/>
                  <a:gd name="T103" fmla="*/ 2147483646 h 810"/>
                  <a:gd name="T104" fmla="*/ 2147483646 w 948"/>
                  <a:gd name="T105" fmla="*/ 2147483646 h 810"/>
                  <a:gd name="T106" fmla="*/ 2147483646 w 948"/>
                  <a:gd name="T107" fmla="*/ 2147483646 h 810"/>
                  <a:gd name="T108" fmla="*/ 2147483646 w 948"/>
                  <a:gd name="T109" fmla="*/ 2147483646 h 810"/>
                  <a:gd name="T110" fmla="*/ 2147483646 w 948"/>
                  <a:gd name="T111" fmla="*/ 2147483646 h 810"/>
                  <a:gd name="T112" fmla="*/ 2147483646 w 948"/>
                  <a:gd name="T113" fmla="*/ 2147483646 h 810"/>
                  <a:gd name="T114" fmla="*/ 2147483646 w 948"/>
                  <a:gd name="T115" fmla="*/ 2147483646 h 810"/>
                  <a:gd name="T116" fmla="*/ 2147483646 w 948"/>
                  <a:gd name="T117" fmla="*/ 2147483646 h 810"/>
                  <a:gd name="T118" fmla="*/ 2147483646 w 948"/>
                  <a:gd name="T119" fmla="*/ 2147483646 h 81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948" h="810">
                    <a:moveTo>
                      <a:pt x="588" y="151"/>
                    </a:moveTo>
                    <a:cubicBezTo>
                      <a:pt x="588" y="151"/>
                      <a:pt x="588" y="152"/>
                      <a:pt x="588" y="152"/>
                    </a:cubicBezTo>
                    <a:cubicBezTo>
                      <a:pt x="588" y="153"/>
                      <a:pt x="589" y="154"/>
                      <a:pt x="589" y="155"/>
                    </a:cubicBezTo>
                    <a:cubicBezTo>
                      <a:pt x="589" y="156"/>
                      <a:pt x="589" y="156"/>
                      <a:pt x="589" y="157"/>
                    </a:cubicBezTo>
                    <a:cubicBezTo>
                      <a:pt x="589" y="158"/>
                      <a:pt x="589" y="159"/>
                      <a:pt x="589" y="161"/>
                    </a:cubicBezTo>
                    <a:cubicBezTo>
                      <a:pt x="589" y="161"/>
                      <a:pt x="589" y="161"/>
                      <a:pt x="589" y="161"/>
                    </a:cubicBezTo>
                    <a:cubicBezTo>
                      <a:pt x="589" y="162"/>
                      <a:pt x="589" y="164"/>
                      <a:pt x="589" y="165"/>
                    </a:cubicBezTo>
                    <a:cubicBezTo>
                      <a:pt x="589" y="165"/>
                      <a:pt x="589" y="166"/>
                      <a:pt x="589" y="166"/>
                    </a:cubicBezTo>
                    <a:cubicBezTo>
                      <a:pt x="589" y="167"/>
                      <a:pt x="589" y="168"/>
                      <a:pt x="589" y="169"/>
                    </a:cubicBezTo>
                    <a:cubicBezTo>
                      <a:pt x="589" y="170"/>
                      <a:pt x="589" y="170"/>
                      <a:pt x="589" y="171"/>
                    </a:cubicBezTo>
                    <a:cubicBezTo>
                      <a:pt x="588" y="178"/>
                      <a:pt x="586" y="185"/>
                      <a:pt x="584" y="191"/>
                    </a:cubicBezTo>
                    <a:cubicBezTo>
                      <a:pt x="584" y="192"/>
                      <a:pt x="583" y="193"/>
                      <a:pt x="583" y="194"/>
                    </a:cubicBezTo>
                    <a:cubicBezTo>
                      <a:pt x="583" y="195"/>
                      <a:pt x="583" y="195"/>
                      <a:pt x="583" y="195"/>
                    </a:cubicBezTo>
                    <a:cubicBezTo>
                      <a:pt x="583" y="196"/>
                      <a:pt x="582" y="197"/>
                      <a:pt x="582" y="198"/>
                    </a:cubicBezTo>
                    <a:cubicBezTo>
                      <a:pt x="582" y="198"/>
                      <a:pt x="582" y="198"/>
                      <a:pt x="582" y="198"/>
                    </a:cubicBezTo>
                    <a:cubicBezTo>
                      <a:pt x="580" y="201"/>
                      <a:pt x="579" y="204"/>
                      <a:pt x="577" y="207"/>
                    </a:cubicBezTo>
                    <a:cubicBezTo>
                      <a:pt x="577" y="207"/>
                      <a:pt x="577" y="207"/>
                      <a:pt x="577" y="208"/>
                    </a:cubicBezTo>
                    <a:cubicBezTo>
                      <a:pt x="577" y="208"/>
                      <a:pt x="576" y="209"/>
                      <a:pt x="575" y="210"/>
                    </a:cubicBezTo>
                    <a:cubicBezTo>
                      <a:pt x="575" y="210"/>
                      <a:pt x="575" y="211"/>
                      <a:pt x="575" y="211"/>
                    </a:cubicBezTo>
                    <a:cubicBezTo>
                      <a:pt x="573" y="215"/>
                      <a:pt x="570" y="218"/>
                      <a:pt x="567" y="222"/>
                    </a:cubicBezTo>
                    <a:cubicBezTo>
                      <a:pt x="567" y="222"/>
                      <a:pt x="567" y="222"/>
                      <a:pt x="567" y="222"/>
                    </a:cubicBezTo>
                    <a:cubicBezTo>
                      <a:pt x="566" y="223"/>
                      <a:pt x="566" y="224"/>
                      <a:pt x="565" y="224"/>
                    </a:cubicBezTo>
                    <a:cubicBezTo>
                      <a:pt x="565" y="224"/>
                      <a:pt x="565" y="225"/>
                      <a:pt x="565" y="225"/>
                    </a:cubicBezTo>
                    <a:cubicBezTo>
                      <a:pt x="562" y="227"/>
                      <a:pt x="560" y="230"/>
                      <a:pt x="558" y="232"/>
                    </a:cubicBezTo>
                    <a:cubicBezTo>
                      <a:pt x="558" y="232"/>
                      <a:pt x="557" y="232"/>
                      <a:pt x="557" y="232"/>
                    </a:cubicBezTo>
                    <a:cubicBezTo>
                      <a:pt x="557" y="233"/>
                      <a:pt x="556" y="233"/>
                      <a:pt x="555" y="234"/>
                    </a:cubicBezTo>
                    <a:cubicBezTo>
                      <a:pt x="555" y="234"/>
                      <a:pt x="555" y="234"/>
                      <a:pt x="554" y="234"/>
                    </a:cubicBezTo>
                    <a:cubicBezTo>
                      <a:pt x="554" y="235"/>
                      <a:pt x="553" y="236"/>
                      <a:pt x="552" y="236"/>
                    </a:cubicBezTo>
                    <a:cubicBezTo>
                      <a:pt x="547" y="240"/>
                      <a:pt x="543" y="243"/>
                      <a:pt x="537" y="246"/>
                    </a:cubicBezTo>
                    <a:cubicBezTo>
                      <a:pt x="536" y="246"/>
                      <a:pt x="535" y="247"/>
                      <a:pt x="534" y="247"/>
                    </a:cubicBezTo>
                    <a:cubicBezTo>
                      <a:pt x="533" y="247"/>
                      <a:pt x="533" y="248"/>
                      <a:pt x="532" y="248"/>
                    </a:cubicBezTo>
                    <a:cubicBezTo>
                      <a:pt x="532" y="248"/>
                      <a:pt x="531" y="249"/>
                      <a:pt x="530" y="249"/>
                    </a:cubicBezTo>
                    <a:cubicBezTo>
                      <a:pt x="529" y="249"/>
                      <a:pt x="529" y="249"/>
                      <a:pt x="528" y="249"/>
                    </a:cubicBezTo>
                    <a:cubicBezTo>
                      <a:pt x="527" y="250"/>
                      <a:pt x="526" y="250"/>
                      <a:pt x="525" y="251"/>
                    </a:cubicBezTo>
                    <a:cubicBezTo>
                      <a:pt x="525" y="251"/>
                      <a:pt x="525" y="251"/>
                      <a:pt x="525" y="251"/>
                    </a:cubicBezTo>
                    <a:cubicBezTo>
                      <a:pt x="523" y="251"/>
                      <a:pt x="522" y="252"/>
                      <a:pt x="520" y="252"/>
                    </a:cubicBezTo>
                    <a:cubicBezTo>
                      <a:pt x="520" y="252"/>
                      <a:pt x="520" y="252"/>
                      <a:pt x="519" y="252"/>
                    </a:cubicBezTo>
                    <a:cubicBezTo>
                      <a:pt x="518" y="253"/>
                      <a:pt x="517" y="253"/>
                      <a:pt x="516" y="253"/>
                    </a:cubicBezTo>
                    <a:cubicBezTo>
                      <a:pt x="516" y="253"/>
                      <a:pt x="515" y="253"/>
                      <a:pt x="515" y="253"/>
                    </a:cubicBezTo>
                    <a:cubicBezTo>
                      <a:pt x="514" y="254"/>
                      <a:pt x="512" y="254"/>
                      <a:pt x="511" y="254"/>
                    </a:cubicBezTo>
                    <a:cubicBezTo>
                      <a:pt x="509" y="254"/>
                      <a:pt x="508" y="255"/>
                      <a:pt x="506" y="255"/>
                    </a:cubicBezTo>
                    <a:cubicBezTo>
                      <a:pt x="506" y="255"/>
                      <a:pt x="506" y="255"/>
                      <a:pt x="505" y="255"/>
                    </a:cubicBezTo>
                    <a:cubicBezTo>
                      <a:pt x="504" y="255"/>
                      <a:pt x="503" y="255"/>
                      <a:pt x="502" y="255"/>
                    </a:cubicBezTo>
                    <a:cubicBezTo>
                      <a:pt x="502" y="255"/>
                      <a:pt x="501" y="255"/>
                      <a:pt x="501" y="255"/>
                    </a:cubicBezTo>
                    <a:cubicBezTo>
                      <a:pt x="499" y="255"/>
                      <a:pt x="498" y="255"/>
                      <a:pt x="496" y="255"/>
                    </a:cubicBezTo>
                    <a:cubicBezTo>
                      <a:pt x="496" y="255"/>
                      <a:pt x="496" y="255"/>
                      <a:pt x="496" y="255"/>
                    </a:cubicBezTo>
                    <a:cubicBezTo>
                      <a:pt x="495" y="255"/>
                      <a:pt x="494" y="255"/>
                      <a:pt x="492" y="255"/>
                    </a:cubicBezTo>
                    <a:cubicBezTo>
                      <a:pt x="492" y="255"/>
                      <a:pt x="491" y="255"/>
                      <a:pt x="491" y="255"/>
                    </a:cubicBezTo>
                    <a:cubicBezTo>
                      <a:pt x="490" y="255"/>
                      <a:pt x="489" y="255"/>
                      <a:pt x="488" y="255"/>
                    </a:cubicBezTo>
                    <a:cubicBezTo>
                      <a:pt x="488" y="255"/>
                      <a:pt x="487" y="255"/>
                      <a:pt x="487" y="255"/>
                    </a:cubicBezTo>
                    <a:cubicBezTo>
                      <a:pt x="485" y="255"/>
                      <a:pt x="484" y="255"/>
                      <a:pt x="483" y="255"/>
                    </a:cubicBezTo>
                    <a:cubicBezTo>
                      <a:pt x="477" y="254"/>
                      <a:pt x="471" y="253"/>
                      <a:pt x="466" y="251"/>
                    </a:cubicBezTo>
                    <a:cubicBezTo>
                      <a:pt x="465" y="250"/>
                      <a:pt x="464" y="250"/>
                      <a:pt x="463" y="250"/>
                    </a:cubicBezTo>
                    <a:cubicBezTo>
                      <a:pt x="463" y="250"/>
                      <a:pt x="462" y="250"/>
                      <a:pt x="462" y="249"/>
                    </a:cubicBezTo>
                    <a:cubicBezTo>
                      <a:pt x="461" y="249"/>
                      <a:pt x="460" y="249"/>
                      <a:pt x="459" y="248"/>
                    </a:cubicBezTo>
                    <a:cubicBezTo>
                      <a:pt x="459" y="248"/>
                      <a:pt x="459" y="248"/>
                      <a:pt x="459" y="248"/>
                    </a:cubicBezTo>
                    <a:cubicBezTo>
                      <a:pt x="456" y="247"/>
                      <a:pt x="453" y="245"/>
                      <a:pt x="450" y="244"/>
                    </a:cubicBezTo>
                    <a:cubicBezTo>
                      <a:pt x="450" y="244"/>
                      <a:pt x="450" y="244"/>
                      <a:pt x="450" y="244"/>
                    </a:cubicBezTo>
                    <a:cubicBezTo>
                      <a:pt x="449" y="243"/>
                      <a:pt x="448" y="243"/>
                      <a:pt x="447" y="242"/>
                    </a:cubicBezTo>
                    <a:cubicBezTo>
                      <a:pt x="447" y="242"/>
                      <a:pt x="447" y="242"/>
                      <a:pt x="446" y="242"/>
                    </a:cubicBezTo>
                    <a:cubicBezTo>
                      <a:pt x="443" y="239"/>
                      <a:pt x="439" y="237"/>
                      <a:pt x="436" y="234"/>
                    </a:cubicBezTo>
                    <a:cubicBezTo>
                      <a:pt x="435" y="234"/>
                      <a:pt x="435" y="234"/>
                      <a:pt x="435" y="234"/>
                    </a:cubicBezTo>
                    <a:cubicBezTo>
                      <a:pt x="434" y="233"/>
                      <a:pt x="434" y="232"/>
                      <a:pt x="433" y="232"/>
                    </a:cubicBezTo>
                    <a:cubicBezTo>
                      <a:pt x="433" y="231"/>
                      <a:pt x="433" y="231"/>
                      <a:pt x="432" y="231"/>
                    </a:cubicBezTo>
                    <a:cubicBezTo>
                      <a:pt x="430" y="229"/>
                      <a:pt x="428" y="227"/>
                      <a:pt x="425" y="224"/>
                    </a:cubicBezTo>
                    <a:cubicBezTo>
                      <a:pt x="425" y="224"/>
                      <a:pt x="425" y="224"/>
                      <a:pt x="425" y="224"/>
                    </a:cubicBezTo>
                    <a:cubicBezTo>
                      <a:pt x="425" y="223"/>
                      <a:pt x="424" y="222"/>
                      <a:pt x="423" y="222"/>
                    </a:cubicBezTo>
                    <a:cubicBezTo>
                      <a:pt x="423" y="221"/>
                      <a:pt x="423" y="221"/>
                      <a:pt x="423" y="221"/>
                    </a:cubicBezTo>
                    <a:cubicBezTo>
                      <a:pt x="422" y="220"/>
                      <a:pt x="421" y="219"/>
                      <a:pt x="421" y="218"/>
                    </a:cubicBezTo>
                    <a:cubicBezTo>
                      <a:pt x="417" y="213"/>
                      <a:pt x="413" y="207"/>
                      <a:pt x="410" y="200"/>
                    </a:cubicBezTo>
                    <a:cubicBezTo>
                      <a:pt x="410" y="200"/>
                      <a:pt x="410" y="199"/>
                      <a:pt x="409" y="199"/>
                    </a:cubicBezTo>
                    <a:cubicBezTo>
                      <a:pt x="409" y="198"/>
                      <a:pt x="409" y="197"/>
                      <a:pt x="408" y="196"/>
                    </a:cubicBezTo>
                    <a:cubicBezTo>
                      <a:pt x="408" y="196"/>
                      <a:pt x="408" y="195"/>
                      <a:pt x="408" y="195"/>
                    </a:cubicBezTo>
                    <a:cubicBezTo>
                      <a:pt x="407" y="194"/>
                      <a:pt x="407" y="193"/>
                      <a:pt x="407" y="191"/>
                    </a:cubicBezTo>
                    <a:cubicBezTo>
                      <a:pt x="406" y="191"/>
                      <a:pt x="406" y="191"/>
                      <a:pt x="406" y="191"/>
                    </a:cubicBezTo>
                    <a:cubicBezTo>
                      <a:pt x="406" y="190"/>
                      <a:pt x="406" y="188"/>
                      <a:pt x="405" y="187"/>
                    </a:cubicBezTo>
                    <a:cubicBezTo>
                      <a:pt x="405" y="187"/>
                      <a:pt x="405" y="186"/>
                      <a:pt x="405" y="186"/>
                    </a:cubicBezTo>
                    <a:cubicBezTo>
                      <a:pt x="405" y="185"/>
                      <a:pt x="404" y="184"/>
                      <a:pt x="404" y="183"/>
                    </a:cubicBezTo>
                    <a:cubicBezTo>
                      <a:pt x="404" y="182"/>
                      <a:pt x="404" y="182"/>
                      <a:pt x="404" y="181"/>
                    </a:cubicBezTo>
                    <a:cubicBezTo>
                      <a:pt x="404" y="180"/>
                      <a:pt x="403" y="179"/>
                      <a:pt x="403" y="177"/>
                    </a:cubicBezTo>
                    <a:cubicBezTo>
                      <a:pt x="403" y="176"/>
                      <a:pt x="403" y="174"/>
                      <a:pt x="402" y="173"/>
                    </a:cubicBezTo>
                    <a:cubicBezTo>
                      <a:pt x="402" y="173"/>
                      <a:pt x="402" y="172"/>
                      <a:pt x="402" y="172"/>
                    </a:cubicBezTo>
                    <a:cubicBezTo>
                      <a:pt x="402" y="171"/>
                      <a:pt x="402" y="170"/>
                      <a:pt x="402" y="169"/>
                    </a:cubicBezTo>
                    <a:cubicBezTo>
                      <a:pt x="402" y="168"/>
                      <a:pt x="402" y="168"/>
                      <a:pt x="402" y="167"/>
                    </a:cubicBezTo>
                    <a:cubicBezTo>
                      <a:pt x="402" y="166"/>
                      <a:pt x="402" y="164"/>
                      <a:pt x="402" y="163"/>
                    </a:cubicBezTo>
                    <a:cubicBezTo>
                      <a:pt x="402" y="163"/>
                      <a:pt x="402" y="163"/>
                      <a:pt x="402" y="163"/>
                    </a:cubicBezTo>
                    <a:cubicBezTo>
                      <a:pt x="402" y="161"/>
                      <a:pt x="402" y="160"/>
                      <a:pt x="402" y="159"/>
                    </a:cubicBezTo>
                    <a:cubicBezTo>
                      <a:pt x="402" y="158"/>
                      <a:pt x="402" y="158"/>
                      <a:pt x="402" y="157"/>
                    </a:cubicBezTo>
                    <a:cubicBezTo>
                      <a:pt x="402" y="156"/>
                      <a:pt x="402" y="156"/>
                      <a:pt x="402" y="155"/>
                    </a:cubicBezTo>
                    <a:cubicBezTo>
                      <a:pt x="402" y="154"/>
                      <a:pt x="402" y="154"/>
                      <a:pt x="402" y="153"/>
                    </a:cubicBezTo>
                    <a:cubicBezTo>
                      <a:pt x="402" y="152"/>
                      <a:pt x="402" y="151"/>
                      <a:pt x="403" y="149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3" y="143"/>
                      <a:pt x="405" y="138"/>
                      <a:pt x="406" y="132"/>
                    </a:cubicBezTo>
                    <a:cubicBezTo>
                      <a:pt x="407" y="131"/>
                      <a:pt x="407" y="130"/>
                      <a:pt x="408" y="129"/>
                    </a:cubicBezTo>
                    <a:cubicBezTo>
                      <a:pt x="408" y="129"/>
                      <a:pt x="408" y="129"/>
                      <a:pt x="408" y="129"/>
                    </a:cubicBezTo>
                    <a:cubicBezTo>
                      <a:pt x="408" y="128"/>
                      <a:pt x="409" y="127"/>
                      <a:pt x="409" y="126"/>
                    </a:cubicBezTo>
                    <a:cubicBezTo>
                      <a:pt x="409" y="126"/>
                      <a:pt x="409" y="126"/>
                      <a:pt x="409" y="126"/>
                    </a:cubicBezTo>
                    <a:cubicBezTo>
                      <a:pt x="410" y="123"/>
                      <a:pt x="412" y="120"/>
                      <a:pt x="413" y="117"/>
                    </a:cubicBezTo>
                    <a:cubicBezTo>
                      <a:pt x="413" y="117"/>
                      <a:pt x="414" y="116"/>
                      <a:pt x="414" y="116"/>
                    </a:cubicBezTo>
                    <a:cubicBezTo>
                      <a:pt x="414" y="115"/>
                      <a:pt x="415" y="114"/>
                      <a:pt x="415" y="114"/>
                    </a:cubicBezTo>
                    <a:cubicBezTo>
                      <a:pt x="415" y="113"/>
                      <a:pt x="415" y="113"/>
                      <a:pt x="416" y="113"/>
                    </a:cubicBezTo>
                    <a:cubicBezTo>
                      <a:pt x="418" y="109"/>
                      <a:pt x="420" y="106"/>
                      <a:pt x="423" y="102"/>
                    </a:cubicBezTo>
                    <a:cubicBezTo>
                      <a:pt x="423" y="102"/>
                      <a:pt x="423" y="102"/>
                      <a:pt x="424" y="102"/>
                    </a:cubicBezTo>
                    <a:cubicBezTo>
                      <a:pt x="424" y="101"/>
                      <a:pt x="425" y="100"/>
                      <a:pt x="426" y="99"/>
                    </a:cubicBezTo>
                    <a:cubicBezTo>
                      <a:pt x="426" y="99"/>
                      <a:pt x="426" y="99"/>
                      <a:pt x="426" y="99"/>
                    </a:cubicBezTo>
                    <a:cubicBezTo>
                      <a:pt x="428" y="97"/>
                      <a:pt x="431" y="94"/>
                      <a:pt x="433" y="92"/>
                    </a:cubicBezTo>
                    <a:cubicBezTo>
                      <a:pt x="433" y="92"/>
                      <a:pt x="433" y="92"/>
                      <a:pt x="433" y="92"/>
                    </a:cubicBezTo>
                    <a:cubicBezTo>
                      <a:pt x="434" y="91"/>
                      <a:pt x="435" y="90"/>
                      <a:pt x="436" y="90"/>
                    </a:cubicBezTo>
                    <a:cubicBezTo>
                      <a:pt x="436" y="90"/>
                      <a:pt x="436" y="89"/>
                      <a:pt x="436" y="89"/>
                    </a:cubicBezTo>
                    <a:cubicBezTo>
                      <a:pt x="437" y="89"/>
                      <a:pt x="438" y="88"/>
                      <a:pt x="439" y="87"/>
                    </a:cubicBezTo>
                    <a:cubicBezTo>
                      <a:pt x="443" y="84"/>
                      <a:pt x="448" y="81"/>
                      <a:pt x="453" y="78"/>
                    </a:cubicBezTo>
                    <a:cubicBezTo>
                      <a:pt x="454" y="78"/>
                      <a:pt x="456" y="77"/>
                      <a:pt x="457" y="77"/>
                    </a:cubicBezTo>
                    <a:cubicBezTo>
                      <a:pt x="457" y="76"/>
                      <a:pt x="458" y="76"/>
                      <a:pt x="458" y="76"/>
                    </a:cubicBezTo>
                    <a:cubicBezTo>
                      <a:pt x="459" y="76"/>
                      <a:pt x="460" y="75"/>
                      <a:pt x="461" y="75"/>
                    </a:cubicBezTo>
                    <a:cubicBezTo>
                      <a:pt x="461" y="75"/>
                      <a:pt x="462" y="74"/>
                      <a:pt x="462" y="74"/>
                    </a:cubicBezTo>
                    <a:cubicBezTo>
                      <a:pt x="463" y="74"/>
                      <a:pt x="465" y="73"/>
                      <a:pt x="466" y="73"/>
                    </a:cubicBezTo>
                    <a:cubicBezTo>
                      <a:pt x="466" y="73"/>
                      <a:pt x="466" y="73"/>
                      <a:pt x="466" y="73"/>
                    </a:cubicBezTo>
                    <a:cubicBezTo>
                      <a:pt x="467" y="72"/>
                      <a:pt x="469" y="72"/>
                      <a:pt x="470" y="72"/>
                    </a:cubicBezTo>
                    <a:cubicBezTo>
                      <a:pt x="471" y="72"/>
                      <a:pt x="471" y="71"/>
                      <a:pt x="471" y="71"/>
                    </a:cubicBezTo>
                    <a:cubicBezTo>
                      <a:pt x="472" y="71"/>
                      <a:pt x="473" y="71"/>
                      <a:pt x="474" y="71"/>
                    </a:cubicBezTo>
                    <a:cubicBezTo>
                      <a:pt x="475" y="71"/>
                      <a:pt x="475" y="70"/>
                      <a:pt x="476" y="70"/>
                    </a:cubicBezTo>
                    <a:cubicBezTo>
                      <a:pt x="477" y="70"/>
                      <a:pt x="479" y="70"/>
                      <a:pt x="480" y="70"/>
                    </a:cubicBezTo>
                    <a:cubicBezTo>
                      <a:pt x="481" y="69"/>
                      <a:pt x="483" y="69"/>
                      <a:pt x="484" y="69"/>
                    </a:cubicBezTo>
                    <a:cubicBezTo>
                      <a:pt x="485" y="69"/>
                      <a:pt x="485" y="69"/>
                      <a:pt x="486" y="69"/>
                    </a:cubicBezTo>
                    <a:cubicBezTo>
                      <a:pt x="487" y="69"/>
                      <a:pt x="488" y="69"/>
                      <a:pt x="489" y="69"/>
                    </a:cubicBezTo>
                    <a:cubicBezTo>
                      <a:pt x="489" y="68"/>
                      <a:pt x="490" y="68"/>
                      <a:pt x="490" y="68"/>
                    </a:cubicBezTo>
                    <a:cubicBezTo>
                      <a:pt x="491" y="68"/>
                      <a:pt x="493" y="68"/>
                      <a:pt x="494" y="68"/>
                    </a:cubicBezTo>
                    <a:cubicBezTo>
                      <a:pt x="494" y="68"/>
                      <a:pt x="494" y="68"/>
                      <a:pt x="495" y="68"/>
                    </a:cubicBezTo>
                    <a:cubicBezTo>
                      <a:pt x="496" y="68"/>
                      <a:pt x="497" y="68"/>
                      <a:pt x="498" y="68"/>
                    </a:cubicBezTo>
                    <a:cubicBezTo>
                      <a:pt x="499" y="68"/>
                      <a:pt x="499" y="68"/>
                      <a:pt x="500" y="68"/>
                    </a:cubicBezTo>
                    <a:cubicBezTo>
                      <a:pt x="501" y="68"/>
                      <a:pt x="502" y="68"/>
                      <a:pt x="503" y="69"/>
                    </a:cubicBezTo>
                    <a:cubicBezTo>
                      <a:pt x="503" y="69"/>
                      <a:pt x="504" y="69"/>
                      <a:pt x="504" y="69"/>
                    </a:cubicBezTo>
                    <a:cubicBezTo>
                      <a:pt x="505" y="69"/>
                      <a:pt x="507" y="69"/>
                      <a:pt x="508" y="69"/>
                    </a:cubicBezTo>
                    <a:cubicBezTo>
                      <a:pt x="514" y="70"/>
                      <a:pt x="519" y="71"/>
                      <a:pt x="525" y="73"/>
                    </a:cubicBezTo>
                    <a:cubicBezTo>
                      <a:pt x="526" y="73"/>
                      <a:pt x="527" y="74"/>
                      <a:pt x="528" y="74"/>
                    </a:cubicBezTo>
                    <a:cubicBezTo>
                      <a:pt x="528" y="74"/>
                      <a:pt x="528" y="74"/>
                      <a:pt x="528" y="74"/>
                    </a:cubicBezTo>
                    <a:cubicBezTo>
                      <a:pt x="529" y="75"/>
                      <a:pt x="530" y="75"/>
                      <a:pt x="531" y="75"/>
                    </a:cubicBezTo>
                    <a:cubicBezTo>
                      <a:pt x="531" y="75"/>
                      <a:pt x="532" y="76"/>
                      <a:pt x="532" y="76"/>
                    </a:cubicBezTo>
                    <a:cubicBezTo>
                      <a:pt x="535" y="77"/>
                      <a:pt x="538" y="78"/>
                      <a:pt x="541" y="80"/>
                    </a:cubicBezTo>
                    <a:cubicBezTo>
                      <a:pt x="541" y="80"/>
                      <a:pt x="541" y="80"/>
                      <a:pt x="541" y="80"/>
                    </a:cubicBezTo>
                    <a:cubicBezTo>
                      <a:pt x="542" y="81"/>
                      <a:pt x="543" y="81"/>
                      <a:pt x="544" y="82"/>
                    </a:cubicBezTo>
                    <a:cubicBezTo>
                      <a:pt x="544" y="82"/>
                      <a:pt x="544" y="82"/>
                      <a:pt x="544" y="82"/>
                    </a:cubicBezTo>
                    <a:cubicBezTo>
                      <a:pt x="548" y="84"/>
                      <a:pt x="552" y="87"/>
                      <a:pt x="555" y="90"/>
                    </a:cubicBezTo>
                    <a:cubicBezTo>
                      <a:pt x="555" y="90"/>
                      <a:pt x="555" y="90"/>
                      <a:pt x="556" y="90"/>
                    </a:cubicBezTo>
                    <a:cubicBezTo>
                      <a:pt x="556" y="91"/>
                      <a:pt x="557" y="92"/>
                      <a:pt x="558" y="92"/>
                    </a:cubicBezTo>
                    <a:cubicBezTo>
                      <a:pt x="558" y="92"/>
                      <a:pt x="558" y="92"/>
                      <a:pt x="558" y="93"/>
                    </a:cubicBezTo>
                    <a:cubicBezTo>
                      <a:pt x="561" y="95"/>
                      <a:pt x="563" y="97"/>
                      <a:pt x="565" y="100"/>
                    </a:cubicBezTo>
                    <a:cubicBezTo>
                      <a:pt x="565" y="100"/>
                      <a:pt x="565" y="100"/>
                      <a:pt x="565" y="100"/>
                    </a:cubicBezTo>
                    <a:cubicBezTo>
                      <a:pt x="566" y="101"/>
                      <a:pt x="567" y="101"/>
                      <a:pt x="567" y="102"/>
                    </a:cubicBezTo>
                    <a:cubicBezTo>
                      <a:pt x="568" y="102"/>
                      <a:pt x="568" y="103"/>
                      <a:pt x="568" y="103"/>
                    </a:cubicBezTo>
                    <a:cubicBezTo>
                      <a:pt x="569" y="104"/>
                      <a:pt x="569" y="104"/>
                      <a:pt x="570" y="105"/>
                    </a:cubicBezTo>
                    <a:cubicBezTo>
                      <a:pt x="573" y="110"/>
                      <a:pt x="576" y="115"/>
                      <a:pt x="579" y="120"/>
                    </a:cubicBezTo>
                    <a:cubicBezTo>
                      <a:pt x="580" y="121"/>
                      <a:pt x="580" y="122"/>
                      <a:pt x="581" y="123"/>
                    </a:cubicBezTo>
                    <a:cubicBezTo>
                      <a:pt x="581" y="124"/>
                      <a:pt x="581" y="124"/>
                      <a:pt x="581" y="125"/>
                    </a:cubicBezTo>
                    <a:cubicBezTo>
                      <a:pt x="582" y="126"/>
                      <a:pt x="582" y="127"/>
                      <a:pt x="582" y="127"/>
                    </a:cubicBezTo>
                    <a:cubicBezTo>
                      <a:pt x="583" y="128"/>
                      <a:pt x="583" y="128"/>
                      <a:pt x="583" y="129"/>
                    </a:cubicBezTo>
                    <a:cubicBezTo>
                      <a:pt x="583" y="130"/>
                      <a:pt x="584" y="131"/>
                      <a:pt x="584" y="132"/>
                    </a:cubicBezTo>
                    <a:cubicBezTo>
                      <a:pt x="584" y="132"/>
                      <a:pt x="584" y="133"/>
                      <a:pt x="584" y="133"/>
                    </a:cubicBezTo>
                    <a:cubicBezTo>
                      <a:pt x="585" y="134"/>
                      <a:pt x="585" y="135"/>
                      <a:pt x="585" y="137"/>
                    </a:cubicBezTo>
                    <a:lnTo>
                      <a:pt x="586" y="138"/>
                    </a:lnTo>
                    <a:cubicBezTo>
                      <a:pt x="586" y="139"/>
                      <a:pt x="586" y="140"/>
                      <a:pt x="587" y="141"/>
                    </a:cubicBezTo>
                    <a:cubicBezTo>
                      <a:pt x="587" y="141"/>
                      <a:pt x="587" y="142"/>
                      <a:pt x="587" y="142"/>
                    </a:cubicBezTo>
                    <a:cubicBezTo>
                      <a:pt x="587" y="144"/>
                      <a:pt x="587" y="145"/>
                      <a:pt x="588" y="147"/>
                    </a:cubicBezTo>
                    <a:cubicBezTo>
                      <a:pt x="588" y="148"/>
                      <a:pt x="588" y="149"/>
                      <a:pt x="588" y="151"/>
                    </a:cubicBezTo>
                    <a:close/>
                    <a:moveTo>
                      <a:pt x="657" y="163"/>
                    </a:moveTo>
                    <a:lnTo>
                      <a:pt x="648" y="108"/>
                    </a:lnTo>
                    <a:lnTo>
                      <a:pt x="616" y="114"/>
                    </a:lnTo>
                    <a:cubicBezTo>
                      <a:pt x="611" y="99"/>
                      <a:pt x="602" y="86"/>
                      <a:pt x="592" y="74"/>
                    </a:cubicBezTo>
                    <a:lnTo>
                      <a:pt x="611" y="48"/>
                    </a:lnTo>
                    <a:lnTo>
                      <a:pt x="565" y="16"/>
                    </a:lnTo>
                    <a:lnTo>
                      <a:pt x="547" y="42"/>
                    </a:lnTo>
                    <a:cubicBezTo>
                      <a:pt x="533" y="36"/>
                      <a:pt x="518" y="32"/>
                      <a:pt x="502" y="32"/>
                    </a:cubicBezTo>
                    <a:lnTo>
                      <a:pt x="497" y="0"/>
                    </a:lnTo>
                    <a:lnTo>
                      <a:pt x="442" y="9"/>
                    </a:lnTo>
                    <a:lnTo>
                      <a:pt x="447" y="41"/>
                    </a:lnTo>
                    <a:cubicBezTo>
                      <a:pt x="432" y="47"/>
                      <a:pt x="419" y="55"/>
                      <a:pt x="408" y="65"/>
                    </a:cubicBezTo>
                    <a:lnTo>
                      <a:pt x="382" y="47"/>
                    </a:lnTo>
                    <a:lnTo>
                      <a:pt x="350" y="92"/>
                    </a:lnTo>
                    <a:lnTo>
                      <a:pt x="376" y="110"/>
                    </a:lnTo>
                    <a:cubicBezTo>
                      <a:pt x="370" y="124"/>
                      <a:pt x="366" y="140"/>
                      <a:pt x="365" y="155"/>
                    </a:cubicBezTo>
                    <a:lnTo>
                      <a:pt x="334" y="161"/>
                    </a:lnTo>
                    <a:lnTo>
                      <a:pt x="343" y="215"/>
                    </a:lnTo>
                    <a:lnTo>
                      <a:pt x="374" y="210"/>
                    </a:lnTo>
                    <a:cubicBezTo>
                      <a:pt x="380" y="225"/>
                      <a:pt x="388" y="238"/>
                      <a:pt x="399" y="249"/>
                    </a:cubicBezTo>
                    <a:lnTo>
                      <a:pt x="380" y="275"/>
                    </a:lnTo>
                    <a:lnTo>
                      <a:pt x="425" y="308"/>
                    </a:lnTo>
                    <a:lnTo>
                      <a:pt x="444" y="282"/>
                    </a:lnTo>
                    <a:cubicBezTo>
                      <a:pt x="458" y="288"/>
                      <a:pt x="473" y="291"/>
                      <a:pt x="489" y="292"/>
                    </a:cubicBezTo>
                    <a:lnTo>
                      <a:pt x="494" y="324"/>
                    </a:lnTo>
                    <a:lnTo>
                      <a:pt x="549" y="315"/>
                    </a:lnTo>
                    <a:lnTo>
                      <a:pt x="544" y="283"/>
                    </a:lnTo>
                    <a:cubicBezTo>
                      <a:pt x="558" y="277"/>
                      <a:pt x="571" y="269"/>
                      <a:pt x="583" y="258"/>
                    </a:cubicBezTo>
                    <a:lnTo>
                      <a:pt x="609" y="277"/>
                    </a:lnTo>
                    <a:lnTo>
                      <a:pt x="641" y="232"/>
                    </a:lnTo>
                    <a:lnTo>
                      <a:pt x="615" y="213"/>
                    </a:lnTo>
                    <a:cubicBezTo>
                      <a:pt x="621" y="199"/>
                      <a:pt x="625" y="184"/>
                      <a:pt x="625" y="168"/>
                    </a:cubicBezTo>
                    <a:lnTo>
                      <a:pt x="657" y="163"/>
                    </a:lnTo>
                    <a:close/>
                    <a:moveTo>
                      <a:pt x="453" y="544"/>
                    </a:moveTo>
                    <a:cubicBezTo>
                      <a:pt x="453" y="545"/>
                      <a:pt x="453" y="546"/>
                      <a:pt x="453" y="547"/>
                    </a:cubicBezTo>
                    <a:cubicBezTo>
                      <a:pt x="452" y="548"/>
                      <a:pt x="452" y="550"/>
                      <a:pt x="452" y="552"/>
                    </a:cubicBezTo>
                    <a:cubicBezTo>
                      <a:pt x="452" y="553"/>
                      <a:pt x="451" y="554"/>
                      <a:pt x="451" y="554"/>
                    </a:cubicBezTo>
                    <a:cubicBezTo>
                      <a:pt x="451" y="557"/>
                      <a:pt x="450" y="559"/>
                      <a:pt x="450" y="562"/>
                    </a:cubicBezTo>
                    <a:cubicBezTo>
                      <a:pt x="450" y="562"/>
                      <a:pt x="450" y="562"/>
                      <a:pt x="449" y="562"/>
                    </a:cubicBezTo>
                    <a:cubicBezTo>
                      <a:pt x="449" y="565"/>
                      <a:pt x="448" y="567"/>
                      <a:pt x="448" y="569"/>
                    </a:cubicBezTo>
                    <a:cubicBezTo>
                      <a:pt x="447" y="570"/>
                      <a:pt x="447" y="570"/>
                      <a:pt x="447" y="571"/>
                    </a:cubicBezTo>
                    <a:cubicBezTo>
                      <a:pt x="447" y="573"/>
                      <a:pt x="446" y="575"/>
                      <a:pt x="445" y="576"/>
                    </a:cubicBezTo>
                    <a:cubicBezTo>
                      <a:pt x="445" y="577"/>
                      <a:pt x="445" y="578"/>
                      <a:pt x="445" y="579"/>
                    </a:cubicBezTo>
                    <a:cubicBezTo>
                      <a:pt x="440" y="591"/>
                      <a:pt x="435" y="602"/>
                      <a:pt x="428" y="612"/>
                    </a:cubicBezTo>
                    <a:cubicBezTo>
                      <a:pt x="427" y="614"/>
                      <a:pt x="426" y="616"/>
                      <a:pt x="425" y="617"/>
                    </a:cubicBezTo>
                    <a:cubicBezTo>
                      <a:pt x="424" y="617"/>
                      <a:pt x="424" y="618"/>
                      <a:pt x="424" y="618"/>
                    </a:cubicBezTo>
                    <a:cubicBezTo>
                      <a:pt x="423" y="620"/>
                      <a:pt x="422" y="621"/>
                      <a:pt x="421" y="623"/>
                    </a:cubicBezTo>
                    <a:cubicBezTo>
                      <a:pt x="421" y="623"/>
                      <a:pt x="420" y="623"/>
                      <a:pt x="420" y="623"/>
                    </a:cubicBezTo>
                    <a:cubicBezTo>
                      <a:pt x="417" y="628"/>
                      <a:pt x="413" y="632"/>
                      <a:pt x="409" y="637"/>
                    </a:cubicBezTo>
                    <a:cubicBezTo>
                      <a:pt x="409" y="637"/>
                      <a:pt x="409" y="637"/>
                      <a:pt x="408" y="637"/>
                    </a:cubicBezTo>
                    <a:cubicBezTo>
                      <a:pt x="407" y="639"/>
                      <a:pt x="406" y="640"/>
                      <a:pt x="404" y="641"/>
                    </a:cubicBezTo>
                    <a:cubicBezTo>
                      <a:pt x="404" y="641"/>
                      <a:pt x="404" y="642"/>
                      <a:pt x="404" y="642"/>
                    </a:cubicBezTo>
                    <a:cubicBezTo>
                      <a:pt x="398" y="648"/>
                      <a:pt x="392" y="653"/>
                      <a:pt x="386" y="657"/>
                    </a:cubicBezTo>
                    <a:cubicBezTo>
                      <a:pt x="385" y="657"/>
                      <a:pt x="385" y="658"/>
                      <a:pt x="385" y="658"/>
                    </a:cubicBezTo>
                    <a:cubicBezTo>
                      <a:pt x="383" y="659"/>
                      <a:pt x="382" y="660"/>
                      <a:pt x="380" y="661"/>
                    </a:cubicBezTo>
                    <a:cubicBezTo>
                      <a:pt x="380" y="661"/>
                      <a:pt x="379" y="661"/>
                      <a:pt x="379" y="662"/>
                    </a:cubicBezTo>
                    <a:cubicBezTo>
                      <a:pt x="374" y="665"/>
                      <a:pt x="369" y="668"/>
                      <a:pt x="364" y="670"/>
                    </a:cubicBezTo>
                    <a:cubicBezTo>
                      <a:pt x="364" y="671"/>
                      <a:pt x="364" y="671"/>
                      <a:pt x="363" y="671"/>
                    </a:cubicBezTo>
                    <a:cubicBezTo>
                      <a:pt x="362" y="672"/>
                      <a:pt x="360" y="672"/>
                      <a:pt x="358" y="673"/>
                    </a:cubicBezTo>
                    <a:cubicBezTo>
                      <a:pt x="358" y="673"/>
                      <a:pt x="358" y="674"/>
                      <a:pt x="357" y="674"/>
                    </a:cubicBezTo>
                    <a:cubicBezTo>
                      <a:pt x="356" y="675"/>
                      <a:pt x="354" y="675"/>
                      <a:pt x="352" y="676"/>
                    </a:cubicBezTo>
                    <a:cubicBezTo>
                      <a:pt x="343" y="680"/>
                      <a:pt x="333" y="683"/>
                      <a:pt x="323" y="685"/>
                    </a:cubicBezTo>
                    <a:cubicBezTo>
                      <a:pt x="321" y="686"/>
                      <a:pt x="318" y="686"/>
                      <a:pt x="316" y="687"/>
                    </a:cubicBezTo>
                    <a:cubicBezTo>
                      <a:pt x="315" y="687"/>
                      <a:pt x="314" y="687"/>
                      <a:pt x="313" y="687"/>
                    </a:cubicBezTo>
                    <a:cubicBezTo>
                      <a:pt x="312" y="687"/>
                      <a:pt x="310" y="688"/>
                      <a:pt x="308" y="688"/>
                    </a:cubicBezTo>
                    <a:cubicBezTo>
                      <a:pt x="307" y="688"/>
                      <a:pt x="307" y="688"/>
                      <a:pt x="306" y="688"/>
                    </a:cubicBezTo>
                    <a:cubicBezTo>
                      <a:pt x="304" y="688"/>
                      <a:pt x="301" y="689"/>
                      <a:pt x="299" y="689"/>
                    </a:cubicBezTo>
                    <a:cubicBezTo>
                      <a:pt x="299" y="689"/>
                      <a:pt x="299" y="689"/>
                      <a:pt x="298" y="689"/>
                    </a:cubicBezTo>
                    <a:cubicBezTo>
                      <a:pt x="296" y="689"/>
                      <a:pt x="293" y="689"/>
                      <a:pt x="291" y="689"/>
                    </a:cubicBezTo>
                    <a:cubicBezTo>
                      <a:pt x="290" y="689"/>
                      <a:pt x="289" y="689"/>
                      <a:pt x="289" y="689"/>
                    </a:cubicBezTo>
                    <a:cubicBezTo>
                      <a:pt x="287" y="689"/>
                      <a:pt x="285" y="689"/>
                      <a:pt x="283" y="689"/>
                    </a:cubicBezTo>
                    <a:cubicBezTo>
                      <a:pt x="282" y="689"/>
                      <a:pt x="281" y="689"/>
                      <a:pt x="281" y="689"/>
                    </a:cubicBezTo>
                    <a:cubicBezTo>
                      <a:pt x="278" y="689"/>
                      <a:pt x="276" y="689"/>
                      <a:pt x="273" y="689"/>
                    </a:cubicBezTo>
                    <a:cubicBezTo>
                      <a:pt x="270" y="688"/>
                      <a:pt x="268" y="688"/>
                      <a:pt x="265" y="688"/>
                    </a:cubicBezTo>
                    <a:cubicBezTo>
                      <a:pt x="265" y="688"/>
                      <a:pt x="264" y="687"/>
                      <a:pt x="263" y="687"/>
                    </a:cubicBezTo>
                    <a:cubicBezTo>
                      <a:pt x="261" y="687"/>
                      <a:pt x="259" y="687"/>
                      <a:pt x="257" y="686"/>
                    </a:cubicBezTo>
                    <a:cubicBezTo>
                      <a:pt x="257" y="686"/>
                      <a:pt x="256" y="686"/>
                      <a:pt x="255" y="686"/>
                    </a:cubicBezTo>
                    <a:cubicBezTo>
                      <a:pt x="253" y="686"/>
                      <a:pt x="250" y="685"/>
                      <a:pt x="248" y="684"/>
                    </a:cubicBezTo>
                    <a:cubicBezTo>
                      <a:pt x="248" y="684"/>
                      <a:pt x="247" y="684"/>
                      <a:pt x="247" y="684"/>
                    </a:cubicBezTo>
                    <a:cubicBezTo>
                      <a:pt x="245" y="684"/>
                      <a:pt x="243" y="683"/>
                      <a:pt x="241" y="683"/>
                    </a:cubicBezTo>
                    <a:cubicBezTo>
                      <a:pt x="240" y="682"/>
                      <a:pt x="239" y="682"/>
                      <a:pt x="238" y="682"/>
                    </a:cubicBezTo>
                    <a:cubicBezTo>
                      <a:pt x="237" y="681"/>
                      <a:pt x="235" y="681"/>
                      <a:pt x="233" y="680"/>
                    </a:cubicBezTo>
                    <a:cubicBezTo>
                      <a:pt x="233" y="680"/>
                      <a:pt x="232" y="680"/>
                      <a:pt x="231" y="679"/>
                    </a:cubicBezTo>
                    <a:cubicBezTo>
                      <a:pt x="229" y="679"/>
                      <a:pt x="226" y="678"/>
                      <a:pt x="224" y="677"/>
                    </a:cubicBezTo>
                    <a:cubicBezTo>
                      <a:pt x="215" y="673"/>
                      <a:pt x="206" y="668"/>
                      <a:pt x="197" y="663"/>
                    </a:cubicBezTo>
                    <a:cubicBezTo>
                      <a:pt x="196" y="662"/>
                      <a:pt x="194" y="661"/>
                      <a:pt x="192" y="660"/>
                    </a:cubicBezTo>
                    <a:cubicBezTo>
                      <a:pt x="192" y="659"/>
                      <a:pt x="192" y="659"/>
                      <a:pt x="191" y="659"/>
                    </a:cubicBezTo>
                    <a:cubicBezTo>
                      <a:pt x="190" y="658"/>
                      <a:pt x="188" y="657"/>
                      <a:pt x="187" y="656"/>
                    </a:cubicBezTo>
                    <a:cubicBezTo>
                      <a:pt x="187" y="655"/>
                      <a:pt x="187" y="655"/>
                      <a:pt x="186" y="655"/>
                    </a:cubicBezTo>
                    <a:cubicBezTo>
                      <a:pt x="182" y="652"/>
                      <a:pt x="177" y="648"/>
                      <a:pt x="173" y="644"/>
                    </a:cubicBezTo>
                    <a:cubicBezTo>
                      <a:pt x="173" y="644"/>
                      <a:pt x="172" y="643"/>
                      <a:pt x="172" y="643"/>
                    </a:cubicBezTo>
                    <a:cubicBezTo>
                      <a:pt x="171" y="642"/>
                      <a:pt x="170" y="641"/>
                      <a:pt x="168" y="639"/>
                    </a:cubicBezTo>
                    <a:cubicBezTo>
                      <a:pt x="168" y="639"/>
                      <a:pt x="168" y="639"/>
                      <a:pt x="167" y="638"/>
                    </a:cubicBezTo>
                    <a:cubicBezTo>
                      <a:pt x="162" y="633"/>
                      <a:pt x="157" y="627"/>
                      <a:pt x="152" y="620"/>
                    </a:cubicBezTo>
                    <a:cubicBezTo>
                      <a:pt x="152" y="620"/>
                      <a:pt x="152" y="620"/>
                      <a:pt x="151" y="619"/>
                    </a:cubicBezTo>
                    <a:cubicBezTo>
                      <a:pt x="150" y="618"/>
                      <a:pt x="149" y="616"/>
                      <a:pt x="148" y="615"/>
                    </a:cubicBezTo>
                    <a:cubicBezTo>
                      <a:pt x="148" y="615"/>
                      <a:pt x="148" y="614"/>
                      <a:pt x="148" y="614"/>
                    </a:cubicBezTo>
                    <a:cubicBezTo>
                      <a:pt x="145" y="609"/>
                      <a:pt x="142" y="604"/>
                      <a:pt x="139" y="599"/>
                    </a:cubicBezTo>
                    <a:cubicBezTo>
                      <a:pt x="139" y="599"/>
                      <a:pt x="139" y="598"/>
                      <a:pt x="139" y="598"/>
                    </a:cubicBezTo>
                    <a:cubicBezTo>
                      <a:pt x="138" y="597"/>
                      <a:pt x="137" y="595"/>
                      <a:pt x="136" y="593"/>
                    </a:cubicBezTo>
                    <a:cubicBezTo>
                      <a:pt x="136" y="593"/>
                      <a:pt x="136" y="592"/>
                      <a:pt x="136" y="592"/>
                    </a:cubicBezTo>
                    <a:cubicBezTo>
                      <a:pt x="135" y="590"/>
                      <a:pt x="134" y="589"/>
                      <a:pt x="133" y="587"/>
                    </a:cubicBezTo>
                    <a:cubicBezTo>
                      <a:pt x="129" y="575"/>
                      <a:pt x="125" y="563"/>
                      <a:pt x="123" y="551"/>
                    </a:cubicBezTo>
                    <a:cubicBezTo>
                      <a:pt x="123" y="550"/>
                      <a:pt x="122" y="549"/>
                      <a:pt x="122" y="548"/>
                    </a:cubicBezTo>
                    <a:cubicBezTo>
                      <a:pt x="122" y="547"/>
                      <a:pt x="122" y="545"/>
                      <a:pt x="122" y="543"/>
                    </a:cubicBezTo>
                    <a:cubicBezTo>
                      <a:pt x="122" y="542"/>
                      <a:pt x="121" y="541"/>
                      <a:pt x="121" y="541"/>
                    </a:cubicBezTo>
                    <a:cubicBezTo>
                      <a:pt x="121" y="538"/>
                      <a:pt x="121" y="536"/>
                      <a:pt x="121" y="534"/>
                    </a:cubicBezTo>
                    <a:cubicBezTo>
                      <a:pt x="121" y="534"/>
                      <a:pt x="121" y="533"/>
                      <a:pt x="121" y="533"/>
                    </a:cubicBezTo>
                    <a:cubicBezTo>
                      <a:pt x="120" y="531"/>
                      <a:pt x="120" y="528"/>
                      <a:pt x="120" y="526"/>
                    </a:cubicBezTo>
                    <a:cubicBezTo>
                      <a:pt x="120" y="525"/>
                      <a:pt x="120" y="524"/>
                      <a:pt x="120" y="523"/>
                    </a:cubicBezTo>
                    <a:cubicBezTo>
                      <a:pt x="120" y="522"/>
                      <a:pt x="120" y="520"/>
                      <a:pt x="120" y="518"/>
                    </a:cubicBezTo>
                    <a:cubicBezTo>
                      <a:pt x="120" y="517"/>
                      <a:pt x="120" y="516"/>
                      <a:pt x="120" y="515"/>
                    </a:cubicBezTo>
                    <a:cubicBezTo>
                      <a:pt x="121" y="513"/>
                      <a:pt x="121" y="510"/>
                      <a:pt x="121" y="508"/>
                    </a:cubicBezTo>
                    <a:cubicBezTo>
                      <a:pt x="121" y="505"/>
                      <a:pt x="121" y="503"/>
                      <a:pt x="122" y="500"/>
                    </a:cubicBezTo>
                    <a:cubicBezTo>
                      <a:pt x="122" y="499"/>
                      <a:pt x="122" y="499"/>
                      <a:pt x="122" y="498"/>
                    </a:cubicBezTo>
                    <a:cubicBezTo>
                      <a:pt x="122" y="496"/>
                      <a:pt x="123" y="494"/>
                      <a:pt x="123" y="492"/>
                    </a:cubicBezTo>
                    <a:cubicBezTo>
                      <a:pt x="123" y="492"/>
                      <a:pt x="123" y="491"/>
                      <a:pt x="123" y="490"/>
                    </a:cubicBezTo>
                    <a:cubicBezTo>
                      <a:pt x="124" y="488"/>
                      <a:pt x="124" y="485"/>
                      <a:pt x="125" y="483"/>
                    </a:cubicBezTo>
                    <a:cubicBezTo>
                      <a:pt x="125" y="482"/>
                      <a:pt x="125" y="482"/>
                      <a:pt x="125" y="482"/>
                    </a:cubicBezTo>
                    <a:cubicBezTo>
                      <a:pt x="126" y="480"/>
                      <a:pt x="126" y="478"/>
                      <a:pt x="127" y="475"/>
                    </a:cubicBezTo>
                    <a:cubicBezTo>
                      <a:pt x="127" y="475"/>
                      <a:pt x="127" y="474"/>
                      <a:pt x="128" y="473"/>
                    </a:cubicBezTo>
                    <a:cubicBezTo>
                      <a:pt x="128" y="471"/>
                      <a:pt x="129" y="470"/>
                      <a:pt x="129" y="468"/>
                    </a:cubicBezTo>
                    <a:cubicBezTo>
                      <a:pt x="130" y="467"/>
                      <a:pt x="130" y="467"/>
                      <a:pt x="130" y="466"/>
                    </a:cubicBezTo>
                    <a:cubicBezTo>
                      <a:pt x="131" y="464"/>
                      <a:pt x="132" y="461"/>
                      <a:pt x="133" y="459"/>
                    </a:cubicBezTo>
                    <a:cubicBezTo>
                      <a:pt x="133" y="459"/>
                      <a:pt x="133" y="459"/>
                      <a:pt x="133" y="459"/>
                    </a:cubicBezTo>
                    <a:cubicBezTo>
                      <a:pt x="136" y="450"/>
                      <a:pt x="141" y="440"/>
                      <a:pt x="147" y="432"/>
                    </a:cubicBezTo>
                    <a:cubicBezTo>
                      <a:pt x="148" y="430"/>
                      <a:pt x="149" y="429"/>
                      <a:pt x="150" y="427"/>
                    </a:cubicBezTo>
                    <a:cubicBezTo>
                      <a:pt x="150" y="427"/>
                      <a:pt x="150" y="426"/>
                      <a:pt x="151" y="426"/>
                    </a:cubicBezTo>
                    <a:cubicBezTo>
                      <a:pt x="152" y="425"/>
                      <a:pt x="153" y="423"/>
                      <a:pt x="154" y="422"/>
                    </a:cubicBezTo>
                    <a:cubicBezTo>
                      <a:pt x="154" y="422"/>
                      <a:pt x="154" y="421"/>
                      <a:pt x="154" y="421"/>
                    </a:cubicBezTo>
                    <a:cubicBezTo>
                      <a:pt x="158" y="416"/>
                      <a:pt x="162" y="412"/>
                      <a:pt x="166" y="408"/>
                    </a:cubicBezTo>
                    <a:cubicBezTo>
                      <a:pt x="166" y="407"/>
                      <a:pt x="166" y="407"/>
                      <a:pt x="166" y="407"/>
                    </a:cubicBezTo>
                    <a:cubicBezTo>
                      <a:pt x="168" y="406"/>
                      <a:pt x="169" y="404"/>
                      <a:pt x="170" y="403"/>
                    </a:cubicBezTo>
                    <a:cubicBezTo>
                      <a:pt x="170" y="403"/>
                      <a:pt x="171" y="403"/>
                      <a:pt x="171" y="402"/>
                    </a:cubicBezTo>
                    <a:cubicBezTo>
                      <a:pt x="177" y="397"/>
                      <a:pt x="183" y="392"/>
                      <a:pt x="189" y="387"/>
                    </a:cubicBezTo>
                    <a:cubicBezTo>
                      <a:pt x="189" y="387"/>
                      <a:pt x="190" y="387"/>
                      <a:pt x="190" y="386"/>
                    </a:cubicBezTo>
                    <a:cubicBezTo>
                      <a:pt x="192" y="385"/>
                      <a:pt x="193" y="384"/>
                      <a:pt x="195" y="383"/>
                    </a:cubicBezTo>
                    <a:cubicBezTo>
                      <a:pt x="195" y="383"/>
                      <a:pt x="195" y="383"/>
                      <a:pt x="195" y="383"/>
                    </a:cubicBezTo>
                    <a:cubicBezTo>
                      <a:pt x="200" y="379"/>
                      <a:pt x="205" y="377"/>
                      <a:pt x="211" y="374"/>
                    </a:cubicBezTo>
                    <a:cubicBezTo>
                      <a:pt x="211" y="374"/>
                      <a:pt x="211" y="374"/>
                      <a:pt x="211" y="373"/>
                    </a:cubicBezTo>
                    <a:cubicBezTo>
                      <a:pt x="213" y="373"/>
                      <a:pt x="215" y="372"/>
                      <a:pt x="216" y="371"/>
                    </a:cubicBezTo>
                    <a:cubicBezTo>
                      <a:pt x="217" y="371"/>
                      <a:pt x="217" y="371"/>
                      <a:pt x="217" y="371"/>
                    </a:cubicBezTo>
                    <a:cubicBezTo>
                      <a:pt x="219" y="370"/>
                      <a:pt x="221" y="369"/>
                      <a:pt x="223" y="368"/>
                    </a:cubicBezTo>
                    <a:cubicBezTo>
                      <a:pt x="232" y="364"/>
                      <a:pt x="242" y="361"/>
                      <a:pt x="252" y="359"/>
                    </a:cubicBezTo>
                    <a:cubicBezTo>
                      <a:pt x="254" y="358"/>
                      <a:pt x="256" y="358"/>
                      <a:pt x="259" y="358"/>
                    </a:cubicBezTo>
                    <a:cubicBezTo>
                      <a:pt x="260" y="357"/>
                      <a:pt x="260" y="357"/>
                      <a:pt x="261" y="357"/>
                    </a:cubicBezTo>
                    <a:cubicBezTo>
                      <a:pt x="263" y="357"/>
                      <a:pt x="265" y="357"/>
                      <a:pt x="266" y="356"/>
                    </a:cubicBezTo>
                    <a:cubicBezTo>
                      <a:pt x="267" y="356"/>
                      <a:pt x="268" y="356"/>
                      <a:pt x="269" y="356"/>
                    </a:cubicBezTo>
                    <a:cubicBezTo>
                      <a:pt x="271" y="356"/>
                      <a:pt x="273" y="356"/>
                      <a:pt x="276" y="356"/>
                    </a:cubicBezTo>
                    <a:cubicBezTo>
                      <a:pt x="276" y="355"/>
                      <a:pt x="276" y="355"/>
                      <a:pt x="276" y="355"/>
                    </a:cubicBezTo>
                    <a:cubicBezTo>
                      <a:pt x="279" y="355"/>
                      <a:pt x="281" y="355"/>
                      <a:pt x="284" y="355"/>
                    </a:cubicBezTo>
                    <a:cubicBezTo>
                      <a:pt x="285" y="355"/>
                      <a:pt x="285" y="355"/>
                      <a:pt x="286" y="355"/>
                    </a:cubicBezTo>
                    <a:cubicBezTo>
                      <a:pt x="288" y="355"/>
                      <a:pt x="290" y="355"/>
                      <a:pt x="292" y="355"/>
                    </a:cubicBezTo>
                    <a:cubicBezTo>
                      <a:pt x="292" y="355"/>
                      <a:pt x="293" y="355"/>
                      <a:pt x="294" y="355"/>
                    </a:cubicBezTo>
                    <a:cubicBezTo>
                      <a:pt x="297" y="355"/>
                      <a:pt x="299" y="356"/>
                      <a:pt x="302" y="356"/>
                    </a:cubicBezTo>
                    <a:cubicBezTo>
                      <a:pt x="304" y="356"/>
                      <a:pt x="307" y="356"/>
                      <a:pt x="309" y="357"/>
                    </a:cubicBezTo>
                    <a:cubicBezTo>
                      <a:pt x="310" y="357"/>
                      <a:pt x="311" y="357"/>
                      <a:pt x="312" y="357"/>
                    </a:cubicBezTo>
                    <a:cubicBezTo>
                      <a:pt x="314" y="357"/>
                      <a:pt x="315" y="357"/>
                      <a:pt x="317" y="358"/>
                    </a:cubicBezTo>
                    <a:cubicBezTo>
                      <a:pt x="318" y="358"/>
                      <a:pt x="319" y="358"/>
                      <a:pt x="319" y="358"/>
                    </a:cubicBezTo>
                    <a:cubicBezTo>
                      <a:pt x="322" y="359"/>
                      <a:pt x="324" y="359"/>
                      <a:pt x="327" y="360"/>
                    </a:cubicBezTo>
                    <a:cubicBezTo>
                      <a:pt x="327" y="360"/>
                      <a:pt x="327" y="360"/>
                      <a:pt x="328" y="360"/>
                    </a:cubicBezTo>
                    <a:cubicBezTo>
                      <a:pt x="330" y="361"/>
                      <a:pt x="332" y="361"/>
                      <a:pt x="334" y="362"/>
                    </a:cubicBezTo>
                    <a:cubicBezTo>
                      <a:pt x="335" y="362"/>
                      <a:pt x="336" y="362"/>
                      <a:pt x="336" y="363"/>
                    </a:cubicBezTo>
                    <a:cubicBezTo>
                      <a:pt x="338" y="363"/>
                      <a:pt x="340" y="363"/>
                      <a:pt x="341" y="364"/>
                    </a:cubicBezTo>
                    <a:cubicBezTo>
                      <a:pt x="342" y="364"/>
                      <a:pt x="343" y="365"/>
                      <a:pt x="344" y="365"/>
                    </a:cubicBezTo>
                    <a:cubicBezTo>
                      <a:pt x="346" y="366"/>
                      <a:pt x="348" y="367"/>
                      <a:pt x="350" y="367"/>
                    </a:cubicBezTo>
                    <a:cubicBezTo>
                      <a:pt x="360" y="371"/>
                      <a:pt x="369" y="376"/>
                      <a:pt x="378" y="382"/>
                    </a:cubicBezTo>
                    <a:cubicBezTo>
                      <a:pt x="379" y="383"/>
                      <a:pt x="381" y="384"/>
                      <a:pt x="382" y="385"/>
                    </a:cubicBezTo>
                    <a:cubicBezTo>
                      <a:pt x="383" y="385"/>
                      <a:pt x="383" y="385"/>
                      <a:pt x="383" y="385"/>
                    </a:cubicBezTo>
                    <a:cubicBezTo>
                      <a:pt x="385" y="387"/>
                      <a:pt x="386" y="388"/>
                      <a:pt x="388" y="389"/>
                    </a:cubicBezTo>
                    <a:cubicBezTo>
                      <a:pt x="388" y="389"/>
                      <a:pt x="388" y="389"/>
                      <a:pt x="388" y="389"/>
                    </a:cubicBezTo>
                    <a:cubicBezTo>
                      <a:pt x="393" y="393"/>
                      <a:pt x="398" y="397"/>
                      <a:pt x="402" y="401"/>
                    </a:cubicBezTo>
                    <a:cubicBezTo>
                      <a:pt x="402" y="401"/>
                      <a:pt x="402" y="401"/>
                      <a:pt x="402" y="401"/>
                    </a:cubicBezTo>
                    <a:cubicBezTo>
                      <a:pt x="404" y="402"/>
                      <a:pt x="405" y="404"/>
                      <a:pt x="406" y="405"/>
                    </a:cubicBezTo>
                    <a:cubicBezTo>
                      <a:pt x="407" y="405"/>
                      <a:pt x="407" y="406"/>
                      <a:pt x="407" y="406"/>
                    </a:cubicBezTo>
                    <a:cubicBezTo>
                      <a:pt x="413" y="412"/>
                      <a:pt x="418" y="418"/>
                      <a:pt x="422" y="424"/>
                    </a:cubicBezTo>
                    <a:cubicBezTo>
                      <a:pt x="423" y="424"/>
                      <a:pt x="423" y="425"/>
                      <a:pt x="423" y="425"/>
                    </a:cubicBezTo>
                    <a:cubicBezTo>
                      <a:pt x="424" y="426"/>
                      <a:pt x="425" y="428"/>
                      <a:pt x="426" y="429"/>
                    </a:cubicBezTo>
                    <a:cubicBezTo>
                      <a:pt x="426" y="430"/>
                      <a:pt x="427" y="430"/>
                      <a:pt x="427" y="430"/>
                    </a:cubicBezTo>
                    <a:cubicBezTo>
                      <a:pt x="430" y="435"/>
                      <a:pt x="433" y="440"/>
                      <a:pt x="436" y="445"/>
                    </a:cubicBezTo>
                    <a:cubicBezTo>
                      <a:pt x="436" y="446"/>
                      <a:pt x="436" y="446"/>
                      <a:pt x="436" y="446"/>
                    </a:cubicBezTo>
                    <a:cubicBezTo>
                      <a:pt x="437" y="448"/>
                      <a:pt x="438" y="449"/>
                      <a:pt x="438" y="451"/>
                    </a:cubicBezTo>
                    <a:cubicBezTo>
                      <a:pt x="439" y="451"/>
                      <a:pt x="439" y="452"/>
                      <a:pt x="439" y="452"/>
                    </a:cubicBezTo>
                    <a:cubicBezTo>
                      <a:pt x="440" y="454"/>
                      <a:pt x="441" y="456"/>
                      <a:pt x="441" y="457"/>
                    </a:cubicBezTo>
                    <a:cubicBezTo>
                      <a:pt x="445" y="467"/>
                      <a:pt x="448" y="476"/>
                      <a:pt x="451" y="487"/>
                    </a:cubicBezTo>
                    <a:cubicBezTo>
                      <a:pt x="451" y="489"/>
                      <a:pt x="452" y="491"/>
                      <a:pt x="452" y="494"/>
                    </a:cubicBezTo>
                    <a:cubicBezTo>
                      <a:pt x="452" y="494"/>
                      <a:pt x="452" y="495"/>
                      <a:pt x="452" y="496"/>
                    </a:cubicBezTo>
                    <a:cubicBezTo>
                      <a:pt x="453" y="498"/>
                      <a:pt x="453" y="499"/>
                      <a:pt x="453" y="501"/>
                    </a:cubicBezTo>
                    <a:cubicBezTo>
                      <a:pt x="453" y="502"/>
                      <a:pt x="453" y="503"/>
                      <a:pt x="453" y="504"/>
                    </a:cubicBezTo>
                    <a:cubicBezTo>
                      <a:pt x="454" y="506"/>
                      <a:pt x="454" y="508"/>
                      <a:pt x="454" y="510"/>
                    </a:cubicBezTo>
                    <a:cubicBezTo>
                      <a:pt x="454" y="511"/>
                      <a:pt x="454" y="511"/>
                      <a:pt x="454" y="511"/>
                    </a:cubicBezTo>
                    <a:cubicBezTo>
                      <a:pt x="454" y="514"/>
                      <a:pt x="454" y="516"/>
                      <a:pt x="454" y="519"/>
                    </a:cubicBezTo>
                    <a:lnTo>
                      <a:pt x="454" y="521"/>
                    </a:lnTo>
                    <a:cubicBezTo>
                      <a:pt x="454" y="523"/>
                      <a:pt x="454" y="525"/>
                      <a:pt x="454" y="527"/>
                    </a:cubicBezTo>
                    <a:cubicBezTo>
                      <a:pt x="454" y="527"/>
                      <a:pt x="454" y="528"/>
                      <a:pt x="454" y="529"/>
                    </a:cubicBezTo>
                    <a:cubicBezTo>
                      <a:pt x="454" y="531"/>
                      <a:pt x="454" y="534"/>
                      <a:pt x="454" y="537"/>
                    </a:cubicBezTo>
                    <a:cubicBezTo>
                      <a:pt x="454" y="539"/>
                      <a:pt x="453" y="542"/>
                      <a:pt x="453" y="544"/>
                    </a:cubicBezTo>
                    <a:close/>
                    <a:moveTo>
                      <a:pt x="566" y="596"/>
                    </a:moveTo>
                    <a:lnTo>
                      <a:pt x="575" y="497"/>
                    </a:lnTo>
                    <a:lnTo>
                      <a:pt x="518" y="492"/>
                    </a:lnTo>
                    <a:cubicBezTo>
                      <a:pt x="514" y="464"/>
                      <a:pt x="506" y="438"/>
                      <a:pt x="493" y="414"/>
                    </a:cubicBezTo>
                    <a:lnTo>
                      <a:pt x="537" y="377"/>
                    </a:lnTo>
                    <a:lnTo>
                      <a:pt x="473" y="301"/>
                    </a:lnTo>
                    <a:lnTo>
                      <a:pt x="429" y="338"/>
                    </a:lnTo>
                    <a:cubicBezTo>
                      <a:pt x="408" y="321"/>
                      <a:pt x="383" y="308"/>
                      <a:pt x="356" y="300"/>
                    </a:cubicBezTo>
                    <a:lnTo>
                      <a:pt x="361" y="243"/>
                    </a:lnTo>
                    <a:lnTo>
                      <a:pt x="262" y="235"/>
                    </a:lnTo>
                    <a:lnTo>
                      <a:pt x="258" y="291"/>
                    </a:lnTo>
                    <a:cubicBezTo>
                      <a:pt x="230" y="295"/>
                      <a:pt x="203" y="304"/>
                      <a:pt x="179" y="316"/>
                    </a:cubicBezTo>
                    <a:lnTo>
                      <a:pt x="142" y="273"/>
                    </a:lnTo>
                    <a:lnTo>
                      <a:pt x="66" y="336"/>
                    </a:lnTo>
                    <a:lnTo>
                      <a:pt x="103" y="380"/>
                    </a:lnTo>
                    <a:cubicBezTo>
                      <a:pt x="87" y="402"/>
                      <a:pt x="73" y="426"/>
                      <a:pt x="65" y="453"/>
                    </a:cubicBezTo>
                    <a:lnTo>
                      <a:pt x="8" y="448"/>
                    </a:lnTo>
                    <a:lnTo>
                      <a:pt x="0" y="547"/>
                    </a:lnTo>
                    <a:lnTo>
                      <a:pt x="57" y="552"/>
                    </a:lnTo>
                    <a:cubicBezTo>
                      <a:pt x="60" y="580"/>
                      <a:pt x="69" y="606"/>
                      <a:pt x="82" y="631"/>
                    </a:cubicBezTo>
                    <a:lnTo>
                      <a:pt x="38" y="667"/>
                    </a:lnTo>
                    <a:lnTo>
                      <a:pt x="102" y="743"/>
                    </a:lnTo>
                    <a:lnTo>
                      <a:pt x="145" y="706"/>
                    </a:lnTo>
                    <a:cubicBezTo>
                      <a:pt x="167" y="723"/>
                      <a:pt x="192" y="736"/>
                      <a:pt x="219" y="744"/>
                    </a:cubicBezTo>
                    <a:lnTo>
                      <a:pt x="214" y="801"/>
                    </a:lnTo>
                    <a:lnTo>
                      <a:pt x="312" y="810"/>
                    </a:lnTo>
                    <a:lnTo>
                      <a:pt x="317" y="753"/>
                    </a:lnTo>
                    <a:cubicBezTo>
                      <a:pt x="345" y="749"/>
                      <a:pt x="372" y="741"/>
                      <a:pt x="396" y="728"/>
                    </a:cubicBezTo>
                    <a:lnTo>
                      <a:pt x="432" y="772"/>
                    </a:lnTo>
                    <a:lnTo>
                      <a:pt x="508" y="708"/>
                    </a:lnTo>
                    <a:lnTo>
                      <a:pt x="471" y="664"/>
                    </a:lnTo>
                    <a:cubicBezTo>
                      <a:pt x="488" y="643"/>
                      <a:pt x="501" y="618"/>
                      <a:pt x="509" y="591"/>
                    </a:cubicBezTo>
                    <a:lnTo>
                      <a:pt x="566" y="596"/>
                    </a:lnTo>
                    <a:close/>
                    <a:moveTo>
                      <a:pt x="863" y="462"/>
                    </a:moveTo>
                    <a:cubicBezTo>
                      <a:pt x="863" y="462"/>
                      <a:pt x="862" y="463"/>
                      <a:pt x="862" y="463"/>
                    </a:cubicBezTo>
                    <a:cubicBezTo>
                      <a:pt x="862" y="465"/>
                      <a:pt x="862" y="466"/>
                      <a:pt x="862" y="467"/>
                    </a:cubicBezTo>
                    <a:cubicBezTo>
                      <a:pt x="862" y="468"/>
                      <a:pt x="862" y="468"/>
                      <a:pt x="861" y="469"/>
                    </a:cubicBezTo>
                    <a:cubicBezTo>
                      <a:pt x="861" y="470"/>
                      <a:pt x="861" y="472"/>
                      <a:pt x="860" y="474"/>
                    </a:cubicBezTo>
                    <a:cubicBezTo>
                      <a:pt x="860" y="474"/>
                      <a:pt x="860" y="474"/>
                      <a:pt x="860" y="474"/>
                    </a:cubicBezTo>
                    <a:cubicBezTo>
                      <a:pt x="860" y="476"/>
                      <a:pt x="859" y="477"/>
                      <a:pt x="859" y="479"/>
                    </a:cubicBezTo>
                    <a:cubicBezTo>
                      <a:pt x="859" y="479"/>
                      <a:pt x="859" y="480"/>
                      <a:pt x="858" y="481"/>
                    </a:cubicBezTo>
                    <a:cubicBezTo>
                      <a:pt x="858" y="482"/>
                      <a:pt x="858" y="483"/>
                      <a:pt x="857" y="484"/>
                    </a:cubicBezTo>
                    <a:cubicBezTo>
                      <a:pt x="857" y="485"/>
                      <a:pt x="857" y="485"/>
                      <a:pt x="857" y="486"/>
                    </a:cubicBezTo>
                    <a:cubicBezTo>
                      <a:pt x="854" y="494"/>
                      <a:pt x="850" y="502"/>
                      <a:pt x="845" y="510"/>
                    </a:cubicBezTo>
                    <a:cubicBezTo>
                      <a:pt x="844" y="511"/>
                      <a:pt x="844" y="512"/>
                      <a:pt x="843" y="513"/>
                    </a:cubicBezTo>
                    <a:cubicBezTo>
                      <a:pt x="843" y="513"/>
                      <a:pt x="842" y="513"/>
                      <a:pt x="842" y="513"/>
                    </a:cubicBezTo>
                    <a:cubicBezTo>
                      <a:pt x="842" y="515"/>
                      <a:pt x="841" y="516"/>
                      <a:pt x="840" y="517"/>
                    </a:cubicBezTo>
                    <a:cubicBezTo>
                      <a:pt x="840" y="517"/>
                      <a:pt x="840" y="517"/>
                      <a:pt x="840" y="517"/>
                    </a:cubicBezTo>
                    <a:cubicBezTo>
                      <a:pt x="837" y="520"/>
                      <a:pt x="835" y="524"/>
                      <a:pt x="832" y="527"/>
                    </a:cubicBezTo>
                    <a:cubicBezTo>
                      <a:pt x="832" y="527"/>
                      <a:pt x="831" y="527"/>
                      <a:pt x="831" y="527"/>
                    </a:cubicBezTo>
                    <a:cubicBezTo>
                      <a:pt x="830" y="528"/>
                      <a:pt x="829" y="529"/>
                      <a:pt x="829" y="530"/>
                    </a:cubicBezTo>
                    <a:cubicBezTo>
                      <a:pt x="828" y="530"/>
                      <a:pt x="828" y="530"/>
                      <a:pt x="828" y="530"/>
                    </a:cubicBezTo>
                    <a:cubicBezTo>
                      <a:pt x="824" y="534"/>
                      <a:pt x="820" y="538"/>
                      <a:pt x="815" y="541"/>
                    </a:cubicBezTo>
                    <a:cubicBezTo>
                      <a:pt x="815" y="541"/>
                      <a:pt x="815" y="541"/>
                      <a:pt x="815" y="541"/>
                    </a:cubicBezTo>
                    <a:cubicBezTo>
                      <a:pt x="814" y="542"/>
                      <a:pt x="812" y="543"/>
                      <a:pt x="811" y="544"/>
                    </a:cubicBezTo>
                    <a:cubicBezTo>
                      <a:pt x="811" y="544"/>
                      <a:pt x="811" y="544"/>
                      <a:pt x="811" y="544"/>
                    </a:cubicBezTo>
                    <a:cubicBezTo>
                      <a:pt x="807" y="546"/>
                      <a:pt x="804" y="548"/>
                      <a:pt x="800" y="550"/>
                    </a:cubicBezTo>
                    <a:cubicBezTo>
                      <a:pt x="800" y="550"/>
                      <a:pt x="800" y="550"/>
                      <a:pt x="800" y="551"/>
                    </a:cubicBezTo>
                    <a:cubicBezTo>
                      <a:pt x="799" y="551"/>
                      <a:pt x="797" y="552"/>
                      <a:pt x="796" y="552"/>
                    </a:cubicBezTo>
                    <a:cubicBezTo>
                      <a:pt x="796" y="552"/>
                      <a:pt x="796" y="552"/>
                      <a:pt x="795" y="553"/>
                    </a:cubicBezTo>
                    <a:cubicBezTo>
                      <a:pt x="794" y="553"/>
                      <a:pt x="793" y="554"/>
                      <a:pt x="792" y="554"/>
                    </a:cubicBezTo>
                    <a:cubicBezTo>
                      <a:pt x="785" y="557"/>
                      <a:pt x="778" y="559"/>
                      <a:pt x="771" y="561"/>
                    </a:cubicBezTo>
                    <a:cubicBezTo>
                      <a:pt x="770" y="561"/>
                      <a:pt x="768" y="561"/>
                      <a:pt x="766" y="562"/>
                    </a:cubicBezTo>
                    <a:cubicBezTo>
                      <a:pt x="766" y="562"/>
                      <a:pt x="765" y="562"/>
                      <a:pt x="765" y="562"/>
                    </a:cubicBezTo>
                    <a:cubicBezTo>
                      <a:pt x="763" y="562"/>
                      <a:pt x="762" y="562"/>
                      <a:pt x="761" y="562"/>
                    </a:cubicBezTo>
                    <a:cubicBezTo>
                      <a:pt x="760" y="563"/>
                      <a:pt x="760" y="563"/>
                      <a:pt x="759" y="563"/>
                    </a:cubicBezTo>
                    <a:cubicBezTo>
                      <a:pt x="758" y="563"/>
                      <a:pt x="756" y="563"/>
                      <a:pt x="755" y="563"/>
                    </a:cubicBezTo>
                    <a:cubicBezTo>
                      <a:pt x="754" y="563"/>
                      <a:pt x="754" y="563"/>
                      <a:pt x="754" y="563"/>
                    </a:cubicBezTo>
                    <a:cubicBezTo>
                      <a:pt x="752" y="563"/>
                      <a:pt x="751" y="563"/>
                      <a:pt x="749" y="563"/>
                    </a:cubicBezTo>
                    <a:cubicBezTo>
                      <a:pt x="748" y="563"/>
                      <a:pt x="748" y="563"/>
                      <a:pt x="747" y="563"/>
                    </a:cubicBezTo>
                    <a:cubicBezTo>
                      <a:pt x="746" y="563"/>
                      <a:pt x="745" y="563"/>
                      <a:pt x="743" y="563"/>
                    </a:cubicBezTo>
                    <a:cubicBezTo>
                      <a:pt x="743" y="563"/>
                      <a:pt x="742" y="563"/>
                      <a:pt x="742" y="563"/>
                    </a:cubicBezTo>
                    <a:cubicBezTo>
                      <a:pt x="740" y="563"/>
                      <a:pt x="738" y="563"/>
                      <a:pt x="736" y="563"/>
                    </a:cubicBezTo>
                    <a:cubicBezTo>
                      <a:pt x="734" y="563"/>
                      <a:pt x="733" y="563"/>
                      <a:pt x="731" y="562"/>
                    </a:cubicBezTo>
                    <a:cubicBezTo>
                      <a:pt x="730" y="562"/>
                      <a:pt x="730" y="562"/>
                      <a:pt x="729" y="562"/>
                    </a:cubicBezTo>
                    <a:cubicBezTo>
                      <a:pt x="728" y="562"/>
                      <a:pt x="727" y="562"/>
                      <a:pt x="725" y="562"/>
                    </a:cubicBezTo>
                    <a:cubicBezTo>
                      <a:pt x="725" y="561"/>
                      <a:pt x="724" y="561"/>
                      <a:pt x="724" y="561"/>
                    </a:cubicBezTo>
                    <a:cubicBezTo>
                      <a:pt x="722" y="561"/>
                      <a:pt x="720" y="561"/>
                      <a:pt x="719" y="560"/>
                    </a:cubicBezTo>
                    <a:cubicBezTo>
                      <a:pt x="718" y="560"/>
                      <a:pt x="718" y="560"/>
                      <a:pt x="718" y="560"/>
                    </a:cubicBezTo>
                    <a:cubicBezTo>
                      <a:pt x="717" y="560"/>
                      <a:pt x="715" y="559"/>
                      <a:pt x="714" y="559"/>
                    </a:cubicBezTo>
                    <a:cubicBezTo>
                      <a:pt x="713" y="559"/>
                      <a:pt x="712" y="558"/>
                      <a:pt x="712" y="558"/>
                    </a:cubicBezTo>
                    <a:cubicBezTo>
                      <a:pt x="711" y="558"/>
                      <a:pt x="710" y="558"/>
                      <a:pt x="708" y="557"/>
                    </a:cubicBezTo>
                    <a:cubicBezTo>
                      <a:pt x="708" y="557"/>
                      <a:pt x="707" y="557"/>
                      <a:pt x="707" y="557"/>
                    </a:cubicBezTo>
                    <a:cubicBezTo>
                      <a:pt x="705" y="556"/>
                      <a:pt x="704" y="555"/>
                      <a:pt x="702" y="555"/>
                    </a:cubicBezTo>
                    <a:cubicBezTo>
                      <a:pt x="695" y="552"/>
                      <a:pt x="689" y="549"/>
                      <a:pt x="683" y="545"/>
                    </a:cubicBezTo>
                    <a:cubicBezTo>
                      <a:pt x="682" y="544"/>
                      <a:pt x="681" y="543"/>
                      <a:pt x="680" y="543"/>
                    </a:cubicBezTo>
                    <a:cubicBezTo>
                      <a:pt x="679" y="542"/>
                      <a:pt x="679" y="542"/>
                      <a:pt x="679" y="542"/>
                    </a:cubicBezTo>
                    <a:cubicBezTo>
                      <a:pt x="678" y="541"/>
                      <a:pt x="677" y="541"/>
                      <a:pt x="676" y="540"/>
                    </a:cubicBezTo>
                    <a:cubicBezTo>
                      <a:pt x="676" y="540"/>
                      <a:pt x="676" y="540"/>
                      <a:pt x="675" y="539"/>
                    </a:cubicBezTo>
                    <a:cubicBezTo>
                      <a:pt x="672" y="537"/>
                      <a:pt x="669" y="534"/>
                      <a:pt x="666" y="531"/>
                    </a:cubicBezTo>
                    <a:cubicBezTo>
                      <a:pt x="666" y="531"/>
                      <a:pt x="666" y="531"/>
                      <a:pt x="665" y="531"/>
                    </a:cubicBezTo>
                    <a:cubicBezTo>
                      <a:pt x="665" y="530"/>
                      <a:pt x="664" y="529"/>
                      <a:pt x="663" y="528"/>
                    </a:cubicBezTo>
                    <a:cubicBezTo>
                      <a:pt x="663" y="528"/>
                      <a:pt x="662" y="528"/>
                      <a:pt x="662" y="528"/>
                    </a:cubicBezTo>
                    <a:cubicBezTo>
                      <a:pt x="658" y="524"/>
                      <a:pt x="655" y="520"/>
                      <a:pt x="651" y="515"/>
                    </a:cubicBezTo>
                    <a:cubicBezTo>
                      <a:pt x="651" y="515"/>
                      <a:pt x="651" y="515"/>
                      <a:pt x="651" y="514"/>
                    </a:cubicBezTo>
                    <a:cubicBezTo>
                      <a:pt x="650" y="513"/>
                      <a:pt x="649" y="512"/>
                      <a:pt x="649" y="511"/>
                    </a:cubicBezTo>
                    <a:cubicBezTo>
                      <a:pt x="649" y="511"/>
                      <a:pt x="649" y="511"/>
                      <a:pt x="648" y="511"/>
                    </a:cubicBezTo>
                    <a:cubicBezTo>
                      <a:pt x="646" y="507"/>
                      <a:pt x="644" y="504"/>
                      <a:pt x="642" y="500"/>
                    </a:cubicBezTo>
                    <a:cubicBezTo>
                      <a:pt x="642" y="500"/>
                      <a:pt x="642" y="500"/>
                      <a:pt x="642" y="500"/>
                    </a:cubicBezTo>
                    <a:cubicBezTo>
                      <a:pt x="641" y="498"/>
                      <a:pt x="641" y="497"/>
                      <a:pt x="640" y="496"/>
                    </a:cubicBezTo>
                    <a:cubicBezTo>
                      <a:pt x="640" y="496"/>
                      <a:pt x="640" y="495"/>
                      <a:pt x="640" y="495"/>
                    </a:cubicBezTo>
                    <a:cubicBezTo>
                      <a:pt x="639" y="494"/>
                      <a:pt x="639" y="493"/>
                      <a:pt x="638" y="492"/>
                    </a:cubicBezTo>
                    <a:cubicBezTo>
                      <a:pt x="635" y="484"/>
                      <a:pt x="632" y="475"/>
                      <a:pt x="631" y="466"/>
                    </a:cubicBezTo>
                    <a:cubicBezTo>
                      <a:pt x="631" y="466"/>
                      <a:pt x="631" y="465"/>
                      <a:pt x="630" y="464"/>
                    </a:cubicBezTo>
                    <a:cubicBezTo>
                      <a:pt x="630" y="463"/>
                      <a:pt x="630" y="462"/>
                      <a:pt x="630" y="461"/>
                    </a:cubicBezTo>
                    <a:cubicBezTo>
                      <a:pt x="630" y="460"/>
                      <a:pt x="630" y="460"/>
                      <a:pt x="630" y="459"/>
                    </a:cubicBezTo>
                    <a:cubicBezTo>
                      <a:pt x="630" y="458"/>
                      <a:pt x="629" y="456"/>
                      <a:pt x="629" y="454"/>
                    </a:cubicBezTo>
                    <a:cubicBezTo>
                      <a:pt x="629" y="454"/>
                      <a:pt x="629" y="454"/>
                      <a:pt x="629" y="454"/>
                    </a:cubicBezTo>
                    <a:cubicBezTo>
                      <a:pt x="629" y="452"/>
                      <a:pt x="629" y="450"/>
                      <a:pt x="629" y="449"/>
                    </a:cubicBezTo>
                    <a:cubicBezTo>
                      <a:pt x="629" y="448"/>
                      <a:pt x="629" y="448"/>
                      <a:pt x="629" y="447"/>
                    </a:cubicBezTo>
                    <a:cubicBezTo>
                      <a:pt x="629" y="446"/>
                      <a:pt x="629" y="444"/>
                      <a:pt x="629" y="443"/>
                    </a:cubicBezTo>
                    <a:cubicBezTo>
                      <a:pt x="629" y="443"/>
                      <a:pt x="629" y="442"/>
                      <a:pt x="629" y="441"/>
                    </a:cubicBezTo>
                    <a:cubicBezTo>
                      <a:pt x="629" y="440"/>
                      <a:pt x="629" y="438"/>
                      <a:pt x="629" y="436"/>
                    </a:cubicBezTo>
                    <a:cubicBezTo>
                      <a:pt x="630" y="434"/>
                      <a:pt x="630" y="432"/>
                      <a:pt x="630" y="431"/>
                    </a:cubicBezTo>
                    <a:cubicBezTo>
                      <a:pt x="630" y="430"/>
                      <a:pt x="630" y="430"/>
                      <a:pt x="630" y="429"/>
                    </a:cubicBezTo>
                    <a:cubicBezTo>
                      <a:pt x="630" y="428"/>
                      <a:pt x="631" y="426"/>
                      <a:pt x="631" y="425"/>
                    </a:cubicBezTo>
                    <a:cubicBezTo>
                      <a:pt x="631" y="425"/>
                      <a:pt x="631" y="424"/>
                      <a:pt x="631" y="424"/>
                    </a:cubicBezTo>
                    <a:cubicBezTo>
                      <a:pt x="632" y="422"/>
                      <a:pt x="632" y="420"/>
                      <a:pt x="632" y="418"/>
                    </a:cubicBezTo>
                    <a:cubicBezTo>
                      <a:pt x="632" y="418"/>
                      <a:pt x="632" y="418"/>
                      <a:pt x="632" y="418"/>
                    </a:cubicBezTo>
                    <a:cubicBezTo>
                      <a:pt x="633" y="416"/>
                      <a:pt x="633" y="415"/>
                      <a:pt x="634" y="413"/>
                    </a:cubicBezTo>
                    <a:cubicBezTo>
                      <a:pt x="634" y="413"/>
                      <a:pt x="634" y="412"/>
                      <a:pt x="634" y="412"/>
                    </a:cubicBezTo>
                    <a:cubicBezTo>
                      <a:pt x="635" y="410"/>
                      <a:pt x="635" y="409"/>
                      <a:pt x="635" y="408"/>
                    </a:cubicBezTo>
                    <a:cubicBezTo>
                      <a:pt x="635" y="408"/>
                      <a:pt x="636" y="407"/>
                      <a:pt x="636" y="407"/>
                    </a:cubicBezTo>
                    <a:cubicBezTo>
                      <a:pt x="636" y="405"/>
                      <a:pt x="637" y="403"/>
                      <a:pt x="638" y="402"/>
                    </a:cubicBezTo>
                    <a:cubicBezTo>
                      <a:pt x="638" y="402"/>
                      <a:pt x="638" y="402"/>
                      <a:pt x="638" y="402"/>
                    </a:cubicBezTo>
                    <a:cubicBezTo>
                      <a:pt x="640" y="395"/>
                      <a:pt x="644" y="389"/>
                      <a:pt x="648" y="383"/>
                    </a:cubicBezTo>
                    <a:cubicBezTo>
                      <a:pt x="648" y="382"/>
                      <a:pt x="649" y="380"/>
                      <a:pt x="650" y="379"/>
                    </a:cubicBezTo>
                    <a:cubicBezTo>
                      <a:pt x="650" y="379"/>
                      <a:pt x="650" y="379"/>
                      <a:pt x="650" y="379"/>
                    </a:cubicBezTo>
                    <a:cubicBezTo>
                      <a:pt x="651" y="378"/>
                      <a:pt x="652" y="377"/>
                      <a:pt x="653" y="376"/>
                    </a:cubicBezTo>
                    <a:cubicBezTo>
                      <a:pt x="653" y="375"/>
                      <a:pt x="653" y="375"/>
                      <a:pt x="653" y="375"/>
                    </a:cubicBezTo>
                    <a:cubicBezTo>
                      <a:pt x="655" y="372"/>
                      <a:pt x="658" y="369"/>
                      <a:pt x="661" y="366"/>
                    </a:cubicBezTo>
                    <a:cubicBezTo>
                      <a:pt x="661" y="366"/>
                      <a:pt x="661" y="365"/>
                      <a:pt x="661" y="365"/>
                    </a:cubicBezTo>
                    <a:cubicBezTo>
                      <a:pt x="662" y="364"/>
                      <a:pt x="663" y="363"/>
                      <a:pt x="664" y="363"/>
                    </a:cubicBezTo>
                    <a:cubicBezTo>
                      <a:pt x="664" y="362"/>
                      <a:pt x="664" y="362"/>
                      <a:pt x="665" y="362"/>
                    </a:cubicBezTo>
                    <a:cubicBezTo>
                      <a:pt x="669" y="358"/>
                      <a:pt x="673" y="355"/>
                      <a:pt x="677" y="351"/>
                    </a:cubicBezTo>
                    <a:cubicBezTo>
                      <a:pt x="678" y="351"/>
                      <a:pt x="678" y="351"/>
                      <a:pt x="678" y="351"/>
                    </a:cubicBezTo>
                    <a:cubicBezTo>
                      <a:pt x="679" y="350"/>
                      <a:pt x="680" y="349"/>
                      <a:pt x="681" y="349"/>
                    </a:cubicBezTo>
                    <a:cubicBezTo>
                      <a:pt x="681" y="348"/>
                      <a:pt x="682" y="348"/>
                      <a:pt x="682" y="348"/>
                    </a:cubicBezTo>
                    <a:cubicBezTo>
                      <a:pt x="685" y="346"/>
                      <a:pt x="689" y="344"/>
                      <a:pt x="692" y="342"/>
                    </a:cubicBezTo>
                    <a:cubicBezTo>
                      <a:pt x="693" y="342"/>
                      <a:pt x="693" y="342"/>
                      <a:pt x="693" y="342"/>
                    </a:cubicBezTo>
                    <a:cubicBezTo>
                      <a:pt x="694" y="341"/>
                      <a:pt x="695" y="341"/>
                      <a:pt x="696" y="340"/>
                    </a:cubicBezTo>
                    <a:cubicBezTo>
                      <a:pt x="697" y="340"/>
                      <a:pt x="697" y="340"/>
                      <a:pt x="697" y="340"/>
                    </a:cubicBezTo>
                    <a:cubicBezTo>
                      <a:pt x="698" y="339"/>
                      <a:pt x="700" y="339"/>
                      <a:pt x="701" y="338"/>
                    </a:cubicBezTo>
                    <a:cubicBezTo>
                      <a:pt x="707" y="335"/>
                      <a:pt x="714" y="333"/>
                      <a:pt x="721" y="331"/>
                    </a:cubicBezTo>
                    <a:cubicBezTo>
                      <a:pt x="723" y="331"/>
                      <a:pt x="725" y="331"/>
                      <a:pt x="726" y="331"/>
                    </a:cubicBezTo>
                    <a:cubicBezTo>
                      <a:pt x="727" y="330"/>
                      <a:pt x="727" y="330"/>
                      <a:pt x="728" y="330"/>
                    </a:cubicBezTo>
                    <a:cubicBezTo>
                      <a:pt x="729" y="330"/>
                      <a:pt x="730" y="330"/>
                      <a:pt x="732" y="330"/>
                    </a:cubicBezTo>
                    <a:cubicBezTo>
                      <a:pt x="732" y="330"/>
                      <a:pt x="733" y="330"/>
                      <a:pt x="733" y="330"/>
                    </a:cubicBezTo>
                    <a:cubicBezTo>
                      <a:pt x="735" y="329"/>
                      <a:pt x="736" y="329"/>
                      <a:pt x="738" y="329"/>
                    </a:cubicBezTo>
                    <a:cubicBezTo>
                      <a:pt x="738" y="329"/>
                      <a:pt x="738" y="329"/>
                      <a:pt x="739" y="329"/>
                    </a:cubicBezTo>
                    <a:cubicBezTo>
                      <a:pt x="740" y="329"/>
                      <a:pt x="742" y="329"/>
                      <a:pt x="744" y="329"/>
                    </a:cubicBezTo>
                    <a:cubicBezTo>
                      <a:pt x="744" y="329"/>
                      <a:pt x="745" y="329"/>
                      <a:pt x="745" y="329"/>
                    </a:cubicBezTo>
                    <a:cubicBezTo>
                      <a:pt x="747" y="329"/>
                      <a:pt x="748" y="329"/>
                      <a:pt x="749" y="329"/>
                    </a:cubicBezTo>
                    <a:cubicBezTo>
                      <a:pt x="750" y="329"/>
                      <a:pt x="750" y="329"/>
                      <a:pt x="751" y="329"/>
                    </a:cubicBezTo>
                    <a:cubicBezTo>
                      <a:pt x="753" y="329"/>
                      <a:pt x="755" y="329"/>
                      <a:pt x="756" y="329"/>
                    </a:cubicBezTo>
                    <a:cubicBezTo>
                      <a:pt x="758" y="329"/>
                      <a:pt x="760" y="330"/>
                      <a:pt x="762" y="330"/>
                    </a:cubicBezTo>
                    <a:cubicBezTo>
                      <a:pt x="762" y="330"/>
                      <a:pt x="763" y="330"/>
                      <a:pt x="763" y="330"/>
                    </a:cubicBezTo>
                    <a:cubicBezTo>
                      <a:pt x="765" y="330"/>
                      <a:pt x="766" y="330"/>
                      <a:pt x="767" y="331"/>
                    </a:cubicBezTo>
                    <a:cubicBezTo>
                      <a:pt x="768" y="331"/>
                      <a:pt x="768" y="331"/>
                      <a:pt x="769" y="331"/>
                    </a:cubicBezTo>
                    <a:cubicBezTo>
                      <a:pt x="771" y="331"/>
                      <a:pt x="772" y="332"/>
                      <a:pt x="774" y="332"/>
                    </a:cubicBezTo>
                    <a:cubicBezTo>
                      <a:pt x="774" y="332"/>
                      <a:pt x="774" y="332"/>
                      <a:pt x="775" y="332"/>
                    </a:cubicBezTo>
                    <a:cubicBezTo>
                      <a:pt x="776" y="333"/>
                      <a:pt x="778" y="333"/>
                      <a:pt x="779" y="333"/>
                    </a:cubicBezTo>
                    <a:cubicBezTo>
                      <a:pt x="780" y="334"/>
                      <a:pt x="780" y="334"/>
                      <a:pt x="781" y="334"/>
                    </a:cubicBezTo>
                    <a:cubicBezTo>
                      <a:pt x="782" y="334"/>
                      <a:pt x="783" y="335"/>
                      <a:pt x="784" y="335"/>
                    </a:cubicBezTo>
                    <a:cubicBezTo>
                      <a:pt x="785" y="335"/>
                      <a:pt x="785" y="335"/>
                      <a:pt x="786" y="336"/>
                    </a:cubicBezTo>
                    <a:cubicBezTo>
                      <a:pt x="787" y="336"/>
                      <a:pt x="789" y="337"/>
                      <a:pt x="791" y="337"/>
                    </a:cubicBezTo>
                    <a:cubicBezTo>
                      <a:pt x="797" y="340"/>
                      <a:pt x="804" y="344"/>
                      <a:pt x="810" y="347"/>
                    </a:cubicBezTo>
                    <a:cubicBezTo>
                      <a:pt x="811" y="348"/>
                      <a:pt x="812" y="349"/>
                      <a:pt x="813" y="350"/>
                    </a:cubicBezTo>
                    <a:cubicBezTo>
                      <a:pt x="813" y="350"/>
                      <a:pt x="813" y="350"/>
                      <a:pt x="814" y="350"/>
                    </a:cubicBezTo>
                    <a:cubicBezTo>
                      <a:pt x="815" y="351"/>
                      <a:pt x="816" y="352"/>
                      <a:pt x="817" y="352"/>
                    </a:cubicBezTo>
                    <a:cubicBezTo>
                      <a:pt x="817" y="353"/>
                      <a:pt x="817" y="353"/>
                      <a:pt x="817" y="353"/>
                    </a:cubicBezTo>
                    <a:cubicBezTo>
                      <a:pt x="821" y="355"/>
                      <a:pt x="824" y="358"/>
                      <a:pt x="827" y="361"/>
                    </a:cubicBezTo>
                    <a:cubicBezTo>
                      <a:pt x="827" y="361"/>
                      <a:pt x="827" y="361"/>
                      <a:pt x="827" y="361"/>
                    </a:cubicBezTo>
                    <a:cubicBezTo>
                      <a:pt x="828" y="362"/>
                      <a:pt x="829" y="363"/>
                      <a:pt x="830" y="364"/>
                    </a:cubicBezTo>
                    <a:cubicBezTo>
                      <a:pt x="830" y="364"/>
                      <a:pt x="830" y="364"/>
                      <a:pt x="831" y="364"/>
                    </a:cubicBezTo>
                    <a:cubicBezTo>
                      <a:pt x="834" y="368"/>
                      <a:pt x="838" y="373"/>
                      <a:pt x="841" y="377"/>
                    </a:cubicBezTo>
                    <a:cubicBezTo>
                      <a:pt x="841" y="377"/>
                      <a:pt x="842" y="378"/>
                      <a:pt x="842" y="378"/>
                    </a:cubicBezTo>
                    <a:cubicBezTo>
                      <a:pt x="842" y="379"/>
                      <a:pt x="843" y="380"/>
                      <a:pt x="844" y="381"/>
                    </a:cubicBezTo>
                    <a:cubicBezTo>
                      <a:pt x="844" y="381"/>
                      <a:pt x="844" y="381"/>
                      <a:pt x="844" y="382"/>
                    </a:cubicBezTo>
                    <a:cubicBezTo>
                      <a:pt x="847" y="385"/>
                      <a:pt x="849" y="389"/>
                      <a:pt x="851" y="392"/>
                    </a:cubicBezTo>
                    <a:cubicBezTo>
                      <a:pt x="851" y="392"/>
                      <a:pt x="851" y="393"/>
                      <a:pt x="851" y="393"/>
                    </a:cubicBezTo>
                    <a:cubicBezTo>
                      <a:pt x="851" y="394"/>
                      <a:pt x="852" y="395"/>
                      <a:pt x="852" y="396"/>
                    </a:cubicBezTo>
                    <a:cubicBezTo>
                      <a:pt x="853" y="396"/>
                      <a:pt x="853" y="397"/>
                      <a:pt x="853" y="397"/>
                    </a:cubicBezTo>
                    <a:cubicBezTo>
                      <a:pt x="853" y="398"/>
                      <a:pt x="854" y="399"/>
                      <a:pt x="854" y="401"/>
                    </a:cubicBezTo>
                    <a:cubicBezTo>
                      <a:pt x="857" y="407"/>
                      <a:pt x="859" y="414"/>
                      <a:pt x="861" y="421"/>
                    </a:cubicBezTo>
                    <a:cubicBezTo>
                      <a:pt x="861" y="423"/>
                      <a:pt x="862" y="424"/>
                      <a:pt x="862" y="426"/>
                    </a:cubicBezTo>
                    <a:cubicBezTo>
                      <a:pt x="862" y="427"/>
                      <a:pt x="862" y="427"/>
                      <a:pt x="862" y="428"/>
                    </a:cubicBezTo>
                    <a:cubicBezTo>
                      <a:pt x="862" y="429"/>
                      <a:pt x="863" y="430"/>
                      <a:pt x="863" y="431"/>
                    </a:cubicBezTo>
                    <a:cubicBezTo>
                      <a:pt x="863" y="432"/>
                      <a:pt x="863" y="433"/>
                      <a:pt x="863" y="433"/>
                    </a:cubicBezTo>
                    <a:cubicBezTo>
                      <a:pt x="863" y="435"/>
                      <a:pt x="863" y="436"/>
                      <a:pt x="863" y="438"/>
                    </a:cubicBezTo>
                    <a:cubicBezTo>
                      <a:pt x="863" y="438"/>
                      <a:pt x="863" y="438"/>
                      <a:pt x="863" y="438"/>
                    </a:cubicBezTo>
                    <a:cubicBezTo>
                      <a:pt x="863" y="440"/>
                      <a:pt x="864" y="442"/>
                      <a:pt x="864" y="444"/>
                    </a:cubicBezTo>
                    <a:lnTo>
                      <a:pt x="864" y="445"/>
                    </a:lnTo>
                    <a:cubicBezTo>
                      <a:pt x="864" y="447"/>
                      <a:pt x="864" y="448"/>
                      <a:pt x="864" y="449"/>
                    </a:cubicBezTo>
                    <a:cubicBezTo>
                      <a:pt x="864" y="450"/>
                      <a:pt x="864" y="450"/>
                      <a:pt x="864" y="451"/>
                    </a:cubicBezTo>
                    <a:cubicBezTo>
                      <a:pt x="863" y="453"/>
                      <a:pt x="863" y="454"/>
                      <a:pt x="863" y="456"/>
                    </a:cubicBezTo>
                    <a:cubicBezTo>
                      <a:pt x="863" y="458"/>
                      <a:pt x="863" y="460"/>
                      <a:pt x="863" y="462"/>
                    </a:cubicBezTo>
                    <a:close/>
                    <a:moveTo>
                      <a:pt x="942" y="498"/>
                    </a:moveTo>
                    <a:lnTo>
                      <a:pt x="948" y="429"/>
                    </a:lnTo>
                    <a:lnTo>
                      <a:pt x="908" y="425"/>
                    </a:lnTo>
                    <a:cubicBezTo>
                      <a:pt x="906" y="406"/>
                      <a:pt x="900" y="387"/>
                      <a:pt x="891" y="370"/>
                    </a:cubicBezTo>
                    <a:lnTo>
                      <a:pt x="922" y="344"/>
                    </a:lnTo>
                    <a:lnTo>
                      <a:pt x="877" y="291"/>
                    </a:lnTo>
                    <a:lnTo>
                      <a:pt x="846" y="317"/>
                    </a:lnTo>
                    <a:cubicBezTo>
                      <a:pt x="831" y="305"/>
                      <a:pt x="814" y="296"/>
                      <a:pt x="795" y="290"/>
                    </a:cubicBezTo>
                    <a:lnTo>
                      <a:pt x="798" y="250"/>
                    </a:lnTo>
                    <a:lnTo>
                      <a:pt x="729" y="244"/>
                    </a:lnTo>
                    <a:lnTo>
                      <a:pt x="725" y="284"/>
                    </a:lnTo>
                    <a:cubicBezTo>
                      <a:pt x="706" y="287"/>
                      <a:pt x="687" y="293"/>
                      <a:pt x="670" y="302"/>
                    </a:cubicBezTo>
                    <a:lnTo>
                      <a:pt x="644" y="271"/>
                    </a:lnTo>
                    <a:lnTo>
                      <a:pt x="591" y="316"/>
                    </a:lnTo>
                    <a:lnTo>
                      <a:pt x="617" y="346"/>
                    </a:lnTo>
                    <a:cubicBezTo>
                      <a:pt x="605" y="362"/>
                      <a:pt x="596" y="379"/>
                      <a:pt x="590" y="398"/>
                    </a:cubicBezTo>
                    <a:lnTo>
                      <a:pt x="550" y="394"/>
                    </a:lnTo>
                    <a:lnTo>
                      <a:pt x="544" y="464"/>
                    </a:lnTo>
                    <a:lnTo>
                      <a:pt x="584" y="467"/>
                    </a:lnTo>
                    <a:cubicBezTo>
                      <a:pt x="587" y="487"/>
                      <a:pt x="593" y="505"/>
                      <a:pt x="602" y="522"/>
                    </a:cubicBezTo>
                    <a:lnTo>
                      <a:pt x="571" y="548"/>
                    </a:lnTo>
                    <a:lnTo>
                      <a:pt x="616" y="601"/>
                    </a:lnTo>
                    <a:lnTo>
                      <a:pt x="647" y="575"/>
                    </a:lnTo>
                    <a:cubicBezTo>
                      <a:pt x="662" y="587"/>
                      <a:pt x="679" y="596"/>
                      <a:pt x="698" y="602"/>
                    </a:cubicBezTo>
                    <a:lnTo>
                      <a:pt x="694" y="642"/>
                    </a:lnTo>
                    <a:lnTo>
                      <a:pt x="764" y="648"/>
                    </a:lnTo>
                    <a:lnTo>
                      <a:pt x="767" y="608"/>
                    </a:lnTo>
                    <a:cubicBezTo>
                      <a:pt x="787" y="606"/>
                      <a:pt x="805" y="600"/>
                      <a:pt x="822" y="591"/>
                    </a:cubicBezTo>
                    <a:lnTo>
                      <a:pt x="848" y="621"/>
                    </a:lnTo>
                    <a:lnTo>
                      <a:pt x="901" y="577"/>
                    </a:lnTo>
                    <a:lnTo>
                      <a:pt x="876" y="546"/>
                    </a:lnTo>
                    <a:cubicBezTo>
                      <a:pt x="887" y="531"/>
                      <a:pt x="896" y="513"/>
                      <a:pt x="902" y="494"/>
                    </a:cubicBezTo>
                    <a:lnTo>
                      <a:pt x="942" y="4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7" name="TextBox 59">
              <a:extLst>
                <a:ext uri="{FF2B5EF4-FFF2-40B4-BE49-F238E27FC236}">
                  <a16:creationId xmlns:a16="http://schemas.microsoft.com/office/drawing/2014/main" id="{95D67C08-D156-4FA4-91FA-AC114D58AC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2929" y="4439800"/>
              <a:ext cx="2290762" cy="50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研究成果与应用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15FEE5B-ECC4-43A7-BD79-F8FA37C44A6B}"/>
              </a:ext>
            </a:extLst>
          </p:cNvPr>
          <p:cNvGrpSpPr/>
          <p:nvPr/>
        </p:nvGrpSpPr>
        <p:grpSpPr>
          <a:xfrm>
            <a:off x="1421503" y="801950"/>
            <a:ext cx="4171536" cy="45719"/>
            <a:chOff x="1421503" y="801950"/>
            <a:chExt cx="4171536" cy="45719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325E6E0B-F143-4830-8F6C-E1B399036261}"/>
                </a:ext>
              </a:extLst>
            </p:cNvPr>
            <p:cNvCxnSpPr/>
            <p:nvPr/>
          </p:nvCxnSpPr>
          <p:spPr>
            <a:xfrm flipH="1">
              <a:off x="1436488" y="843249"/>
              <a:ext cx="4156551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F094DCED-D81D-454E-9EBF-F74DDD94372E}"/>
                </a:ext>
              </a:extLst>
            </p:cNvPr>
            <p:cNvSpPr/>
            <p:nvPr/>
          </p:nvSpPr>
          <p:spPr>
            <a:xfrm flipH="1">
              <a:off x="1421503" y="801950"/>
              <a:ext cx="950535" cy="45719"/>
            </a:xfrm>
            <a:prstGeom prst="rect">
              <a:avLst/>
            </a:prstGeom>
            <a:solidFill>
              <a:srgbClr val="244C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943">
                <a:lnSpc>
                  <a:spcPct val="120000"/>
                </a:lnSpc>
                <a:defRPr/>
              </a:pPr>
              <a:endParaRPr lang="zh-CN" altLang="en-US" sz="1799" kern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8579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7621330" y="4382165"/>
            <a:ext cx="3154621" cy="908455"/>
            <a:chOff x="7630669" y="4778746"/>
            <a:chExt cx="3697537" cy="1073451"/>
          </a:xfrm>
        </p:grpSpPr>
        <p:sp>
          <p:nvSpPr>
            <p:cNvPr id="24" name="TextBox 76"/>
            <p:cNvSpPr txBox="1"/>
            <p:nvPr/>
          </p:nvSpPr>
          <p:spPr>
            <a:xfrm>
              <a:off x="7630669" y="4778746"/>
              <a:ext cx="1924446" cy="43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313D51"/>
                  </a:solidFill>
                  <a:cs typeface="+mn-ea"/>
                  <a:sym typeface="+mn-lt"/>
                </a:rPr>
                <a:t>成果形式四</a:t>
              </a:r>
              <a:endParaRPr lang="en-US" altLang="zh-CN" sz="1600" b="1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630670" y="5234554"/>
              <a:ext cx="3697536" cy="617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defRPr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37809" y="1669000"/>
            <a:ext cx="3286781" cy="908456"/>
            <a:chOff x="971193" y="1233230"/>
            <a:chExt cx="4078976" cy="1073451"/>
          </a:xfrm>
        </p:grpSpPr>
        <p:sp>
          <p:nvSpPr>
            <p:cNvPr id="27" name="TextBox 76"/>
            <p:cNvSpPr txBox="1"/>
            <p:nvPr/>
          </p:nvSpPr>
          <p:spPr>
            <a:xfrm>
              <a:off x="2826474" y="1233230"/>
              <a:ext cx="2223695" cy="438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成果形式一</a:t>
              </a:r>
              <a:endParaRPr lang="en-US" altLang="zh-CN" sz="1600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71193" y="1689039"/>
              <a:ext cx="4078974" cy="6176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sz="14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21331" y="1669000"/>
            <a:ext cx="3154619" cy="908452"/>
            <a:chOff x="7630668" y="1233230"/>
            <a:chExt cx="3697536" cy="1073446"/>
          </a:xfrm>
        </p:grpSpPr>
        <p:sp>
          <p:nvSpPr>
            <p:cNvPr id="30" name="TextBox 76"/>
            <p:cNvSpPr txBox="1"/>
            <p:nvPr/>
          </p:nvSpPr>
          <p:spPr>
            <a:xfrm>
              <a:off x="7630668" y="1233230"/>
              <a:ext cx="2096021" cy="438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313D51"/>
                  </a:solidFill>
                  <a:cs typeface="+mn-ea"/>
                  <a:sym typeface="+mn-lt"/>
                </a:rPr>
                <a:t>成果形式二</a:t>
              </a:r>
              <a:endParaRPr lang="en-US" altLang="zh-CN" sz="1600" b="1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630668" y="1689035"/>
              <a:ext cx="3697536" cy="617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defRPr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37811" y="4382172"/>
            <a:ext cx="3286780" cy="908455"/>
            <a:chOff x="971194" y="4778746"/>
            <a:chExt cx="4078974" cy="1073449"/>
          </a:xfrm>
        </p:grpSpPr>
        <p:sp>
          <p:nvSpPr>
            <p:cNvPr id="40" name="TextBox 76"/>
            <p:cNvSpPr txBox="1"/>
            <p:nvPr/>
          </p:nvSpPr>
          <p:spPr>
            <a:xfrm>
              <a:off x="2570782" y="4778746"/>
              <a:ext cx="2479386" cy="438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313D51"/>
                  </a:solidFill>
                  <a:cs typeface="+mn-ea"/>
                  <a:sym typeface="+mn-lt"/>
                </a:rPr>
                <a:t>成果形式三</a:t>
              </a:r>
              <a:endParaRPr lang="en-US" altLang="zh-CN" sz="1600" b="1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71194" y="5234554"/>
              <a:ext cx="4078974" cy="617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defRPr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68394" y="2204745"/>
            <a:ext cx="3031650" cy="3041200"/>
            <a:chOff x="4294766" y="2006319"/>
            <a:chExt cx="3643450" cy="3654930"/>
          </a:xfrm>
        </p:grpSpPr>
        <p:sp>
          <p:nvSpPr>
            <p:cNvPr id="47" name="任意多边形 23"/>
            <p:cNvSpPr/>
            <p:nvPr/>
          </p:nvSpPr>
          <p:spPr>
            <a:xfrm rot="5400000" flipV="1">
              <a:off x="5818392" y="2006318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244C89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  <a:spcBef>
                  <a:spcPct val="0"/>
                </a:spcBef>
                <a:buChar char="•"/>
              </a:pPr>
              <a:endParaRPr lang="zh-CN" altLang="en-US" sz="1600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sp>
          <p:nvSpPr>
            <p:cNvPr id="48" name="任意多边形 24"/>
            <p:cNvSpPr/>
            <p:nvPr/>
          </p:nvSpPr>
          <p:spPr>
            <a:xfrm rot="16200000" flipH="1" flipV="1">
              <a:off x="4294767" y="2006318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244C89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  <a:spcBef>
                  <a:spcPct val="0"/>
                </a:spcBef>
                <a:buChar char="•"/>
              </a:pPr>
              <a:endParaRPr lang="zh-CN" altLang="en-US" sz="1600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sp>
          <p:nvSpPr>
            <p:cNvPr id="49" name="任意多边形 25"/>
            <p:cNvSpPr/>
            <p:nvPr/>
          </p:nvSpPr>
          <p:spPr>
            <a:xfrm rot="5400000" flipH="1" flipV="1">
              <a:off x="5818392" y="3541424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244C89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  <a:spcBef>
                  <a:spcPct val="0"/>
                </a:spcBef>
                <a:buChar char="•"/>
              </a:pPr>
              <a:endParaRPr lang="zh-CN" altLang="en-US" sz="1600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 26"/>
            <p:cNvSpPr/>
            <p:nvPr/>
          </p:nvSpPr>
          <p:spPr>
            <a:xfrm rot="16200000" flipV="1">
              <a:off x="4294768" y="3541424"/>
              <a:ext cx="2119825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244C89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  <a:spcBef>
                  <a:spcPct val="0"/>
                </a:spcBef>
                <a:buChar char="•"/>
              </a:pPr>
              <a:endParaRPr lang="zh-CN" altLang="en-US" sz="1600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Box 83"/>
            <p:cNvSpPr txBox="1"/>
            <p:nvPr/>
          </p:nvSpPr>
          <p:spPr>
            <a:xfrm>
              <a:off x="5660603" y="3385552"/>
              <a:ext cx="880609" cy="90992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研究成果</a:t>
              </a:r>
            </a:p>
          </p:txBody>
        </p:sp>
        <p:sp>
          <p:nvSpPr>
            <p:cNvPr id="52" name="Oval 10"/>
            <p:cNvSpPr>
              <a:spLocks noChangeArrowheads="1"/>
            </p:cNvSpPr>
            <p:nvPr/>
          </p:nvSpPr>
          <p:spPr bwMode="auto">
            <a:xfrm>
              <a:off x="5878795" y="2109857"/>
              <a:ext cx="366598" cy="366598"/>
            </a:xfrm>
            <a:prstGeom prst="ellipse">
              <a:avLst/>
            </a:prstGeom>
            <a:solidFill>
              <a:schemeClr val="bg2"/>
            </a:solidFill>
            <a:ln w="285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100" b="1" dirty="0">
                  <a:solidFill>
                    <a:srgbClr val="433D3C"/>
                  </a:solidFill>
                  <a:cs typeface="+mn-ea"/>
                  <a:sym typeface="+mn-lt"/>
                </a:rPr>
                <a:t>1</a:t>
              </a:r>
              <a:endParaRPr lang="zh-CN" altLang="en-US" sz="1100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7439592" y="3657964"/>
              <a:ext cx="366598" cy="366598"/>
            </a:xfrm>
            <a:prstGeom prst="ellipse">
              <a:avLst/>
            </a:prstGeom>
            <a:solidFill>
              <a:schemeClr val="bg2"/>
            </a:solidFill>
            <a:ln w="285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100" b="1" dirty="0">
                  <a:solidFill>
                    <a:srgbClr val="433D3C"/>
                  </a:solidFill>
                  <a:cs typeface="+mn-ea"/>
                  <a:sym typeface="+mn-lt"/>
                </a:rPr>
                <a:t>2</a:t>
              </a:r>
              <a:endParaRPr lang="zh-CN" altLang="en-US" sz="1100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sp>
          <p:nvSpPr>
            <p:cNvPr id="54" name="Oval 10"/>
            <p:cNvSpPr>
              <a:spLocks noChangeArrowheads="1"/>
            </p:cNvSpPr>
            <p:nvPr/>
          </p:nvSpPr>
          <p:spPr bwMode="auto">
            <a:xfrm>
              <a:off x="5929551" y="5180694"/>
              <a:ext cx="366598" cy="366598"/>
            </a:xfrm>
            <a:prstGeom prst="ellipse">
              <a:avLst/>
            </a:prstGeom>
            <a:solidFill>
              <a:schemeClr val="bg2"/>
            </a:solidFill>
            <a:ln w="285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100" b="1" dirty="0">
                  <a:solidFill>
                    <a:srgbClr val="433D3C"/>
                  </a:solidFill>
                  <a:cs typeface="+mn-ea"/>
                  <a:sym typeface="+mn-lt"/>
                </a:rPr>
                <a:t>3</a:t>
              </a:r>
              <a:endParaRPr lang="zh-CN" altLang="en-US" sz="1100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sp>
          <p:nvSpPr>
            <p:cNvPr id="55" name="Oval 10"/>
            <p:cNvSpPr>
              <a:spLocks noChangeArrowheads="1"/>
            </p:cNvSpPr>
            <p:nvPr/>
          </p:nvSpPr>
          <p:spPr bwMode="auto">
            <a:xfrm>
              <a:off x="4406821" y="3657964"/>
              <a:ext cx="366598" cy="366597"/>
            </a:xfrm>
            <a:prstGeom prst="ellipse">
              <a:avLst/>
            </a:prstGeom>
            <a:solidFill>
              <a:schemeClr val="bg2"/>
            </a:solidFill>
            <a:ln w="285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100" b="1" dirty="0">
                  <a:solidFill>
                    <a:srgbClr val="433D3C"/>
                  </a:solidFill>
                  <a:cs typeface="+mn-ea"/>
                  <a:sym typeface="+mn-lt"/>
                </a:rPr>
                <a:t>4</a:t>
              </a:r>
              <a:endParaRPr lang="zh-CN" altLang="en-US" sz="1100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B9FA94D-C2DA-4D6F-9564-C450FE2FE034}"/>
              </a:ext>
            </a:extLst>
          </p:cNvPr>
          <p:cNvGrpSpPr/>
          <p:nvPr/>
        </p:nvGrpSpPr>
        <p:grpSpPr>
          <a:xfrm>
            <a:off x="668118" y="251899"/>
            <a:ext cx="4924921" cy="595770"/>
            <a:chOff x="668118" y="251899"/>
            <a:chExt cx="4924921" cy="595770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1C87415-E13D-4AD9-997B-9A14D126864D}"/>
                </a:ext>
              </a:extLst>
            </p:cNvPr>
            <p:cNvGrpSpPr/>
            <p:nvPr/>
          </p:nvGrpSpPr>
          <p:grpSpPr>
            <a:xfrm>
              <a:off x="668118" y="251899"/>
              <a:ext cx="2960455" cy="582789"/>
              <a:chOff x="4753236" y="4439800"/>
              <a:chExt cx="2960455" cy="582789"/>
            </a:xfrm>
          </p:grpSpPr>
          <p:grpSp>
            <p:nvGrpSpPr>
              <p:cNvPr id="32" name="组合 24">
                <a:extLst>
                  <a:ext uri="{FF2B5EF4-FFF2-40B4-BE49-F238E27FC236}">
                    <a16:creationId xmlns:a16="http://schemas.microsoft.com/office/drawing/2014/main" id="{ED14673E-0BB3-4697-B0AD-20FE0415FC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4446326"/>
                <a:ext cx="576262" cy="576263"/>
                <a:chOff x="6170389" y="4955815"/>
                <a:chExt cx="576064" cy="576064"/>
              </a:xfrm>
            </p:grpSpPr>
            <p:sp>
              <p:nvSpPr>
                <p:cNvPr id="35" name="圆角矩形 13">
                  <a:extLst>
                    <a:ext uri="{FF2B5EF4-FFF2-40B4-BE49-F238E27FC236}">
                      <a16:creationId xmlns:a16="http://schemas.microsoft.com/office/drawing/2014/main" id="{5D1E0FD0-87F9-4C40-8B15-16B6B64C11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4955815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11">
                  <a:extLst>
                    <a:ext uri="{FF2B5EF4-FFF2-40B4-BE49-F238E27FC236}">
                      <a16:creationId xmlns:a16="http://schemas.microsoft.com/office/drawing/2014/main" id="{5E9446D3-854D-4E2B-A8C0-754EF238F1C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8628" y="5092507"/>
                  <a:ext cx="315884" cy="273385"/>
                </a:xfrm>
                <a:custGeom>
                  <a:avLst/>
                  <a:gdLst>
                    <a:gd name="T0" fmla="*/ 2147483646 w 948"/>
                    <a:gd name="T1" fmla="*/ 2147483646 h 810"/>
                    <a:gd name="T2" fmla="*/ 2147483646 w 948"/>
                    <a:gd name="T3" fmla="*/ 2147483646 h 810"/>
                    <a:gd name="T4" fmla="*/ 2147483646 w 948"/>
                    <a:gd name="T5" fmla="*/ 2147483646 h 810"/>
                    <a:gd name="T6" fmla="*/ 2147483646 w 948"/>
                    <a:gd name="T7" fmla="*/ 2147483646 h 810"/>
                    <a:gd name="T8" fmla="*/ 2147483646 w 948"/>
                    <a:gd name="T9" fmla="*/ 2147483646 h 810"/>
                    <a:gd name="T10" fmla="*/ 2147483646 w 948"/>
                    <a:gd name="T11" fmla="*/ 2147483646 h 810"/>
                    <a:gd name="T12" fmla="*/ 2147483646 w 948"/>
                    <a:gd name="T13" fmla="*/ 2147483646 h 810"/>
                    <a:gd name="T14" fmla="*/ 2147483646 w 948"/>
                    <a:gd name="T15" fmla="*/ 2147483646 h 810"/>
                    <a:gd name="T16" fmla="*/ 2147483646 w 948"/>
                    <a:gd name="T17" fmla="*/ 2147483646 h 810"/>
                    <a:gd name="T18" fmla="*/ 2147483646 w 948"/>
                    <a:gd name="T19" fmla="*/ 2147483646 h 810"/>
                    <a:gd name="T20" fmla="*/ 2147483646 w 948"/>
                    <a:gd name="T21" fmla="*/ 2147483646 h 810"/>
                    <a:gd name="T22" fmla="*/ 2147483646 w 948"/>
                    <a:gd name="T23" fmla="*/ 2147483646 h 810"/>
                    <a:gd name="T24" fmla="*/ 2147483646 w 948"/>
                    <a:gd name="T25" fmla="*/ 2147483646 h 810"/>
                    <a:gd name="T26" fmla="*/ 2147483646 w 948"/>
                    <a:gd name="T27" fmla="*/ 2147483646 h 810"/>
                    <a:gd name="T28" fmla="*/ 2147483646 w 948"/>
                    <a:gd name="T29" fmla="*/ 2147483646 h 810"/>
                    <a:gd name="T30" fmla="*/ 2147483646 w 948"/>
                    <a:gd name="T31" fmla="*/ 2147483646 h 810"/>
                    <a:gd name="T32" fmla="*/ 2147483646 w 948"/>
                    <a:gd name="T33" fmla="*/ 2147483646 h 810"/>
                    <a:gd name="T34" fmla="*/ 2147483646 w 948"/>
                    <a:gd name="T35" fmla="*/ 2147483646 h 810"/>
                    <a:gd name="T36" fmla="*/ 2147483646 w 948"/>
                    <a:gd name="T37" fmla="*/ 2147483646 h 810"/>
                    <a:gd name="T38" fmla="*/ 2147483646 w 948"/>
                    <a:gd name="T39" fmla="*/ 2147483646 h 810"/>
                    <a:gd name="T40" fmla="*/ 2147483646 w 948"/>
                    <a:gd name="T41" fmla="*/ 2147483646 h 810"/>
                    <a:gd name="T42" fmla="*/ 2147483646 w 948"/>
                    <a:gd name="T43" fmla="*/ 2147483646 h 810"/>
                    <a:gd name="T44" fmla="*/ 2147483646 w 948"/>
                    <a:gd name="T45" fmla="*/ 2147483646 h 810"/>
                    <a:gd name="T46" fmla="*/ 2147483646 w 948"/>
                    <a:gd name="T47" fmla="*/ 2147483646 h 810"/>
                    <a:gd name="T48" fmla="*/ 2147483646 w 948"/>
                    <a:gd name="T49" fmla="*/ 2147483646 h 810"/>
                    <a:gd name="T50" fmla="*/ 2147483646 w 948"/>
                    <a:gd name="T51" fmla="*/ 2147483646 h 810"/>
                    <a:gd name="T52" fmla="*/ 2147483646 w 948"/>
                    <a:gd name="T53" fmla="*/ 2147483646 h 810"/>
                    <a:gd name="T54" fmla="*/ 2147483646 w 948"/>
                    <a:gd name="T55" fmla="*/ 2147483646 h 810"/>
                    <a:gd name="T56" fmla="*/ 2147483646 w 948"/>
                    <a:gd name="T57" fmla="*/ 2147483646 h 810"/>
                    <a:gd name="T58" fmla="*/ 2147483646 w 948"/>
                    <a:gd name="T59" fmla="*/ 2147483646 h 810"/>
                    <a:gd name="T60" fmla="*/ 2147483646 w 948"/>
                    <a:gd name="T61" fmla="*/ 2147483646 h 810"/>
                    <a:gd name="T62" fmla="*/ 2147483646 w 948"/>
                    <a:gd name="T63" fmla="*/ 2147483646 h 810"/>
                    <a:gd name="T64" fmla="*/ 2147483646 w 948"/>
                    <a:gd name="T65" fmla="*/ 2147483646 h 810"/>
                    <a:gd name="T66" fmla="*/ 2147483646 w 948"/>
                    <a:gd name="T67" fmla="*/ 2147483646 h 810"/>
                    <a:gd name="T68" fmla="*/ 2147483646 w 948"/>
                    <a:gd name="T69" fmla="*/ 2147483646 h 810"/>
                    <a:gd name="T70" fmla="*/ 2147483646 w 948"/>
                    <a:gd name="T71" fmla="*/ 2147483646 h 810"/>
                    <a:gd name="T72" fmla="*/ 2147483646 w 948"/>
                    <a:gd name="T73" fmla="*/ 2147483646 h 810"/>
                    <a:gd name="T74" fmla="*/ 2147483646 w 948"/>
                    <a:gd name="T75" fmla="*/ 2147483646 h 810"/>
                    <a:gd name="T76" fmla="*/ 2147483646 w 948"/>
                    <a:gd name="T77" fmla="*/ 2147483646 h 810"/>
                    <a:gd name="T78" fmla="*/ 2147483646 w 948"/>
                    <a:gd name="T79" fmla="*/ 2147483646 h 810"/>
                    <a:gd name="T80" fmla="*/ 2147483646 w 948"/>
                    <a:gd name="T81" fmla="*/ 2147483646 h 810"/>
                    <a:gd name="T82" fmla="*/ 2147483646 w 948"/>
                    <a:gd name="T83" fmla="*/ 2147483646 h 810"/>
                    <a:gd name="T84" fmla="*/ 2147483646 w 948"/>
                    <a:gd name="T85" fmla="*/ 2147483646 h 810"/>
                    <a:gd name="T86" fmla="*/ 2147483646 w 948"/>
                    <a:gd name="T87" fmla="*/ 2147483646 h 810"/>
                    <a:gd name="T88" fmla="*/ 2147483646 w 948"/>
                    <a:gd name="T89" fmla="*/ 2147483646 h 810"/>
                    <a:gd name="T90" fmla="*/ 2147483646 w 948"/>
                    <a:gd name="T91" fmla="*/ 2147483646 h 810"/>
                    <a:gd name="T92" fmla="*/ 2147483646 w 948"/>
                    <a:gd name="T93" fmla="*/ 2147483646 h 810"/>
                    <a:gd name="T94" fmla="*/ 2147483646 w 948"/>
                    <a:gd name="T95" fmla="*/ 2147483646 h 810"/>
                    <a:gd name="T96" fmla="*/ 2147483646 w 948"/>
                    <a:gd name="T97" fmla="*/ 2147483646 h 810"/>
                    <a:gd name="T98" fmla="*/ 2147483646 w 948"/>
                    <a:gd name="T99" fmla="*/ 2147483646 h 810"/>
                    <a:gd name="T100" fmla="*/ 2147483646 w 948"/>
                    <a:gd name="T101" fmla="*/ 2147483646 h 810"/>
                    <a:gd name="T102" fmla="*/ 2147483646 w 948"/>
                    <a:gd name="T103" fmla="*/ 2147483646 h 810"/>
                    <a:gd name="T104" fmla="*/ 2147483646 w 948"/>
                    <a:gd name="T105" fmla="*/ 2147483646 h 810"/>
                    <a:gd name="T106" fmla="*/ 2147483646 w 948"/>
                    <a:gd name="T107" fmla="*/ 2147483646 h 810"/>
                    <a:gd name="T108" fmla="*/ 2147483646 w 948"/>
                    <a:gd name="T109" fmla="*/ 2147483646 h 810"/>
                    <a:gd name="T110" fmla="*/ 2147483646 w 948"/>
                    <a:gd name="T111" fmla="*/ 2147483646 h 810"/>
                    <a:gd name="T112" fmla="*/ 2147483646 w 948"/>
                    <a:gd name="T113" fmla="*/ 2147483646 h 810"/>
                    <a:gd name="T114" fmla="*/ 2147483646 w 948"/>
                    <a:gd name="T115" fmla="*/ 2147483646 h 810"/>
                    <a:gd name="T116" fmla="*/ 2147483646 w 948"/>
                    <a:gd name="T117" fmla="*/ 2147483646 h 810"/>
                    <a:gd name="T118" fmla="*/ 2147483646 w 948"/>
                    <a:gd name="T119" fmla="*/ 2147483646 h 81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948" h="810">
                      <a:moveTo>
                        <a:pt x="588" y="151"/>
                      </a:moveTo>
                      <a:cubicBezTo>
                        <a:pt x="588" y="151"/>
                        <a:pt x="588" y="152"/>
                        <a:pt x="588" y="152"/>
                      </a:cubicBezTo>
                      <a:cubicBezTo>
                        <a:pt x="588" y="153"/>
                        <a:pt x="589" y="154"/>
                        <a:pt x="589" y="155"/>
                      </a:cubicBezTo>
                      <a:cubicBezTo>
                        <a:pt x="589" y="156"/>
                        <a:pt x="589" y="156"/>
                        <a:pt x="589" y="157"/>
                      </a:cubicBezTo>
                      <a:cubicBezTo>
                        <a:pt x="589" y="158"/>
                        <a:pt x="589" y="159"/>
                        <a:pt x="589" y="161"/>
                      </a:cubicBezTo>
                      <a:cubicBezTo>
                        <a:pt x="589" y="161"/>
                        <a:pt x="589" y="161"/>
                        <a:pt x="589" y="161"/>
                      </a:cubicBezTo>
                      <a:cubicBezTo>
                        <a:pt x="589" y="162"/>
                        <a:pt x="589" y="164"/>
                        <a:pt x="589" y="165"/>
                      </a:cubicBezTo>
                      <a:cubicBezTo>
                        <a:pt x="589" y="165"/>
                        <a:pt x="589" y="166"/>
                        <a:pt x="589" y="166"/>
                      </a:cubicBezTo>
                      <a:cubicBezTo>
                        <a:pt x="589" y="167"/>
                        <a:pt x="589" y="168"/>
                        <a:pt x="589" y="169"/>
                      </a:cubicBezTo>
                      <a:cubicBezTo>
                        <a:pt x="589" y="170"/>
                        <a:pt x="589" y="170"/>
                        <a:pt x="589" y="171"/>
                      </a:cubicBezTo>
                      <a:cubicBezTo>
                        <a:pt x="588" y="178"/>
                        <a:pt x="586" y="185"/>
                        <a:pt x="584" y="191"/>
                      </a:cubicBezTo>
                      <a:cubicBezTo>
                        <a:pt x="584" y="192"/>
                        <a:pt x="583" y="193"/>
                        <a:pt x="583" y="194"/>
                      </a:cubicBezTo>
                      <a:cubicBezTo>
                        <a:pt x="583" y="195"/>
                        <a:pt x="583" y="195"/>
                        <a:pt x="583" y="195"/>
                      </a:cubicBezTo>
                      <a:cubicBezTo>
                        <a:pt x="583" y="196"/>
                        <a:pt x="582" y="197"/>
                        <a:pt x="582" y="198"/>
                      </a:cubicBezTo>
                      <a:cubicBezTo>
                        <a:pt x="582" y="198"/>
                        <a:pt x="582" y="198"/>
                        <a:pt x="582" y="198"/>
                      </a:cubicBezTo>
                      <a:cubicBezTo>
                        <a:pt x="580" y="201"/>
                        <a:pt x="579" y="204"/>
                        <a:pt x="577" y="207"/>
                      </a:cubicBezTo>
                      <a:cubicBezTo>
                        <a:pt x="577" y="207"/>
                        <a:pt x="577" y="207"/>
                        <a:pt x="577" y="208"/>
                      </a:cubicBezTo>
                      <a:cubicBezTo>
                        <a:pt x="577" y="208"/>
                        <a:pt x="576" y="209"/>
                        <a:pt x="575" y="210"/>
                      </a:cubicBezTo>
                      <a:cubicBezTo>
                        <a:pt x="575" y="210"/>
                        <a:pt x="575" y="211"/>
                        <a:pt x="575" y="211"/>
                      </a:cubicBezTo>
                      <a:cubicBezTo>
                        <a:pt x="573" y="215"/>
                        <a:pt x="570" y="218"/>
                        <a:pt x="567" y="222"/>
                      </a:cubicBezTo>
                      <a:cubicBezTo>
                        <a:pt x="567" y="222"/>
                        <a:pt x="567" y="222"/>
                        <a:pt x="567" y="222"/>
                      </a:cubicBezTo>
                      <a:cubicBezTo>
                        <a:pt x="566" y="223"/>
                        <a:pt x="566" y="224"/>
                        <a:pt x="565" y="224"/>
                      </a:cubicBezTo>
                      <a:cubicBezTo>
                        <a:pt x="565" y="224"/>
                        <a:pt x="565" y="225"/>
                        <a:pt x="565" y="225"/>
                      </a:cubicBezTo>
                      <a:cubicBezTo>
                        <a:pt x="562" y="227"/>
                        <a:pt x="560" y="230"/>
                        <a:pt x="558" y="232"/>
                      </a:cubicBezTo>
                      <a:cubicBezTo>
                        <a:pt x="558" y="232"/>
                        <a:pt x="557" y="232"/>
                        <a:pt x="557" y="232"/>
                      </a:cubicBezTo>
                      <a:cubicBezTo>
                        <a:pt x="557" y="233"/>
                        <a:pt x="556" y="233"/>
                        <a:pt x="555" y="234"/>
                      </a:cubicBezTo>
                      <a:cubicBezTo>
                        <a:pt x="555" y="234"/>
                        <a:pt x="555" y="234"/>
                        <a:pt x="554" y="234"/>
                      </a:cubicBezTo>
                      <a:cubicBezTo>
                        <a:pt x="554" y="235"/>
                        <a:pt x="553" y="236"/>
                        <a:pt x="552" y="236"/>
                      </a:cubicBezTo>
                      <a:cubicBezTo>
                        <a:pt x="547" y="240"/>
                        <a:pt x="543" y="243"/>
                        <a:pt x="537" y="246"/>
                      </a:cubicBezTo>
                      <a:cubicBezTo>
                        <a:pt x="536" y="246"/>
                        <a:pt x="535" y="247"/>
                        <a:pt x="534" y="247"/>
                      </a:cubicBezTo>
                      <a:cubicBezTo>
                        <a:pt x="533" y="247"/>
                        <a:pt x="533" y="248"/>
                        <a:pt x="532" y="248"/>
                      </a:cubicBezTo>
                      <a:cubicBezTo>
                        <a:pt x="532" y="248"/>
                        <a:pt x="531" y="249"/>
                        <a:pt x="530" y="249"/>
                      </a:cubicBezTo>
                      <a:cubicBezTo>
                        <a:pt x="529" y="249"/>
                        <a:pt x="529" y="249"/>
                        <a:pt x="528" y="249"/>
                      </a:cubicBezTo>
                      <a:cubicBezTo>
                        <a:pt x="527" y="250"/>
                        <a:pt x="526" y="250"/>
                        <a:pt x="525" y="251"/>
                      </a:cubicBezTo>
                      <a:cubicBezTo>
                        <a:pt x="525" y="251"/>
                        <a:pt x="525" y="251"/>
                        <a:pt x="525" y="251"/>
                      </a:cubicBezTo>
                      <a:cubicBezTo>
                        <a:pt x="523" y="251"/>
                        <a:pt x="522" y="252"/>
                        <a:pt x="520" y="252"/>
                      </a:cubicBezTo>
                      <a:cubicBezTo>
                        <a:pt x="520" y="252"/>
                        <a:pt x="520" y="252"/>
                        <a:pt x="519" y="252"/>
                      </a:cubicBezTo>
                      <a:cubicBezTo>
                        <a:pt x="518" y="253"/>
                        <a:pt x="517" y="253"/>
                        <a:pt x="516" y="253"/>
                      </a:cubicBezTo>
                      <a:cubicBezTo>
                        <a:pt x="516" y="253"/>
                        <a:pt x="515" y="253"/>
                        <a:pt x="515" y="253"/>
                      </a:cubicBezTo>
                      <a:cubicBezTo>
                        <a:pt x="514" y="254"/>
                        <a:pt x="512" y="254"/>
                        <a:pt x="511" y="254"/>
                      </a:cubicBezTo>
                      <a:cubicBezTo>
                        <a:pt x="509" y="254"/>
                        <a:pt x="508" y="255"/>
                        <a:pt x="506" y="255"/>
                      </a:cubicBezTo>
                      <a:cubicBezTo>
                        <a:pt x="506" y="255"/>
                        <a:pt x="506" y="255"/>
                        <a:pt x="505" y="255"/>
                      </a:cubicBezTo>
                      <a:cubicBezTo>
                        <a:pt x="504" y="255"/>
                        <a:pt x="503" y="255"/>
                        <a:pt x="502" y="255"/>
                      </a:cubicBezTo>
                      <a:cubicBezTo>
                        <a:pt x="502" y="255"/>
                        <a:pt x="501" y="255"/>
                        <a:pt x="501" y="255"/>
                      </a:cubicBezTo>
                      <a:cubicBezTo>
                        <a:pt x="499" y="255"/>
                        <a:pt x="498" y="255"/>
                        <a:pt x="496" y="255"/>
                      </a:cubicBezTo>
                      <a:cubicBezTo>
                        <a:pt x="496" y="255"/>
                        <a:pt x="496" y="255"/>
                        <a:pt x="496" y="255"/>
                      </a:cubicBezTo>
                      <a:cubicBezTo>
                        <a:pt x="495" y="255"/>
                        <a:pt x="494" y="255"/>
                        <a:pt x="492" y="255"/>
                      </a:cubicBezTo>
                      <a:cubicBezTo>
                        <a:pt x="492" y="255"/>
                        <a:pt x="491" y="255"/>
                        <a:pt x="491" y="255"/>
                      </a:cubicBezTo>
                      <a:cubicBezTo>
                        <a:pt x="490" y="255"/>
                        <a:pt x="489" y="255"/>
                        <a:pt x="488" y="255"/>
                      </a:cubicBezTo>
                      <a:cubicBezTo>
                        <a:pt x="488" y="255"/>
                        <a:pt x="487" y="255"/>
                        <a:pt x="487" y="255"/>
                      </a:cubicBezTo>
                      <a:cubicBezTo>
                        <a:pt x="485" y="255"/>
                        <a:pt x="484" y="255"/>
                        <a:pt x="483" y="255"/>
                      </a:cubicBezTo>
                      <a:cubicBezTo>
                        <a:pt x="477" y="254"/>
                        <a:pt x="471" y="253"/>
                        <a:pt x="466" y="251"/>
                      </a:cubicBezTo>
                      <a:cubicBezTo>
                        <a:pt x="465" y="250"/>
                        <a:pt x="464" y="250"/>
                        <a:pt x="463" y="250"/>
                      </a:cubicBezTo>
                      <a:cubicBezTo>
                        <a:pt x="463" y="250"/>
                        <a:pt x="462" y="250"/>
                        <a:pt x="462" y="249"/>
                      </a:cubicBezTo>
                      <a:cubicBezTo>
                        <a:pt x="461" y="249"/>
                        <a:pt x="460" y="249"/>
                        <a:pt x="459" y="248"/>
                      </a:cubicBezTo>
                      <a:cubicBezTo>
                        <a:pt x="459" y="248"/>
                        <a:pt x="459" y="248"/>
                        <a:pt x="459" y="248"/>
                      </a:cubicBezTo>
                      <a:cubicBezTo>
                        <a:pt x="456" y="247"/>
                        <a:pt x="453" y="245"/>
                        <a:pt x="450" y="244"/>
                      </a:cubicBezTo>
                      <a:cubicBezTo>
                        <a:pt x="450" y="244"/>
                        <a:pt x="450" y="244"/>
                        <a:pt x="450" y="244"/>
                      </a:cubicBezTo>
                      <a:cubicBezTo>
                        <a:pt x="449" y="243"/>
                        <a:pt x="448" y="243"/>
                        <a:pt x="447" y="242"/>
                      </a:cubicBezTo>
                      <a:cubicBezTo>
                        <a:pt x="447" y="242"/>
                        <a:pt x="447" y="242"/>
                        <a:pt x="446" y="242"/>
                      </a:cubicBezTo>
                      <a:cubicBezTo>
                        <a:pt x="443" y="239"/>
                        <a:pt x="439" y="237"/>
                        <a:pt x="436" y="234"/>
                      </a:cubicBezTo>
                      <a:cubicBezTo>
                        <a:pt x="435" y="234"/>
                        <a:pt x="435" y="234"/>
                        <a:pt x="435" y="234"/>
                      </a:cubicBezTo>
                      <a:cubicBezTo>
                        <a:pt x="434" y="233"/>
                        <a:pt x="434" y="232"/>
                        <a:pt x="433" y="232"/>
                      </a:cubicBezTo>
                      <a:cubicBezTo>
                        <a:pt x="433" y="231"/>
                        <a:pt x="433" y="231"/>
                        <a:pt x="432" y="231"/>
                      </a:cubicBezTo>
                      <a:cubicBezTo>
                        <a:pt x="430" y="229"/>
                        <a:pt x="428" y="227"/>
                        <a:pt x="425" y="224"/>
                      </a:cubicBezTo>
                      <a:cubicBezTo>
                        <a:pt x="425" y="224"/>
                        <a:pt x="425" y="224"/>
                        <a:pt x="425" y="224"/>
                      </a:cubicBezTo>
                      <a:cubicBezTo>
                        <a:pt x="425" y="223"/>
                        <a:pt x="424" y="222"/>
                        <a:pt x="423" y="222"/>
                      </a:cubicBezTo>
                      <a:cubicBezTo>
                        <a:pt x="423" y="221"/>
                        <a:pt x="423" y="221"/>
                        <a:pt x="423" y="221"/>
                      </a:cubicBezTo>
                      <a:cubicBezTo>
                        <a:pt x="422" y="220"/>
                        <a:pt x="421" y="219"/>
                        <a:pt x="421" y="218"/>
                      </a:cubicBezTo>
                      <a:cubicBezTo>
                        <a:pt x="417" y="213"/>
                        <a:pt x="413" y="207"/>
                        <a:pt x="410" y="200"/>
                      </a:cubicBezTo>
                      <a:cubicBezTo>
                        <a:pt x="410" y="200"/>
                        <a:pt x="410" y="199"/>
                        <a:pt x="409" y="199"/>
                      </a:cubicBezTo>
                      <a:cubicBezTo>
                        <a:pt x="409" y="198"/>
                        <a:pt x="409" y="197"/>
                        <a:pt x="408" y="196"/>
                      </a:cubicBezTo>
                      <a:cubicBezTo>
                        <a:pt x="408" y="196"/>
                        <a:pt x="408" y="195"/>
                        <a:pt x="408" y="195"/>
                      </a:cubicBezTo>
                      <a:cubicBezTo>
                        <a:pt x="407" y="194"/>
                        <a:pt x="407" y="193"/>
                        <a:pt x="407" y="191"/>
                      </a:cubicBezTo>
                      <a:cubicBezTo>
                        <a:pt x="406" y="191"/>
                        <a:pt x="406" y="191"/>
                        <a:pt x="406" y="191"/>
                      </a:cubicBezTo>
                      <a:cubicBezTo>
                        <a:pt x="406" y="190"/>
                        <a:pt x="406" y="188"/>
                        <a:pt x="405" y="187"/>
                      </a:cubicBezTo>
                      <a:cubicBezTo>
                        <a:pt x="405" y="187"/>
                        <a:pt x="405" y="186"/>
                        <a:pt x="405" y="186"/>
                      </a:cubicBezTo>
                      <a:cubicBezTo>
                        <a:pt x="405" y="185"/>
                        <a:pt x="404" y="184"/>
                        <a:pt x="404" y="183"/>
                      </a:cubicBezTo>
                      <a:cubicBezTo>
                        <a:pt x="404" y="182"/>
                        <a:pt x="404" y="182"/>
                        <a:pt x="404" y="181"/>
                      </a:cubicBezTo>
                      <a:cubicBezTo>
                        <a:pt x="404" y="180"/>
                        <a:pt x="403" y="179"/>
                        <a:pt x="403" y="177"/>
                      </a:cubicBezTo>
                      <a:cubicBezTo>
                        <a:pt x="403" y="176"/>
                        <a:pt x="403" y="174"/>
                        <a:pt x="402" y="173"/>
                      </a:cubicBezTo>
                      <a:cubicBezTo>
                        <a:pt x="402" y="173"/>
                        <a:pt x="402" y="172"/>
                        <a:pt x="402" y="172"/>
                      </a:cubicBezTo>
                      <a:cubicBezTo>
                        <a:pt x="402" y="171"/>
                        <a:pt x="402" y="170"/>
                        <a:pt x="402" y="169"/>
                      </a:cubicBezTo>
                      <a:cubicBezTo>
                        <a:pt x="402" y="168"/>
                        <a:pt x="402" y="168"/>
                        <a:pt x="402" y="167"/>
                      </a:cubicBezTo>
                      <a:cubicBezTo>
                        <a:pt x="402" y="166"/>
                        <a:pt x="402" y="164"/>
                        <a:pt x="402" y="163"/>
                      </a:cubicBezTo>
                      <a:cubicBezTo>
                        <a:pt x="402" y="163"/>
                        <a:pt x="402" y="163"/>
                        <a:pt x="402" y="163"/>
                      </a:cubicBezTo>
                      <a:cubicBezTo>
                        <a:pt x="402" y="161"/>
                        <a:pt x="402" y="160"/>
                        <a:pt x="402" y="159"/>
                      </a:cubicBezTo>
                      <a:cubicBezTo>
                        <a:pt x="402" y="158"/>
                        <a:pt x="402" y="158"/>
                        <a:pt x="402" y="157"/>
                      </a:cubicBezTo>
                      <a:cubicBezTo>
                        <a:pt x="402" y="156"/>
                        <a:pt x="402" y="156"/>
                        <a:pt x="402" y="155"/>
                      </a:cubicBezTo>
                      <a:cubicBezTo>
                        <a:pt x="402" y="154"/>
                        <a:pt x="402" y="154"/>
                        <a:pt x="402" y="153"/>
                      </a:cubicBezTo>
                      <a:cubicBezTo>
                        <a:pt x="402" y="152"/>
                        <a:pt x="402" y="151"/>
                        <a:pt x="403" y="149"/>
                      </a:cubicBezTo>
                      <a:cubicBezTo>
                        <a:pt x="403" y="149"/>
                        <a:pt x="403" y="149"/>
                        <a:pt x="403" y="149"/>
                      </a:cubicBezTo>
                      <a:cubicBezTo>
                        <a:pt x="403" y="143"/>
                        <a:pt x="405" y="138"/>
                        <a:pt x="406" y="132"/>
                      </a:cubicBezTo>
                      <a:cubicBezTo>
                        <a:pt x="407" y="131"/>
                        <a:pt x="407" y="130"/>
                        <a:pt x="408" y="129"/>
                      </a:cubicBezTo>
                      <a:cubicBezTo>
                        <a:pt x="408" y="129"/>
                        <a:pt x="408" y="129"/>
                        <a:pt x="408" y="129"/>
                      </a:cubicBezTo>
                      <a:cubicBezTo>
                        <a:pt x="408" y="128"/>
                        <a:pt x="409" y="127"/>
                        <a:pt x="409" y="126"/>
                      </a:cubicBezTo>
                      <a:cubicBezTo>
                        <a:pt x="409" y="126"/>
                        <a:pt x="409" y="126"/>
                        <a:pt x="409" y="126"/>
                      </a:cubicBezTo>
                      <a:cubicBezTo>
                        <a:pt x="410" y="123"/>
                        <a:pt x="412" y="120"/>
                        <a:pt x="413" y="117"/>
                      </a:cubicBezTo>
                      <a:cubicBezTo>
                        <a:pt x="413" y="117"/>
                        <a:pt x="414" y="116"/>
                        <a:pt x="414" y="116"/>
                      </a:cubicBezTo>
                      <a:cubicBezTo>
                        <a:pt x="414" y="115"/>
                        <a:pt x="415" y="114"/>
                        <a:pt x="415" y="114"/>
                      </a:cubicBezTo>
                      <a:cubicBezTo>
                        <a:pt x="415" y="113"/>
                        <a:pt x="415" y="113"/>
                        <a:pt x="416" y="113"/>
                      </a:cubicBezTo>
                      <a:cubicBezTo>
                        <a:pt x="418" y="109"/>
                        <a:pt x="420" y="106"/>
                        <a:pt x="423" y="102"/>
                      </a:cubicBezTo>
                      <a:cubicBezTo>
                        <a:pt x="423" y="102"/>
                        <a:pt x="423" y="102"/>
                        <a:pt x="424" y="102"/>
                      </a:cubicBezTo>
                      <a:cubicBezTo>
                        <a:pt x="424" y="101"/>
                        <a:pt x="425" y="100"/>
                        <a:pt x="426" y="99"/>
                      </a:cubicBezTo>
                      <a:cubicBezTo>
                        <a:pt x="426" y="99"/>
                        <a:pt x="426" y="99"/>
                        <a:pt x="426" y="99"/>
                      </a:cubicBezTo>
                      <a:cubicBezTo>
                        <a:pt x="428" y="97"/>
                        <a:pt x="431" y="94"/>
                        <a:pt x="433" y="92"/>
                      </a:cubicBezTo>
                      <a:cubicBezTo>
                        <a:pt x="433" y="92"/>
                        <a:pt x="433" y="92"/>
                        <a:pt x="433" y="92"/>
                      </a:cubicBezTo>
                      <a:cubicBezTo>
                        <a:pt x="434" y="91"/>
                        <a:pt x="435" y="90"/>
                        <a:pt x="436" y="90"/>
                      </a:cubicBezTo>
                      <a:cubicBezTo>
                        <a:pt x="436" y="90"/>
                        <a:pt x="436" y="89"/>
                        <a:pt x="436" y="89"/>
                      </a:cubicBezTo>
                      <a:cubicBezTo>
                        <a:pt x="437" y="89"/>
                        <a:pt x="438" y="88"/>
                        <a:pt x="439" y="87"/>
                      </a:cubicBezTo>
                      <a:cubicBezTo>
                        <a:pt x="443" y="84"/>
                        <a:pt x="448" y="81"/>
                        <a:pt x="453" y="78"/>
                      </a:cubicBezTo>
                      <a:cubicBezTo>
                        <a:pt x="454" y="78"/>
                        <a:pt x="456" y="77"/>
                        <a:pt x="457" y="77"/>
                      </a:cubicBezTo>
                      <a:cubicBezTo>
                        <a:pt x="457" y="76"/>
                        <a:pt x="458" y="76"/>
                        <a:pt x="458" y="76"/>
                      </a:cubicBezTo>
                      <a:cubicBezTo>
                        <a:pt x="459" y="76"/>
                        <a:pt x="460" y="75"/>
                        <a:pt x="461" y="75"/>
                      </a:cubicBezTo>
                      <a:cubicBezTo>
                        <a:pt x="461" y="75"/>
                        <a:pt x="462" y="74"/>
                        <a:pt x="462" y="74"/>
                      </a:cubicBezTo>
                      <a:cubicBezTo>
                        <a:pt x="463" y="74"/>
                        <a:pt x="465" y="73"/>
                        <a:pt x="466" y="73"/>
                      </a:cubicBezTo>
                      <a:cubicBezTo>
                        <a:pt x="466" y="73"/>
                        <a:pt x="466" y="73"/>
                        <a:pt x="466" y="73"/>
                      </a:cubicBezTo>
                      <a:cubicBezTo>
                        <a:pt x="467" y="72"/>
                        <a:pt x="469" y="72"/>
                        <a:pt x="470" y="72"/>
                      </a:cubicBezTo>
                      <a:cubicBezTo>
                        <a:pt x="471" y="72"/>
                        <a:pt x="471" y="71"/>
                        <a:pt x="471" y="71"/>
                      </a:cubicBezTo>
                      <a:cubicBezTo>
                        <a:pt x="472" y="71"/>
                        <a:pt x="473" y="71"/>
                        <a:pt x="474" y="71"/>
                      </a:cubicBezTo>
                      <a:cubicBezTo>
                        <a:pt x="475" y="71"/>
                        <a:pt x="475" y="70"/>
                        <a:pt x="476" y="70"/>
                      </a:cubicBezTo>
                      <a:cubicBezTo>
                        <a:pt x="477" y="70"/>
                        <a:pt x="479" y="70"/>
                        <a:pt x="480" y="70"/>
                      </a:cubicBezTo>
                      <a:cubicBezTo>
                        <a:pt x="481" y="69"/>
                        <a:pt x="483" y="69"/>
                        <a:pt x="484" y="69"/>
                      </a:cubicBezTo>
                      <a:cubicBezTo>
                        <a:pt x="485" y="69"/>
                        <a:pt x="485" y="69"/>
                        <a:pt x="486" y="69"/>
                      </a:cubicBezTo>
                      <a:cubicBezTo>
                        <a:pt x="487" y="69"/>
                        <a:pt x="488" y="69"/>
                        <a:pt x="489" y="69"/>
                      </a:cubicBezTo>
                      <a:cubicBezTo>
                        <a:pt x="489" y="68"/>
                        <a:pt x="490" y="68"/>
                        <a:pt x="490" y="68"/>
                      </a:cubicBezTo>
                      <a:cubicBezTo>
                        <a:pt x="491" y="68"/>
                        <a:pt x="493" y="68"/>
                        <a:pt x="494" y="68"/>
                      </a:cubicBezTo>
                      <a:cubicBezTo>
                        <a:pt x="494" y="68"/>
                        <a:pt x="494" y="68"/>
                        <a:pt x="495" y="68"/>
                      </a:cubicBezTo>
                      <a:cubicBezTo>
                        <a:pt x="496" y="68"/>
                        <a:pt x="497" y="68"/>
                        <a:pt x="498" y="68"/>
                      </a:cubicBezTo>
                      <a:cubicBezTo>
                        <a:pt x="499" y="68"/>
                        <a:pt x="499" y="68"/>
                        <a:pt x="500" y="68"/>
                      </a:cubicBezTo>
                      <a:cubicBezTo>
                        <a:pt x="501" y="68"/>
                        <a:pt x="502" y="68"/>
                        <a:pt x="503" y="69"/>
                      </a:cubicBezTo>
                      <a:cubicBezTo>
                        <a:pt x="503" y="69"/>
                        <a:pt x="504" y="69"/>
                        <a:pt x="504" y="69"/>
                      </a:cubicBezTo>
                      <a:cubicBezTo>
                        <a:pt x="505" y="69"/>
                        <a:pt x="507" y="69"/>
                        <a:pt x="508" y="69"/>
                      </a:cubicBezTo>
                      <a:cubicBezTo>
                        <a:pt x="514" y="70"/>
                        <a:pt x="519" y="71"/>
                        <a:pt x="525" y="73"/>
                      </a:cubicBezTo>
                      <a:cubicBezTo>
                        <a:pt x="526" y="73"/>
                        <a:pt x="527" y="74"/>
                        <a:pt x="528" y="74"/>
                      </a:cubicBezTo>
                      <a:cubicBezTo>
                        <a:pt x="528" y="74"/>
                        <a:pt x="528" y="74"/>
                        <a:pt x="528" y="74"/>
                      </a:cubicBezTo>
                      <a:cubicBezTo>
                        <a:pt x="529" y="75"/>
                        <a:pt x="530" y="75"/>
                        <a:pt x="531" y="75"/>
                      </a:cubicBezTo>
                      <a:cubicBezTo>
                        <a:pt x="531" y="75"/>
                        <a:pt x="532" y="76"/>
                        <a:pt x="532" y="76"/>
                      </a:cubicBezTo>
                      <a:cubicBezTo>
                        <a:pt x="535" y="77"/>
                        <a:pt x="538" y="78"/>
                        <a:pt x="541" y="80"/>
                      </a:cubicBezTo>
                      <a:cubicBezTo>
                        <a:pt x="541" y="80"/>
                        <a:pt x="541" y="80"/>
                        <a:pt x="541" y="80"/>
                      </a:cubicBezTo>
                      <a:cubicBezTo>
                        <a:pt x="542" y="81"/>
                        <a:pt x="543" y="81"/>
                        <a:pt x="544" y="82"/>
                      </a:cubicBezTo>
                      <a:cubicBezTo>
                        <a:pt x="544" y="82"/>
                        <a:pt x="544" y="82"/>
                        <a:pt x="544" y="82"/>
                      </a:cubicBezTo>
                      <a:cubicBezTo>
                        <a:pt x="548" y="84"/>
                        <a:pt x="552" y="87"/>
                        <a:pt x="555" y="90"/>
                      </a:cubicBezTo>
                      <a:cubicBezTo>
                        <a:pt x="555" y="90"/>
                        <a:pt x="555" y="90"/>
                        <a:pt x="556" y="90"/>
                      </a:cubicBezTo>
                      <a:cubicBezTo>
                        <a:pt x="556" y="91"/>
                        <a:pt x="557" y="92"/>
                        <a:pt x="558" y="92"/>
                      </a:cubicBezTo>
                      <a:cubicBezTo>
                        <a:pt x="558" y="92"/>
                        <a:pt x="558" y="92"/>
                        <a:pt x="558" y="93"/>
                      </a:cubicBezTo>
                      <a:cubicBezTo>
                        <a:pt x="561" y="95"/>
                        <a:pt x="563" y="97"/>
                        <a:pt x="565" y="100"/>
                      </a:cubicBezTo>
                      <a:cubicBezTo>
                        <a:pt x="565" y="100"/>
                        <a:pt x="565" y="100"/>
                        <a:pt x="565" y="100"/>
                      </a:cubicBezTo>
                      <a:cubicBezTo>
                        <a:pt x="566" y="101"/>
                        <a:pt x="567" y="101"/>
                        <a:pt x="567" y="102"/>
                      </a:cubicBezTo>
                      <a:cubicBezTo>
                        <a:pt x="568" y="102"/>
                        <a:pt x="568" y="103"/>
                        <a:pt x="568" y="103"/>
                      </a:cubicBezTo>
                      <a:cubicBezTo>
                        <a:pt x="569" y="104"/>
                        <a:pt x="569" y="104"/>
                        <a:pt x="570" y="105"/>
                      </a:cubicBezTo>
                      <a:cubicBezTo>
                        <a:pt x="573" y="110"/>
                        <a:pt x="576" y="115"/>
                        <a:pt x="579" y="120"/>
                      </a:cubicBezTo>
                      <a:cubicBezTo>
                        <a:pt x="580" y="121"/>
                        <a:pt x="580" y="122"/>
                        <a:pt x="581" y="123"/>
                      </a:cubicBezTo>
                      <a:cubicBezTo>
                        <a:pt x="581" y="124"/>
                        <a:pt x="581" y="124"/>
                        <a:pt x="581" y="125"/>
                      </a:cubicBezTo>
                      <a:cubicBezTo>
                        <a:pt x="582" y="126"/>
                        <a:pt x="582" y="127"/>
                        <a:pt x="582" y="127"/>
                      </a:cubicBezTo>
                      <a:cubicBezTo>
                        <a:pt x="583" y="128"/>
                        <a:pt x="583" y="128"/>
                        <a:pt x="583" y="129"/>
                      </a:cubicBezTo>
                      <a:cubicBezTo>
                        <a:pt x="583" y="130"/>
                        <a:pt x="584" y="131"/>
                        <a:pt x="584" y="132"/>
                      </a:cubicBezTo>
                      <a:cubicBezTo>
                        <a:pt x="584" y="132"/>
                        <a:pt x="584" y="133"/>
                        <a:pt x="584" y="133"/>
                      </a:cubicBezTo>
                      <a:cubicBezTo>
                        <a:pt x="585" y="134"/>
                        <a:pt x="585" y="135"/>
                        <a:pt x="585" y="137"/>
                      </a:cubicBezTo>
                      <a:lnTo>
                        <a:pt x="586" y="138"/>
                      </a:lnTo>
                      <a:cubicBezTo>
                        <a:pt x="586" y="139"/>
                        <a:pt x="586" y="140"/>
                        <a:pt x="587" y="141"/>
                      </a:cubicBezTo>
                      <a:cubicBezTo>
                        <a:pt x="587" y="141"/>
                        <a:pt x="587" y="142"/>
                        <a:pt x="587" y="142"/>
                      </a:cubicBezTo>
                      <a:cubicBezTo>
                        <a:pt x="587" y="144"/>
                        <a:pt x="587" y="145"/>
                        <a:pt x="588" y="147"/>
                      </a:cubicBezTo>
                      <a:cubicBezTo>
                        <a:pt x="588" y="148"/>
                        <a:pt x="588" y="149"/>
                        <a:pt x="588" y="151"/>
                      </a:cubicBezTo>
                      <a:close/>
                      <a:moveTo>
                        <a:pt x="657" y="163"/>
                      </a:moveTo>
                      <a:lnTo>
                        <a:pt x="648" y="108"/>
                      </a:lnTo>
                      <a:lnTo>
                        <a:pt x="616" y="114"/>
                      </a:lnTo>
                      <a:cubicBezTo>
                        <a:pt x="611" y="99"/>
                        <a:pt x="602" y="86"/>
                        <a:pt x="592" y="74"/>
                      </a:cubicBezTo>
                      <a:lnTo>
                        <a:pt x="611" y="48"/>
                      </a:lnTo>
                      <a:lnTo>
                        <a:pt x="565" y="16"/>
                      </a:lnTo>
                      <a:lnTo>
                        <a:pt x="547" y="42"/>
                      </a:lnTo>
                      <a:cubicBezTo>
                        <a:pt x="533" y="36"/>
                        <a:pt x="518" y="32"/>
                        <a:pt x="502" y="32"/>
                      </a:cubicBezTo>
                      <a:lnTo>
                        <a:pt x="497" y="0"/>
                      </a:lnTo>
                      <a:lnTo>
                        <a:pt x="442" y="9"/>
                      </a:lnTo>
                      <a:lnTo>
                        <a:pt x="447" y="41"/>
                      </a:lnTo>
                      <a:cubicBezTo>
                        <a:pt x="432" y="47"/>
                        <a:pt x="419" y="55"/>
                        <a:pt x="408" y="65"/>
                      </a:cubicBezTo>
                      <a:lnTo>
                        <a:pt x="382" y="47"/>
                      </a:lnTo>
                      <a:lnTo>
                        <a:pt x="350" y="92"/>
                      </a:lnTo>
                      <a:lnTo>
                        <a:pt x="376" y="110"/>
                      </a:lnTo>
                      <a:cubicBezTo>
                        <a:pt x="370" y="124"/>
                        <a:pt x="366" y="140"/>
                        <a:pt x="365" y="155"/>
                      </a:cubicBezTo>
                      <a:lnTo>
                        <a:pt x="334" y="161"/>
                      </a:lnTo>
                      <a:lnTo>
                        <a:pt x="343" y="215"/>
                      </a:lnTo>
                      <a:lnTo>
                        <a:pt x="374" y="210"/>
                      </a:lnTo>
                      <a:cubicBezTo>
                        <a:pt x="380" y="225"/>
                        <a:pt x="388" y="238"/>
                        <a:pt x="399" y="249"/>
                      </a:cubicBezTo>
                      <a:lnTo>
                        <a:pt x="380" y="275"/>
                      </a:lnTo>
                      <a:lnTo>
                        <a:pt x="425" y="308"/>
                      </a:lnTo>
                      <a:lnTo>
                        <a:pt x="444" y="282"/>
                      </a:lnTo>
                      <a:cubicBezTo>
                        <a:pt x="458" y="288"/>
                        <a:pt x="473" y="291"/>
                        <a:pt x="489" y="292"/>
                      </a:cubicBezTo>
                      <a:lnTo>
                        <a:pt x="494" y="324"/>
                      </a:lnTo>
                      <a:lnTo>
                        <a:pt x="549" y="315"/>
                      </a:lnTo>
                      <a:lnTo>
                        <a:pt x="544" y="283"/>
                      </a:lnTo>
                      <a:cubicBezTo>
                        <a:pt x="558" y="277"/>
                        <a:pt x="571" y="269"/>
                        <a:pt x="583" y="258"/>
                      </a:cubicBezTo>
                      <a:lnTo>
                        <a:pt x="609" y="277"/>
                      </a:lnTo>
                      <a:lnTo>
                        <a:pt x="641" y="232"/>
                      </a:lnTo>
                      <a:lnTo>
                        <a:pt x="615" y="213"/>
                      </a:lnTo>
                      <a:cubicBezTo>
                        <a:pt x="621" y="199"/>
                        <a:pt x="625" y="184"/>
                        <a:pt x="625" y="168"/>
                      </a:cubicBezTo>
                      <a:lnTo>
                        <a:pt x="657" y="163"/>
                      </a:lnTo>
                      <a:close/>
                      <a:moveTo>
                        <a:pt x="453" y="544"/>
                      </a:moveTo>
                      <a:cubicBezTo>
                        <a:pt x="453" y="545"/>
                        <a:pt x="453" y="546"/>
                        <a:pt x="453" y="547"/>
                      </a:cubicBezTo>
                      <a:cubicBezTo>
                        <a:pt x="452" y="548"/>
                        <a:pt x="452" y="550"/>
                        <a:pt x="452" y="552"/>
                      </a:cubicBezTo>
                      <a:cubicBezTo>
                        <a:pt x="452" y="553"/>
                        <a:pt x="451" y="554"/>
                        <a:pt x="451" y="554"/>
                      </a:cubicBezTo>
                      <a:cubicBezTo>
                        <a:pt x="451" y="557"/>
                        <a:pt x="450" y="559"/>
                        <a:pt x="450" y="562"/>
                      </a:cubicBezTo>
                      <a:cubicBezTo>
                        <a:pt x="450" y="562"/>
                        <a:pt x="450" y="562"/>
                        <a:pt x="449" y="562"/>
                      </a:cubicBezTo>
                      <a:cubicBezTo>
                        <a:pt x="449" y="565"/>
                        <a:pt x="448" y="567"/>
                        <a:pt x="448" y="569"/>
                      </a:cubicBezTo>
                      <a:cubicBezTo>
                        <a:pt x="447" y="570"/>
                        <a:pt x="447" y="570"/>
                        <a:pt x="447" y="571"/>
                      </a:cubicBezTo>
                      <a:cubicBezTo>
                        <a:pt x="447" y="573"/>
                        <a:pt x="446" y="575"/>
                        <a:pt x="445" y="576"/>
                      </a:cubicBezTo>
                      <a:cubicBezTo>
                        <a:pt x="445" y="577"/>
                        <a:pt x="445" y="578"/>
                        <a:pt x="445" y="579"/>
                      </a:cubicBezTo>
                      <a:cubicBezTo>
                        <a:pt x="440" y="591"/>
                        <a:pt x="435" y="602"/>
                        <a:pt x="428" y="612"/>
                      </a:cubicBezTo>
                      <a:cubicBezTo>
                        <a:pt x="427" y="614"/>
                        <a:pt x="426" y="616"/>
                        <a:pt x="425" y="617"/>
                      </a:cubicBezTo>
                      <a:cubicBezTo>
                        <a:pt x="424" y="617"/>
                        <a:pt x="424" y="618"/>
                        <a:pt x="424" y="618"/>
                      </a:cubicBezTo>
                      <a:cubicBezTo>
                        <a:pt x="423" y="620"/>
                        <a:pt x="422" y="621"/>
                        <a:pt x="421" y="623"/>
                      </a:cubicBezTo>
                      <a:cubicBezTo>
                        <a:pt x="421" y="623"/>
                        <a:pt x="420" y="623"/>
                        <a:pt x="420" y="623"/>
                      </a:cubicBezTo>
                      <a:cubicBezTo>
                        <a:pt x="417" y="628"/>
                        <a:pt x="413" y="632"/>
                        <a:pt x="409" y="637"/>
                      </a:cubicBezTo>
                      <a:cubicBezTo>
                        <a:pt x="409" y="637"/>
                        <a:pt x="409" y="637"/>
                        <a:pt x="408" y="637"/>
                      </a:cubicBezTo>
                      <a:cubicBezTo>
                        <a:pt x="407" y="639"/>
                        <a:pt x="406" y="640"/>
                        <a:pt x="404" y="641"/>
                      </a:cubicBezTo>
                      <a:cubicBezTo>
                        <a:pt x="404" y="641"/>
                        <a:pt x="404" y="642"/>
                        <a:pt x="404" y="642"/>
                      </a:cubicBezTo>
                      <a:cubicBezTo>
                        <a:pt x="398" y="648"/>
                        <a:pt x="392" y="653"/>
                        <a:pt x="386" y="657"/>
                      </a:cubicBezTo>
                      <a:cubicBezTo>
                        <a:pt x="385" y="657"/>
                        <a:pt x="385" y="658"/>
                        <a:pt x="385" y="658"/>
                      </a:cubicBezTo>
                      <a:cubicBezTo>
                        <a:pt x="383" y="659"/>
                        <a:pt x="382" y="660"/>
                        <a:pt x="380" y="661"/>
                      </a:cubicBezTo>
                      <a:cubicBezTo>
                        <a:pt x="380" y="661"/>
                        <a:pt x="379" y="661"/>
                        <a:pt x="379" y="662"/>
                      </a:cubicBezTo>
                      <a:cubicBezTo>
                        <a:pt x="374" y="665"/>
                        <a:pt x="369" y="668"/>
                        <a:pt x="364" y="670"/>
                      </a:cubicBezTo>
                      <a:cubicBezTo>
                        <a:pt x="364" y="671"/>
                        <a:pt x="364" y="671"/>
                        <a:pt x="363" y="671"/>
                      </a:cubicBezTo>
                      <a:cubicBezTo>
                        <a:pt x="362" y="672"/>
                        <a:pt x="360" y="672"/>
                        <a:pt x="358" y="673"/>
                      </a:cubicBezTo>
                      <a:cubicBezTo>
                        <a:pt x="358" y="673"/>
                        <a:pt x="358" y="674"/>
                        <a:pt x="357" y="674"/>
                      </a:cubicBezTo>
                      <a:cubicBezTo>
                        <a:pt x="356" y="675"/>
                        <a:pt x="354" y="675"/>
                        <a:pt x="352" y="676"/>
                      </a:cubicBezTo>
                      <a:cubicBezTo>
                        <a:pt x="343" y="680"/>
                        <a:pt x="333" y="683"/>
                        <a:pt x="323" y="685"/>
                      </a:cubicBezTo>
                      <a:cubicBezTo>
                        <a:pt x="321" y="686"/>
                        <a:pt x="318" y="686"/>
                        <a:pt x="316" y="687"/>
                      </a:cubicBezTo>
                      <a:cubicBezTo>
                        <a:pt x="315" y="687"/>
                        <a:pt x="314" y="687"/>
                        <a:pt x="313" y="687"/>
                      </a:cubicBezTo>
                      <a:cubicBezTo>
                        <a:pt x="312" y="687"/>
                        <a:pt x="310" y="688"/>
                        <a:pt x="308" y="688"/>
                      </a:cubicBezTo>
                      <a:cubicBezTo>
                        <a:pt x="307" y="688"/>
                        <a:pt x="307" y="688"/>
                        <a:pt x="306" y="688"/>
                      </a:cubicBezTo>
                      <a:cubicBezTo>
                        <a:pt x="304" y="688"/>
                        <a:pt x="301" y="689"/>
                        <a:pt x="299" y="689"/>
                      </a:cubicBezTo>
                      <a:cubicBezTo>
                        <a:pt x="299" y="689"/>
                        <a:pt x="299" y="689"/>
                        <a:pt x="298" y="689"/>
                      </a:cubicBezTo>
                      <a:cubicBezTo>
                        <a:pt x="296" y="689"/>
                        <a:pt x="293" y="689"/>
                        <a:pt x="291" y="689"/>
                      </a:cubicBezTo>
                      <a:cubicBezTo>
                        <a:pt x="290" y="689"/>
                        <a:pt x="289" y="689"/>
                        <a:pt x="289" y="689"/>
                      </a:cubicBezTo>
                      <a:cubicBezTo>
                        <a:pt x="287" y="689"/>
                        <a:pt x="285" y="689"/>
                        <a:pt x="283" y="689"/>
                      </a:cubicBezTo>
                      <a:cubicBezTo>
                        <a:pt x="282" y="689"/>
                        <a:pt x="281" y="689"/>
                        <a:pt x="281" y="689"/>
                      </a:cubicBezTo>
                      <a:cubicBezTo>
                        <a:pt x="278" y="689"/>
                        <a:pt x="276" y="689"/>
                        <a:pt x="273" y="689"/>
                      </a:cubicBezTo>
                      <a:cubicBezTo>
                        <a:pt x="270" y="688"/>
                        <a:pt x="268" y="688"/>
                        <a:pt x="265" y="688"/>
                      </a:cubicBezTo>
                      <a:cubicBezTo>
                        <a:pt x="265" y="688"/>
                        <a:pt x="264" y="687"/>
                        <a:pt x="263" y="687"/>
                      </a:cubicBezTo>
                      <a:cubicBezTo>
                        <a:pt x="261" y="687"/>
                        <a:pt x="259" y="687"/>
                        <a:pt x="257" y="686"/>
                      </a:cubicBezTo>
                      <a:cubicBezTo>
                        <a:pt x="257" y="686"/>
                        <a:pt x="256" y="686"/>
                        <a:pt x="255" y="686"/>
                      </a:cubicBezTo>
                      <a:cubicBezTo>
                        <a:pt x="253" y="686"/>
                        <a:pt x="250" y="685"/>
                        <a:pt x="248" y="684"/>
                      </a:cubicBezTo>
                      <a:cubicBezTo>
                        <a:pt x="248" y="684"/>
                        <a:pt x="247" y="684"/>
                        <a:pt x="247" y="684"/>
                      </a:cubicBezTo>
                      <a:cubicBezTo>
                        <a:pt x="245" y="684"/>
                        <a:pt x="243" y="683"/>
                        <a:pt x="241" y="683"/>
                      </a:cubicBezTo>
                      <a:cubicBezTo>
                        <a:pt x="240" y="682"/>
                        <a:pt x="239" y="682"/>
                        <a:pt x="238" y="682"/>
                      </a:cubicBezTo>
                      <a:cubicBezTo>
                        <a:pt x="237" y="681"/>
                        <a:pt x="235" y="681"/>
                        <a:pt x="233" y="680"/>
                      </a:cubicBezTo>
                      <a:cubicBezTo>
                        <a:pt x="233" y="680"/>
                        <a:pt x="232" y="680"/>
                        <a:pt x="231" y="679"/>
                      </a:cubicBezTo>
                      <a:cubicBezTo>
                        <a:pt x="229" y="679"/>
                        <a:pt x="226" y="678"/>
                        <a:pt x="224" y="677"/>
                      </a:cubicBezTo>
                      <a:cubicBezTo>
                        <a:pt x="215" y="673"/>
                        <a:pt x="206" y="668"/>
                        <a:pt x="197" y="663"/>
                      </a:cubicBezTo>
                      <a:cubicBezTo>
                        <a:pt x="196" y="662"/>
                        <a:pt x="194" y="661"/>
                        <a:pt x="192" y="660"/>
                      </a:cubicBezTo>
                      <a:cubicBezTo>
                        <a:pt x="192" y="659"/>
                        <a:pt x="192" y="659"/>
                        <a:pt x="191" y="659"/>
                      </a:cubicBezTo>
                      <a:cubicBezTo>
                        <a:pt x="190" y="658"/>
                        <a:pt x="188" y="657"/>
                        <a:pt x="187" y="656"/>
                      </a:cubicBezTo>
                      <a:cubicBezTo>
                        <a:pt x="187" y="655"/>
                        <a:pt x="187" y="655"/>
                        <a:pt x="186" y="655"/>
                      </a:cubicBezTo>
                      <a:cubicBezTo>
                        <a:pt x="182" y="652"/>
                        <a:pt x="177" y="648"/>
                        <a:pt x="173" y="644"/>
                      </a:cubicBezTo>
                      <a:cubicBezTo>
                        <a:pt x="173" y="644"/>
                        <a:pt x="172" y="643"/>
                        <a:pt x="172" y="643"/>
                      </a:cubicBezTo>
                      <a:cubicBezTo>
                        <a:pt x="171" y="642"/>
                        <a:pt x="170" y="641"/>
                        <a:pt x="168" y="639"/>
                      </a:cubicBezTo>
                      <a:cubicBezTo>
                        <a:pt x="168" y="639"/>
                        <a:pt x="168" y="639"/>
                        <a:pt x="167" y="638"/>
                      </a:cubicBezTo>
                      <a:cubicBezTo>
                        <a:pt x="162" y="633"/>
                        <a:pt x="157" y="627"/>
                        <a:pt x="152" y="620"/>
                      </a:cubicBezTo>
                      <a:cubicBezTo>
                        <a:pt x="152" y="620"/>
                        <a:pt x="152" y="620"/>
                        <a:pt x="151" y="619"/>
                      </a:cubicBezTo>
                      <a:cubicBezTo>
                        <a:pt x="150" y="618"/>
                        <a:pt x="149" y="616"/>
                        <a:pt x="148" y="615"/>
                      </a:cubicBezTo>
                      <a:cubicBezTo>
                        <a:pt x="148" y="615"/>
                        <a:pt x="148" y="614"/>
                        <a:pt x="148" y="614"/>
                      </a:cubicBezTo>
                      <a:cubicBezTo>
                        <a:pt x="145" y="609"/>
                        <a:pt x="142" y="604"/>
                        <a:pt x="139" y="599"/>
                      </a:cubicBezTo>
                      <a:cubicBezTo>
                        <a:pt x="139" y="599"/>
                        <a:pt x="139" y="598"/>
                        <a:pt x="139" y="598"/>
                      </a:cubicBezTo>
                      <a:cubicBezTo>
                        <a:pt x="138" y="597"/>
                        <a:pt x="137" y="595"/>
                        <a:pt x="136" y="593"/>
                      </a:cubicBezTo>
                      <a:cubicBezTo>
                        <a:pt x="136" y="593"/>
                        <a:pt x="136" y="592"/>
                        <a:pt x="136" y="592"/>
                      </a:cubicBezTo>
                      <a:cubicBezTo>
                        <a:pt x="135" y="590"/>
                        <a:pt x="134" y="589"/>
                        <a:pt x="133" y="587"/>
                      </a:cubicBezTo>
                      <a:cubicBezTo>
                        <a:pt x="129" y="575"/>
                        <a:pt x="125" y="563"/>
                        <a:pt x="123" y="551"/>
                      </a:cubicBezTo>
                      <a:cubicBezTo>
                        <a:pt x="123" y="550"/>
                        <a:pt x="122" y="549"/>
                        <a:pt x="122" y="548"/>
                      </a:cubicBezTo>
                      <a:cubicBezTo>
                        <a:pt x="122" y="547"/>
                        <a:pt x="122" y="545"/>
                        <a:pt x="122" y="543"/>
                      </a:cubicBezTo>
                      <a:cubicBezTo>
                        <a:pt x="122" y="542"/>
                        <a:pt x="121" y="541"/>
                        <a:pt x="121" y="541"/>
                      </a:cubicBezTo>
                      <a:cubicBezTo>
                        <a:pt x="121" y="538"/>
                        <a:pt x="121" y="536"/>
                        <a:pt x="121" y="534"/>
                      </a:cubicBezTo>
                      <a:cubicBezTo>
                        <a:pt x="121" y="534"/>
                        <a:pt x="121" y="533"/>
                        <a:pt x="121" y="533"/>
                      </a:cubicBezTo>
                      <a:cubicBezTo>
                        <a:pt x="120" y="531"/>
                        <a:pt x="120" y="528"/>
                        <a:pt x="120" y="526"/>
                      </a:cubicBezTo>
                      <a:cubicBezTo>
                        <a:pt x="120" y="525"/>
                        <a:pt x="120" y="524"/>
                        <a:pt x="120" y="523"/>
                      </a:cubicBezTo>
                      <a:cubicBezTo>
                        <a:pt x="120" y="522"/>
                        <a:pt x="120" y="520"/>
                        <a:pt x="120" y="518"/>
                      </a:cubicBezTo>
                      <a:cubicBezTo>
                        <a:pt x="120" y="517"/>
                        <a:pt x="120" y="516"/>
                        <a:pt x="120" y="515"/>
                      </a:cubicBezTo>
                      <a:cubicBezTo>
                        <a:pt x="121" y="513"/>
                        <a:pt x="121" y="510"/>
                        <a:pt x="121" y="508"/>
                      </a:cubicBezTo>
                      <a:cubicBezTo>
                        <a:pt x="121" y="505"/>
                        <a:pt x="121" y="503"/>
                        <a:pt x="122" y="500"/>
                      </a:cubicBezTo>
                      <a:cubicBezTo>
                        <a:pt x="122" y="499"/>
                        <a:pt x="122" y="499"/>
                        <a:pt x="122" y="498"/>
                      </a:cubicBezTo>
                      <a:cubicBezTo>
                        <a:pt x="122" y="496"/>
                        <a:pt x="123" y="494"/>
                        <a:pt x="123" y="492"/>
                      </a:cubicBezTo>
                      <a:cubicBezTo>
                        <a:pt x="123" y="492"/>
                        <a:pt x="123" y="491"/>
                        <a:pt x="123" y="490"/>
                      </a:cubicBezTo>
                      <a:cubicBezTo>
                        <a:pt x="124" y="488"/>
                        <a:pt x="124" y="485"/>
                        <a:pt x="125" y="483"/>
                      </a:cubicBezTo>
                      <a:cubicBezTo>
                        <a:pt x="125" y="482"/>
                        <a:pt x="125" y="482"/>
                        <a:pt x="125" y="482"/>
                      </a:cubicBezTo>
                      <a:cubicBezTo>
                        <a:pt x="126" y="480"/>
                        <a:pt x="126" y="478"/>
                        <a:pt x="127" y="475"/>
                      </a:cubicBezTo>
                      <a:cubicBezTo>
                        <a:pt x="127" y="475"/>
                        <a:pt x="127" y="474"/>
                        <a:pt x="128" y="473"/>
                      </a:cubicBezTo>
                      <a:cubicBezTo>
                        <a:pt x="128" y="471"/>
                        <a:pt x="129" y="470"/>
                        <a:pt x="129" y="468"/>
                      </a:cubicBezTo>
                      <a:cubicBezTo>
                        <a:pt x="130" y="467"/>
                        <a:pt x="130" y="467"/>
                        <a:pt x="130" y="466"/>
                      </a:cubicBezTo>
                      <a:cubicBezTo>
                        <a:pt x="131" y="464"/>
                        <a:pt x="132" y="461"/>
                        <a:pt x="133" y="459"/>
                      </a:cubicBezTo>
                      <a:cubicBezTo>
                        <a:pt x="133" y="459"/>
                        <a:pt x="133" y="459"/>
                        <a:pt x="133" y="459"/>
                      </a:cubicBezTo>
                      <a:cubicBezTo>
                        <a:pt x="136" y="450"/>
                        <a:pt x="141" y="440"/>
                        <a:pt x="147" y="432"/>
                      </a:cubicBezTo>
                      <a:cubicBezTo>
                        <a:pt x="148" y="430"/>
                        <a:pt x="149" y="429"/>
                        <a:pt x="150" y="427"/>
                      </a:cubicBezTo>
                      <a:cubicBezTo>
                        <a:pt x="150" y="427"/>
                        <a:pt x="150" y="426"/>
                        <a:pt x="151" y="426"/>
                      </a:cubicBezTo>
                      <a:cubicBezTo>
                        <a:pt x="152" y="425"/>
                        <a:pt x="153" y="423"/>
                        <a:pt x="154" y="422"/>
                      </a:cubicBezTo>
                      <a:cubicBezTo>
                        <a:pt x="154" y="422"/>
                        <a:pt x="154" y="421"/>
                        <a:pt x="154" y="421"/>
                      </a:cubicBezTo>
                      <a:cubicBezTo>
                        <a:pt x="158" y="416"/>
                        <a:pt x="162" y="412"/>
                        <a:pt x="166" y="408"/>
                      </a:cubicBezTo>
                      <a:cubicBezTo>
                        <a:pt x="166" y="407"/>
                        <a:pt x="166" y="407"/>
                        <a:pt x="166" y="407"/>
                      </a:cubicBezTo>
                      <a:cubicBezTo>
                        <a:pt x="168" y="406"/>
                        <a:pt x="169" y="404"/>
                        <a:pt x="170" y="403"/>
                      </a:cubicBezTo>
                      <a:cubicBezTo>
                        <a:pt x="170" y="403"/>
                        <a:pt x="171" y="403"/>
                        <a:pt x="171" y="402"/>
                      </a:cubicBezTo>
                      <a:cubicBezTo>
                        <a:pt x="177" y="397"/>
                        <a:pt x="183" y="392"/>
                        <a:pt x="189" y="387"/>
                      </a:cubicBezTo>
                      <a:cubicBezTo>
                        <a:pt x="189" y="387"/>
                        <a:pt x="190" y="387"/>
                        <a:pt x="190" y="386"/>
                      </a:cubicBezTo>
                      <a:cubicBezTo>
                        <a:pt x="192" y="385"/>
                        <a:pt x="193" y="384"/>
                        <a:pt x="195" y="383"/>
                      </a:cubicBezTo>
                      <a:cubicBezTo>
                        <a:pt x="195" y="383"/>
                        <a:pt x="195" y="383"/>
                        <a:pt x="195" y="383"/>
                      </a:cubicBezTo>
                      <a:cubicBezTo>
                        <a:pt x="200" y="379"/>
                        <a:pt x="205" y="377"/>
                        <a:pt x="211" y="374"/>
                      </a:cubicBezTo>
                      <a:cubicBezTo>
                        <a:pt x="211" y="374"/>
                        <a:pt x="211" y="374"/>
                        <a:pt x="211" y="373"/>
                      </a:cubicBezTo>
                      <a:cubicBezTo>
                        <a:pt x="213" y="373"/>
                        <a:pt x="215" y="372"/>
                        <a:pt x="216" y="371"/>
                      </a:cubicBezTo>
                      <a:cubicBezTo>
                        <a:pt x="217" y="371"/>
                        <a:pt x="217" y="371"/>
                        <a:pt x="217" y="371"/>
                      </a:cubicBezTo>
                      <a:cubicBezTo>
                        <a:pt x="219" y="370"/>
                        <a:pt x="221" y="369"/>
                        <a:pt x="223" y="368"/>
                      </a:cubicBezTo>
                      <a:cubicBezTo>
                        <a:pt x="232" y="364"/>
                        <a:pt x="242" y="361"/>
                        <a:pt x="252" y="359"/>
                      </a:cubicBezTo>
                      <a:cubicBezTo>
                        <a:pt x="254" y="358"/>
                        <a:pt x="256" y="358"/>
                        <a:pt x="259" y="358"/>
                      </a:cubicBezTo>
                      <a:cubicBezTo>
                        <a:pt x="260" y="357"/>
                        <a:pt x="260" y="357"/>
                        <a:pt x="261" y="357"/>
                      </a:cubicBezTo>
                      <a:cubicBezTo>
                        <a:pt x="263" y="357"/>
                        <a:pt x="265" y="357"/>
                        <a:pt x="266" y="356"/>
                      </a:cubicBezTo>
                      <a:cubicBezTo>
                        <a:pt x="267" y="356"/>
                        <a:pt x="268" y="356"/>
                        <a:pt x="269" y="356"/>
                      </a:cubicBezTo>
                      <a:cubicBezTo>
                        <a:pt x="271" y="356"/>
                        <a:pt x="273" y="356"/>
                        <a:pt x="276" y="356"/>
                      </a:cubicBezTo>
                      <a:cubicBezTo>
                        <a:pt x="276" y="355"/>
                        <a:pt x="276" y="355"/>
                        <a:pt x="276" y="355"/>
                      </a:cubicBezTo>
                      <a:cubicBezTo>
                        <a:pt x="279" y="355"/>
                        <a:pt x="281" y="355"/>
                        <a:pt x="284" y="355"/>
                      </a:cubicBezTo>
                      <a:cubicBezTo>
                        <a:pt x="285" y="355"/>
                        <a:pt x="285" y="355"/>
                        <a:pt x="286" y="355"/>
                      </a:cubicBezTo>
                      <a:cubicBezTo>
                        <a:pt x="288" y="355"/>
                        <a:pt x="290" y="355"/>
                        <a:pt x="292" y="355"/>
                      </a:cubicBezTo>
                      <a:cubicBezTo>
                        <a:pt x="292" y="355"/>
                        <a:pt x="293" y="355"/>
                        <a:pt x="294" y="355"/>
                      </a:cubicBezTo>
                      <a:cubicBezTo>
                        <a:pt x="297" y="355"/>
                        <a:pt x="299" y="356"/>
                        <a:pt x="302" y="356"/>
                      </a:cubicBezTo>
                      <a:cubicBezTo>
                        <a:pt x="304" y="356"/>
                        <a:pt x="307" y="356"/>
                        <a:pt x="309" y="357"/>
                      </a:cubicBezTo>
                      <a:cubicBezTo>
                        <a:pt x="310" y="357"/>
                        <a:pt x="311" y="357"/>
                        <a:pt x="312" y="357"/>
                      </a:cubicBezTo>
                      <a:cubicBezTo>
                        <a:pt x="314" y="357"/>
                        <a:pt x="315" y="357"/>
                        <a:pt x="317" y="358"/>
                      </a:cubicBezTo>
                      <a:cubicBezTo>
                        <a:pt x="318" y="358"/>
                        <a:pt x="319" y="358"/>
                        <a:pt x="319" y="358"/>
                      </a:cubicBezTo>
                      <a:cubicBezTo>
                        <a:pt x="322" y="359"/>
                        <a:pt x="324" y="359"/>
                        <a:pt x="327" y="360"/>
                      </a:cubicBezTo>
                      <a:cubicBezTo>
                        <a:pt x="327" y="360"/>
                        <a:pt x="327" y="360"/>
                        <a:pt x="328" y="360"/>
                      </a:cubicBezTo>
                      <a:cubicBezTo>
                        <a:pt x="330" y="361"/>
                        <a:pt x="332" y="361"/>
                        <a:pt x="334" y="362"/>
                      </a:cubicBezTo>
                      <a:cubicBezTo>
                        <a:pt x="335" y="362"/>
                        <a:pt x="336" y="362"/>
                        <a:pt x="336" y="363"/>
                      </a:cubicBezTo>
                      <a:cubicBezTo>
                        <a:pt x="338" y="363"/>
                        <a:pt x="340" y="363"/>
                        <a:pt x="341" y="364"/>
                      </a:cubicBezTo>
                      <a:cubicBezTo>
                        <a:pt x="342" y="364"/>
                        <a:pt x="343" y="365"/>
                        <a:pt x="344" y="365"/>
                      </a:cubicBezTo>
                      <a:cubicBezTo>
                        <a:pt x="346" y="366"/>
                        <a:pt x="348" y="367"/>
                        <a:pt x="350" y="367"/>
                      </a:cubicBezTo>
                      <a:cubicBezTo>
                        <a:pt x="360" y="371"/>
                        <a:pt x="369" y="376"/>
                        <a:pt x="378" y="382"/>
                      </a:cubicBezTo>
                      <a:cubicBezTo>
                        <a:pt x="379" y="383"/>
                        <a:pt x="381" y="384"/>
                        <a:pt x="382" y="385"/>
                      </a:cubicBezTo>
                      <a:cubicBezTo>
                        <a:pt x="383" y="385"/>
                        <a:pt x="383" y="385"/>
                        <a:pt x="383" y="385"/>
                      </a:cubicBezTo>
                      <a:cubicBezTo>
                        <a:pt x="385" y="387"/>
                        <a:pt x="386" y="388"/>
                        <a:pt x="388" y="389"/>
                      </a:cubicBezTo>
                      <a:cubicBezTo>
                        <a:pt x="388" y="389"/>
                        <a:pt x="388" y="389"/>
                        <a:pt x="388" y="389"/>
                      </a:cubicBezTo>
                      <a:cubicBezTo>
                        <a:pt x="393" y="393"/>
                        <a:pt x="398" y="397"/>
                        <a:pt x="402" y="401"/>
                      </a:cubicBezTo>
                      <a:cubicBezTo>
                        <a:pt x="402" y="401"/>
                        <a:pt x="402" y="401"/>
                        <a:pt x="402" y="401"/>
                      </a:cubicBezTo>
                      <a:cubicBezTo>
                        <a:pt x="404" y="402"/>
                        <a:pt x="405" y="404"/>
                        <a:pt x="406" y="405"/>
                      </a:cubicBezTo>
                      <a:cubicBezTo>
                        <a:pt x="407" y="405"/>
                        <a:pt x="407" y="406"/>
                        <a:pt x="407" y="406"/>
                      </a:cubicBezTo>
                      <a:cubicBezTo>
                        <a:pt x="413" y="412"/>
                        <a:pt x="418" y="418"/>
                        <a:pt x="422" y="424"/>
                      </a:cubicBezTo>
                      <a:cubicBezTo>
                        <a:pt x="423" y="424"/>
                        <a:pt x="423" y="425"/>
                        <a:pt x="423" y="425"/>
                      </a:cubicBezTo>
                      <a:cubicBezTo>
                        <a:pt x="424" y="426"/>
                        <a:pt x="425" y="428"/>
                        <a:pt x="426" y="429"/>
                      </a:cubicBezTo>
                      <a:cubicBezTo>
                        <a:pt x="426" y="430"/>
                        <a:pt x="427" y="430"/>
                        <a:pt x="427" y="430"/>
                      </a:cubicBezTo>
                      <a:cubicBezTo>
                        <a:pt x="430" y="435"/>
                        <a:pt x="433" y="440"/>
                        <a:pt x="436" y="445"/>
                      </a:cubicBezTo>
                      <a:cubicBezTo>
                        <a:pt x="436" y="446"/>
                        <a:pt x="436" y="446"/>
                        <a:pt x="436" y="446"/>
                      </a:cubicBezTo>
                      <a:cubicBezTo>
                        <a:pt x="437" y="448"/>
                        <a:pt x="438" y="449"/>
                        <a:pt x="438" y="451"/>
                      </a:cubicBezTo>
                      <a:cubicBezTo>
                        <a:pt x="439" y="451"/>
                        <a:pt x="439" y="452"/>
                        <a:pt x="439" y="452"/>
                      </a:cubicBezTo>
                      <a:cubicBezTo>
                        <a:pt x="440" y="454"/>
                        <a:pt x="441" y="456"/>
                        <a:pt x="441" y="457"/>
                      </a:cubicBezTo>
                      <a:cubicBezTo>
                        <a:pt x="445" y="467"/>
                        <a:pt x="448" y="476"/>
                        <a:pt x="451" y="487"/>
                      </a:cubicBezTo>
                      <a:cubicBezTo>
                        <a:pt x="451" y="489"/>
                        <a:pt x="452" y="491"/>
                        <a:pt x="452" y="494"/>
                      </a:cubicBezTo>
                      <a:cubicBezTo>
                        <a:pt x="452" y="494"/>
                        <a:pt x="452" y="495"/>
                        <a:pt x="452" y="496"/>
                      </a:cubicBezTo>
                      <a:cubicBezTo>
                        <a:pt x="453" y="498"/>
                        <a:pt x="453" y="499"/>
                        <a:pt x="453" y="501"/>
                      </a:cubicBezTo>
                      <a:cubicBezTo>
                        <a:pt x="453" y="502"/>
                        <a:pt x="453" y="503"/>
                        <a:pt x="453" y="504"/>
                      </a:cubicBezTo>
                      <a:cubicBezTo>
                        <a:pt x="454" y="506"/>
                        <a:pt x="454" y="508"/>
                        <a:pt x="454" y="510"/>
                      </a:cubicBezTo>
                      <a:cubicBezTo>
                        <a:pt x="454" y="511"/>
                        <a:pt x="454" y="511"/>
                        <a:pt x="454" y="511"/>
                      </a:cubicBezTo>
                      <a:cubicBezTo>
                        <a:pt x="454" y="514"/>
                        <a:pt x="454" y="516"/>
                        <a:pt x="454" y="519"/>
                      </a:cubicBezTo>
                      <a:lnTo>
                        <a:pt x="454" y="521"/>
                      </a:lnTo>
                      <a:cubicBezTo>
                        <a:pt x="454" y="523"/>
                        <a:pt x="454" y="525"/>
                        <a:pt x="454" y="527"/>
                      </a:cubicBezTo>
                      <a:cubicBezTo>
                        <a:pt x="454" y="527"/>
                        <a:pt x="454" y="528"/>
                        <a:pt x="454" y="529"/>
                      </a:cubicBezTo>
                      <a:cubicBezTo>
                        <a:pt x="454" y="531"/>
                        <a:pt x="454" y="534"/>
                        <a:pt x="454" y="537"/>
                      </a:cubicBezTo>
                      <a:cubicBezTo>
                        <a:pt x="454" y="539"/>
                        <a:pt x="453" y="542"/>
                        <a:pt x="453" y="544"/>
                      </a:cubicBezTo>
                      <a:close/>
                      <a:moveTo>
                        <a:pt x="566" y="596"/>
                      </a:moveTo>
                      <a:lnTo>
                        <a:pt x="575" y="497"/>
                      </a:lnTo>
                      <a:lnTo>
                        <a:pt x="518" y="492"/>
                      </a:lnTo>
                      <a:cubicBezTo>
                        <a:pt x="514" y="464"/>
                        <a:pt x="506" y="438"/>
                        <a:pt x="493" y="414"/>
                      </a:cubicBezTo>
                      <a:lnTo>
                        <a:pt x="537" y="377"/>
                      </a:lnTo>
                      <a:lnTo>
                        <a:pt x="473" y="301"/>
                      </a:lnTo>
                      <a:lnTo>
                        <a:pt x="429" y="338"/>
                      </a:lnTo>
                      <a:cubicBezTo>
                        <a:pt x="408" y="321"/>
                        <a:pt x="383" y="308"/>
                        <a:pt x="356" y="300"/>
                      </a:cubicBezTo>
                      <a:lnTo>
                        <a:pt x="361" y="243"/>
                      </a:lnTo>
                      <a:lnTo>
                        <a:pt x="262" y="235"/>
                      </a:lnTo>
                      <a:lnTo>
                        <a:pt x="258" y="291"/>
                      </a:lnTo>
                      <a:cubicBezTo>
                        <a:pt x="230" y="295"/>
                        <a:pt x="203" y="304"/>
                        <a:pt x="179" y="316"/>
                      </a:cubicBezTo>
                      <a:lnTo>
                        <a:pt x="142" y="273"/>
                      </a:lnTo>
                      <a:lnTo>
                        <a:pt x="66" y="336"/>
                      </a:lnTo>
                      <a:lnTo>
                        <a:pt x="103" y="380"/>
                      </a:lnTo>
                      <a:cubicBezTo>
                        <a:pt x="87" y="402"/>
                        <a:pt x="73" y="426"/>
                        <a:pt x="65" y="453"/>
                      </a:cubicBezTo>
                      <a:lnTo>
                        <a:pt x="8" y="448"/>
                      </a:lnTo>
                      <a:lnTo>
                        <a:pt x="0" y="547"/>
                      </a:lnTo>
                      <a:lnTo>
                        <a:pt x="57" y="552"/>
                      </a:lnTo>
                      <a:cubicBezTo>
                        <a:pt x="60" y="580"/>
                        <a:pt x="69" y="606"/>
                        <a:pt x="82" y="631"/>
                      </a:cubicBezTo>
                      <a:lnTo>
                        <a:pt x="38" y="667"/>
                      </a:lnTo>
                      <a:lnTo>
                        <a:pt x="102" y="743"/>
                      </a:lnTo>
                      <a:lnTo>
                        <a:pt x="145" y="706"/>
                      </a:lnTo>
                      <a:cubicBezTo>
                        <a:pt x="167" y="723"/>
                        <a:pt x="192" y="736"/>
                        <a:pt x="219" y="744"/>
                      </a:cubicBezTo>
                      <a:lnTo>
                        <a:pt x="214" y="801"/>
                      </a:lnTo>
                      <a:lnTo>
                        <a:pt x="312" y="810"/>
                      </a:lnTo>
                      <a:lnTo>
                        <a:pt x="317" y="753"/>
                      </a:lnTo>
                      <a:cubicBezTo>
                        <a:pt x="345" y="749"/>
                        <a:pt x="372" y="741"/>
                        <a:pt x="396" y="728"/>
                      </a:cubicBezTo>
                      <a:lnTo>
                        <a:pt x="432" y="772"/>
                      </a:lnTo>
                      <a:lnTo>
                        <a:pt x="508" y="708"/>
                      </a:lnTo>
                      <a:lnTo>
                        <a:pt x="471" y="664"/>
                      </a:lnTo>
                      <a:cubicBezTo>
                        <a:pt x="488" y="643"/>
                        <a:pt x="501" y="618"/>
                        <a:pt x="509" y="591"/>
                      </a:cubicBezTo>
                      <a:lnTo>
                        <a:pt x="566" y="596"/>
                      </a:lnTo>
                      <a:close/>
                      <a:moveTo>
                        <a:pt x="863" y="462"/>
                      </a:moveTo>
                      <a:cubicBezTo>
                        <a:pt x="863" y="462"/>
                        <a:pt x="862" y="463"/>
                        <a:pt x="862" y="463"/>
                      </a:cubicBezTo>
                      <a:cubicBezTo>
                        <a:pt x="862" y="465"/>
                        <a:pt x="862" y="466"/>
                        <a:pt x="862" y="467"/>
                      </a:cubicBezTo>
                      <a:cubicBezTo>
                        <a:pt x="862" y="468"/>
                        <a:pt x="862" y="468"/>
                        <a:pt x="861" y="469"/>
                      </a:cubicBezTo>
                      <a:cubicBezTo>
                        <a:pt x="861" y="470"/>
                        <a:pt x="861" y="472"/>
                        <a:pt x="860" y="474"/>
                      </a:cubicBezTo>
                      <a:cubicBezTo>
                        <a:pt x="860" y="474"/>
                        <a:pt x="860" y="474"/>
                        <a:pt x="860" y="474"/>
                      </a:cubicBezTo>
                      <a:cubicBezTo>
                        <a:pt x="860" y="476"/>
                        <a:pt x="859" y="477"/>
                        <a:pt x="859" y="479"/>
                      </a:cubicBezTo>
                      <a:cubicBezTo>
                        <a:pt x="859" y="479"/>
                        <a:pt x="859" y="480"/>
                        <a:pt x="858" y="481"/>
                      </a:cubicBezTo>
                      <a:cubicBezTo>
                        <a:pt x="858" y="482"/>
                        <a:pt x="858" y="483"/>
                        <a:pt x="857" y="484"/>
                      </a:cubicBezTo>
                      <a:cubicBezTo>
                        <a:pt x="857" y="485"/>
                        <a:pt x="857" y="485"/>
                        <a:pt x="857" y="486"/>
                      </a:cubicBezTo>
                      <a:cubicBezTo>
                        <a:pt x="854" y="494"/>
                        <a:pt x="850" y="502"/>
                        <a:pt x="845" y="510"/>
                      </a:cubicBezTo>
                      <a:cubicBezTo>
                        <a:pt x="844" y="511"/>
                        <a:pt x="844" y="512"/>
                        <a:pt x="843" y="513"/>
                      </a:cubicBezTo>
                      <a:cubicBezTo>
                        <a:pt x="843" y="513"/>
                        <a:pt x="842" y="513"/>
                        <a:pt x="842" y="513"/>
                      </a:cubicBezTo>
                      <a:cubicBezTo>
                        <a:pt x="842" y="515"/>
                        <a:pt x="841" y="516"/>
                        <a:pt x="840" y="517"/>
                      </a:cubicBezTo>
                      <a:cubicBezTo>
                        <a:pt x="840" y="517"/>
                        <a:pt x="840" y="517"/>
                        <a:pt x="840" y="517"/>
                      </a:cubicBezTo>
                      <a:cubicBezTo>
                        <a:pt x="837" y="520"/>
                        <a:pt x="835" y="524"/>
                        <a:pt x="832" y="527"/>
                      </a:cubicBezTo>
                      <a:cubicBezTo>
                        <a:pt x="832" y="527"/>
                        <a:pt x="831" y="527"/>
                        <a:pt x="831" y="527"/>
                      </a:cubicBezTo>
                      <a:cubicBezTo>
                        <a:pt x="830" y="528"/>
                        <a:pt x="829" y="529"/>
                        <a:pt x="829" y="530"/>
                      </a:cubicBezTo>
                      <a:cubicBezTo>
                        <a:pt x="828" y="530"/>
                        <a:pt x="828" y="530"/>
                        <a:pt x="828" y="530"/>
                      </a:cubicBezTo>
                      <a:cubicBezTo>
                        <a:pt x="824" y="534"/>
                        <a:pt x="820" y="538"/>
                        <a:pt x="815" y="541"/>
                      </a:cubicBezTo>
                      <a:cubicBezTo>
                        <a:pt x="815" y="541"/>
                        <a:pt x="815" y="541"/>
                        <a:pt x="815" y="541"/>
                      </a:cubicBezTo>
                      <a:cubicBezTo>
                        <a:pt x="814" y="542"/>
                        <a:pt x="812" y="543"/>
                        <a:pt x="811" y="544"/>
                      </a:cubicBezTo>
                      <a:cubicBezTo>
                        <a:pt x="811" y="544"/>
                        <a:pt x="811" y="544"/>
                        <a:pt x="811" y="544"/>
                      </a:cubicBezTo>
                      <a:cubicBezTo>
                        <a:pt x="807" y="546"/>
                        <a:pt x="804" y="548"/>
                        <a:pt x="800" y="550"/>
                      </a:cubicBezTo>
                      <a:cubicBezTo>
                        <a:pt x="800" y="550"/>
                        <a:pt x="800" y="550"/>
                        <a:pt x="800" y="551"/>
                      </a:cubicBezTo>
                      <a:cubicBezTo>
                        <a:pt x="799" y="551"/>
                        <a:pt x="797" y="552"/>
                        <a:pt x="796" y="552"/>
                      </a:cubicBezTo>
                      <a:cubicBezTo>
                        <a:pt x="796" y="552"/>
                        <a:pt x="796" y="552"/>
                        <a:pt x="795" y="553"/>
                      </a:cubicBezTo>
                      <a:cubicBezTo>
                        <a:pt x="794" y="553"/>
                        <a:pt x="793" y="554"/>
                        <a:pt x="792" y="554"/>
                      </a:cubicBezTo>
                      <a:cubicBezTo>
                        <a:pt x="785" y="557"/>
                        <a:pt x="778" y="559"/>
                        <a:pt x="771" y="561"/>
                      </a:cubicBezTo>
                      <a:cubicBezTo>
                        <a:pt x="770" y="561"/>
                        <a:pt x="768" y="561"/>
                        <a:pt x="766" y="562"/>
                      </a:cubicBezTo>
                      <a:cubicBezTo>
                        <a:pt x="766" y="562"/>
                        <a:pt x="765" y="562"/>
                        <a:pt x="765" y="562"/>
                      </a:cubicBezTo>
                      <a:cubicBezTo>
                        <a:pt x="763" y="562"/>
                        <a:pt x="762" y="562"/>
                        <a:pt x="761" y="562"/>
                      </a:cubicBezTo>
                      <a:cubicBezTo>
                        <a:pt x="760" y="563"/>
                        <a:pt x="760" y="563"/>
                        <a:pt x="759" y="563"/>
                      </a:cubicBezTo>
                      <a:cubicBezTo>
                        <a:pt x="758" y="563"/>
                        <a:pt x="756" y="563"/>
                        <a:pt x="755" y="563"/>
                      </a:cubicBezTo>
                      <a:cubicBezTo>
                        <a:pt x="754" y="563"/>
                        <a:pt x="754" y="563"/>
                        <a:pt x="754" y="563"/>
                      </a:cubicBezTo>
                      <a:cubicBezTo>
                        <a:pt x="752" y="563"/>
                        <a:pt x="751" y="563"/>
                        <a:pt x="749" y="563"/>
                      </a:cubicBezTo>
                      <a:cubicBezTo>
                        <a:pt x="748" y="563"/>
                        <a:pt x="748" y="563"/>
                        <a:pt x="747" y="563"/>
                      </a:cubicBezTo>
                      <a:cubicBezTo>
                        <a:pt x="746" y="563"/>
                        <a:pt x="745" y="563"/>
                        <a:pt x="743" y="563"/>
                      </a:cubicBezTo>
                      <a:cubicBezTo>
                        <a:pt x="743" y="563"/>
                        <a:pt x="742" y="563"/>
                        <a:pt x="742" y="563"/>
                      </a:cubicBezTo>
                      <a:cubicBezTo>
                        <a:pt x="740" y="563"/>
                        <a:pt x="738" y="563"/>
                        <a:pt x="736" y="563"/>
                      </a:cubicBezTo>
                      <a:cubicBezTo>
                        <a:pt x="734" y="563"/>
                        <a:pt x="733" y="563"/>
                        <a:pt x="731" y="562"/>
                      </a:cubicBezTo>
                      <a:cubicBezTo>
                        <a:pt x="730" y="562"/>
                        <a:pt x="730" y="562"/>
                        <a:pt x="729" y="562"/>
                      </a:cubicBezTo>
                      <a:cubicBezTo>
                        <a:pt x="728" y="562"/>
                        <a:pt x="727" y="562"/>
                        <a:pt x="725" y="562"/>
                      </a:cubicBezTo>
                      <a:cubicBezTo>
                        <a:pt x="725" y="561"/>
                        <a:pt x="724" y="561"/>
                        <a:pt x="724" y="561"/>
                      </a:cubicBezTo>
                      <a:cubicBezTo>
                        <a:pt x="722" y="561"/>
                        <a:pt x="720" y="561"/>
                        <a:pt x="719" y="560"/>
                      </a:cubicBezTo>
                      <a:cubicBezTo>
                        <a:pt x="718" y="560"/>
                        <a:pt x="718" y="560"/>
                        <a:pt x="718" y="560"/>
                      </a:cubicBezTo>
                      <a:cubicBezTo>
                        <a:pt x="717" y="560"/>
                        <a:pt x="715" y="559"/>
                        <a:pt x="714" y="559"/>
                      </a:cubicBezTo>
                      <a:cubicBezTo>
                        <a:pt x="713" y="559"/>
                        <a:pt x="712" y="558"/>
                        <a:pt x="712" y="558"/>
                      </a:cubicBezTo>
                      <a:cubicBezTo>
                        <a:pt x="711" y="558"/>
                        <a:pt x="710" y="558"/>
                        <a:pt x="708" y="557"/>
                      </a:cubicBezTo>
                      <a:cubicBezTo>
                        <a:pt x="708" y="557"/>
                        <a:pt x="707" y="557"/>
                        <a:pt x="707" y="557"/>
                      </a:cubicBezTo>
                      <a:cubicBezTo>
                        <a:pt x="705" y="556"/>
                        <a:pt x="704" y="555"/>
                        <a:pt x="702" y="555"/>
                      </a:cubicBezTo>
                      <a:cubicBezTo>
                        <a:pt x="695" y="552"/>
                        <a:pt x="689" y="549"/>
                        <a:pt x="683" y="545"/>
                      </a:cubicBezTo>
                      <a:cubicBezTo>
                        <a:pt x="682" y="544"/>
                        <a:pt x="681" y="543"/>
                        <a:pt x="680" y="543"/>
                      </a:cubicBezTo>
                      <a:cubicBezTo>
                        <a:pt x="679" y="542"/>
                        <a:pt x="679" y="542"/>
                        <a:pt x="679" y="542"/>
                      </a:cubicBezTo>
                      <a:cubicBezTo>
                        <a:pt x="678" y="541"/>
                        <a:pt x="677" y="541"/>
                        <a:pt x="676" y="540"/>
                      </a:cubicBezTo>
                      <a:cubicBezTo>
                        <a:pt x="676" y="540"/>
                        <a:pt x="676" y="540"/>
                        <a:pt x="675" y="539"/>
                      </a:cubicBezTo>
                      <a:cubicBezTo>
                        <a:pt x="672" y="537"/>
                        <a:pt x="669" y="534"/>
                        <a:pt x="666" y="531"/>
                      </a:cubicBezTo>
                      <a:cubicBezTo>
                        <a:pt x="666" y="531"/>
                        <a:pt x="666" y="531"/>
                        <a:pt x="665" y="531"/>
                      </a:cubicBezTo>
                      <a:cubicBezTo>
                        <a:pt x="665" y="530"/>
                        <a:pt x="664" y="529"/>
                        <a:pt x="663" y="528"/>
                      </a:cubicBezTo>
                      <a:cubicBezTo>
                        <a:pt x="663" y="528"/>
                        <a:pt x="662" y="528"/>
                        <a:pt x="662" y="528"/>
                      </a:cubicBezTo>
                      <a:cubicBezTo>
                        <a:pt x="658" y="524"/>
                        <a:pt x="655" y="520"/>
                        <a:pt x="651" y="515"/>
                      </a:cubicBezTo>
                      <a:cubicBezTo>
                        <a:pt x="651" y="515"/>
                        <a:pt x="651" y="515"/>
                        <a:pt x="651" y="514"/>
                      </a:cubicBezTo>
                      <a:cubicBezTo>
                        <a:pt x="650" y="513"/>
                        <a:pt x="649" y="512"/>
                        <a:pt x="649" y="511"/>
                      </a:cubicBezTo>
                      <a:cubicBezTo>
                        <a:pt x="649" y="511"/>
                        <a:pt x="649" y="511"/>
                        <a:pt x="648" y="511"/>
                      </a:cubicBezTo>
                      <a:cubicBezTo>
                        <a:pt x="646" y="507"/>
                        <a:pt x="644" y="504"/>
                        <a:pt x="642" y="500"/>
                      </a:cubicBezTo>
                      <a:cubicBezTo>
                        <a:pt x="642" y="500"/>
                        <a:pt x="642" y="500"/>
                        <a:pt x="642" y="500"/>
                      </a:cubicBezTo>
                      <a:cubicBezTo>
                        <a:pt x="641" y="498"/>
                        <a:pt x="641" y="497"/>
                        <a:pt x="640" y="496"/>
                      </a:cubicBezTo>
                      <a:cubicBezTo>
                        <a:pt x="640" y="496"/>
                        <a:pt x="640" y="495"/>
                        <a:pt x="640" y="495"/>
                      </a:cubicBezTo>
                      <a:cubicBezTo>
                        <a:pt x="639" y="494"/>
                        <a:pt x="639" y="493"/>
                        <a:pt x="638" y="492"/>
                      </a:cubicBezTo>
                      <a:cubicBezTo>
                        <a:pt x="635" y="484"/>
                        <a:pt x="632" y="475"/>
                        <a:pt x="631" y="466"/>
                      </a:cubicBezTo>
                      <a:cubicBezTo>
                        <a:pt x="631" y="466"/>
                        <a:pt x="631" y="465"/>
                        <a:pt x="630" y="464"/>
                      </a:cubicBezTo>
                      <a:cubicBezTo>
                        <a:pt x="630" y="463"/>
                        <a:pt x="630" y="462"/>
                        <a:pt x="630" y="461"/>
                      </a:cubicBezTo>
                      <a:cubicBezTo>
                        <a:pt x="630" y="460"/>
                        <a:pt x="630" y="460"/>
                        <a:pt x="630" y="459"/>
                      </a:cubicBezTo>
                      <a:cubicBezTo>
                        <a:pt x="630" y="458"/>
                        <a:pt x="629" y="456"/>
                        <a:pt x="629" y="454"/>
                      </a:cubicBezTo>
                      <a:cubicBezTo>
                        <a:pt x="629" y="454"/>
                        <a:pt x="629" y="454"/>
                        <a:pt x="629" y="454"/>
                      </a:cubicBezTo>
                      <a:cubicBezTo>
                        <a:pt x="629" y="452"/>
                        <a:pt x="629" y="450"/>
                        <a:pt x="629" y="449"/>
                      </a:cubicBezTo>
                      <a:cubicBezTo>
                        <a:pt x="629" y="448"/>
                        <a:pt x="629" y="448"/>
                        <a:pt x="629" y="447"/>
                      </a:cubicBezTo>
                      <a:cubicBezTo>
                        <a:pt x="629" y="446"/>
                        <a:pt x="629" y="444"/>
                        <a:pt x="629" y="443"/>
                      </a:cubicBezTo>
                      <a:cubicBezTo>
                        <a:pt x="629" y="443"/>
                        <a:pt x="629" y="442"/>
                        <a:pt x="629" y="441"/>
                      </a:cubicBezTo>
                      <a:cubicBezTo>
                        <a:pt x="629" y="440"/>
                        <a:pt x="629" y="438"/>
                        <a:pt x="629" y="436"/>
                      </a:cubicBezTo>
                      <a:cubicBezTo>
                        <a:pt x="630" y="434"/>
                        <a:pt x="630" y="432"/>
                        <a:pt x="630" y="431"/>
                      </a:cubicBezTo>
                      <a:cubicBezTo>
                        <a:pt x="630" y="430"/>
                        <a:pt x="630" y="430"/>
                        <a:pt x="630" y="429"/>
                      </a:cubicBezTo>
                      <a:cubicBezTo>
                        <a:pt x="630" y="428"/>
                        <a:pt x="631" y="426"/>
                        <a:pt x="631" y="425"/>
                      </a:cubicBezTo>
                      <a:cubicBezTo>
                        <a:pt x="631" y="425"/>
                        <a:pt x="631" y="424"/>
                        <a:pt x="631" y="424"/>
                      </a:cubicBezTo>
                      <a:cubicBezTo>
                        <a:pt x="632" y="422"/>
                        <a:pt x="632" y="420"/>
                        <a:pt x="632" y="418"/>
                      </a:cubicBezTo>
                      <a:cubicBezTo>
                        <a:pt x="632" y="418"/>
                        <a:pt x="632" y="418"/>
                        <a:pt x="632" y="418"/>
                      </a:cubicBezTo>
                      <a:cubicBezTo>
                        <a:pt x="633" y="416"/>
                        <a:pt x="633" y="415"/>
                        <a:pt x="634" y="413"/>
                      </a:cubicBezTo>
                      <a:cubicBezTo>
                        <a:pt x="634" y="413"/>
                        <a:pt x="634" y="412"/>
                        <a:pt x="634" y="412"/>
                      </a:cubicBezTo>
                      <a:cubicBezTo>
                        <a:pt x="635" y="410"/>
                        <a:pt x="635" y="409"/>
                        <a:pt x="635" y="408"/>
                      </a:cubicBezTo>
                      <a:cubicBezTo>
                        <a:pt x="635" y="408"/>
                        <a:pt x="636" y="407"/>
                        <a:pt x="636" y="407"/>
                      </a:cubicBezTo>
                      <a:cubicBezTo>
                        <a:pt x="636" y="405"/>
                        <a:pt x="637" y="403"/>
                        <a:pt x="638" y="402"/>
                      </a:cubicBezTo>
                      <a:cubicBezTo>
                        <a:pt x="638" y="402"/>
                        <a:pt x="638" y="402"/>
                        <a:pt x="638" y="402"/>
                      </a:cubicBezTo>
                      <a:cubicBezTo>
                        <a:pt x="640" y="395"/>
                        <a:pt x="644" y="389"/>
                        <a:pt x="648" y="383"/>
                      </a:cubicBezTo>
                      <a:cubicBezTo>
                        <a:pt x="648" y="382"/>
                        <a:pt x="649" y="380"/>
                        <a:pt x="650" y="379"/>
                      </a:cubicBezTo>
                      <a:cubicBezTo>
                        <a:pt x="650" y="379"/>
                        <a:pt x="650" y="379"/>
                        <a:pt x="650" y="379"/>
                      </a:cubicBezTo>
                      <a:cubicBezTo>
                        <a:pt x="651" y="378"/>
                        <a:pt x="652" y="377"/>
                        <a:pt x="653" y="376"/>
                      </a:cubicBezTo>
                      <a:cubicBezTo>
                        <a:pt x="653" y="375"/>
                        <a:pt x="653" y="375"/>
                        <a:pt x="653" y="375"/>
                      </a:cubicBezTo>
                      <a:cubicBezTo>
                        <a:pt x="655" y="372"/>
                        <a:pt x="658" y="369"/>
                        <a:pt x="661" y="366"/>
                      </a:cubicBezTo>
                      <a:cubicBezTo>
                        <a:pt x="661" y="366"/>
                        <a:pt x="661" y="365"/>
                        <a:pt x="661" y="365"/>
                      </a:cubicBezTo>
                      <a:cubicBezTo>
                        <a:pt x="662" y="364"/>
                        <a:pt x="663" y="363"/>
                        <a:pt x="664" y="363"/>
                      </a:cubicBezTo>
                      <a:cubicBezTo>
                        <a:pt x="664" y="362"/>
                        <a:pt x="664" y="362"/>
                        <a:pt x="665" y="362"/>
                      </a:cubicBezTo>
                      <a:cubicBezTo>
                        <a:pt x="669" y="358"/>
                        <a:pt x="673" y="355"/>
                        <a:pt x="677" y="351"/>
                      </a:cubicBezTo>
                      <a:cubicBezTo>
                        <a:pt x="678" y="351"/>
                        <a:pt x="678" y="351"/>
                        <a:pt x="678" y="351"/>
                      </a:cubicBezTo>
                      <a:cubicBezTo>
                        <a:pt x="679" y="350"/>
                        <a:pt x="680" y="349"/>
                        <a:pt x="681" y="349"/>
                      </a:cubicBezTo>
                      <a:cubicBezTo>
                        <a:pt x="681" y="348"/>
                        <a:pt x="682" y="348"/>
                        <a:pt x="682" y="348"/>
                      </a:cubicBezTo>
                      <a:cubicBezTo>
                        <a:pt x="685" y="346"/>
                        <a:pt x="689" y="344"/>
                        <a:pt x="692" y="342"/>
                      </a:cubicBezTo>
                      <a:cubicBezTo>
                        <a:pt x="693" y="342"/>
                        <a:pt x="693" y="342"/>
                        <a:pt x="693" y="342"/>
                      </a:cubicBezTo>
                      <a:cubicBezTo>
                        <a:pt x="694" y="341"/>
                        <a:pt x="695" y="341"/>
                        <a:pt x="696" y="340"/>
                      </a:cubicBezTo>
                      <a:cubicBezTo>
                        <a:pt x="697" y="340"/>
                        <a:pt x="697" y="340"/>
                        <a:pt x="697" y="340"/>
                      </a:cubicBezTo>
                      <a:cubicBezTo>
                        <a:pt x="698" y="339"/>
                        <a:pt x="700" y="339"/>
                        <a:pt x="701" y="338"/>
                      </a:cubicBezTo>
                      <a:cubicBezTo>
                        <a:pt x="707" y="335"/>
                        <a:pt x="714" y="333"/>
                        <a:pt x="721" y="331"/>
                      </a:cubicBezTo>
                      <a:cubicBezTo>
                        <a:pt x="723" y="331"/>
                        <a:pt x="725" y="331"/>
                        <a:pt x="726" y="331"/>
                      </a:cubicBezTo>
                      <a:cubicBezTo>
                        <a:pt x="727" y="330"/>
                        <a:pt x="727" y="330"/>
                        <a:pt x="728" y="330"/>
                      </a:cubicBezTo>
                      <a:cubicBezTo>
                        <a:pt x="729" y="330"/>
                        <a:pt x="730" y="330"/>
                        <a:pt x="732" y="330"/>
                      </a:cubicBezTo>
                      <a:cubicBezTo>
                        <a:pt x="732" y="330"/>
                        <a:pt x="733" y="330"/>
                        <a:pt x="733" y="330"/>
                      </a:cubicBezTo>
                      <a:cubicBezTo>
                        <a:pt x="735" y="329"/>
                        <a:pt x="736" y="329"/>
                        <a:pt x="738" y="329"/>
                      </a:cubicBezTo>
                      <a:cubicBezTo>
                        <a:pt x="738" y="329"/>
                        <a:pt x="738" y="329"/>
                        <a:pt x="739" y="329"/>
                      </a:cubicBezTo>
                      <a:cubicBezTo>
                        <a:pt x="740" y="329"/>
                        <a:pt x="742" y="329"/>
                        <a:pt x="744" y="329"/>
                      </a:cubicBezTo>
                      <a:cubicBezTo>
                        <a:pt x="744" y="329"/>
                        <a:pt x="745" y="329"/>
                        <a:pt x="745" y="329"/>
                      </a:cubicBezTo>
                      <a:cubicBezTo>
                        <a:pt x="747" y="329"/>
                        <a:pt x="748" y="329"/>
                        <a:pt x="749" y="329"/>
                      </a:cubicBezTo>
                      <a:cubicBezTo>
                        <a:pt x="750" y="329"/>
                        <a:pt x="750" y="329"/>
                        <a:pt x="751" y="329"/>
                      </a:cubicBezTo>
                      <a:cubicBezTo>
                        <a:pt x="753" y="329"/>
                        <a:pt x="755" y="329"/>
                        <a:pt x="756" y="329"/>
                      </a:cubicBezTo>
                      <a:cubicBezTo>
                        <a:pt x="758" y="329"/>
                        <a:pt x="760" y="330"/>
                        <a:pt x="762" y="330"/>
                      </a:cubicBezTo>
                      <a:cubicBezTo>
                        <a:pt x="762" y="330"/>
                        <a:pt x="763" y="330"/>
                        <a:pt x="763" y="330"/>
                      </a:cubicBezTo>
                      <a:cubicBezTo>
                        <a:pt x="765" y="330"/>
                        <a:pt x="766" y="330"/>
                        <a:pt x="767" y="331"/>
                      </a:cubicBezTo>
                      <a:cubicBezTo>
                        <a:pt x="768" y="331"/>
                        <a:pt x="768" y="331"/>
                        <a:pt x="769" y="331"/>
                      </a:cubicBezTo>
                      <a:cubicBezTo>
                        <a:pt x="771" y="331"/>
                        <a:pt x="772" y="332"/>
                        <a:pt x="774" y="332"/>
                      </a:cubicBezTo>
                      <a:cubicBezTo>
                        <a:pt x="774" y="332"/>
                        <a:pt x="774" y="332"/>
                        <a:pt x="775" y="332"/>
                      </a:cubicBezTo>
                      <a:cubicBezTo>
                        <a:pt x="776" y="333"/>
                        <a:pt x="778" y="333"/>
                        <a:pt x="779" y="333"/>
                      </a:cubicBezTo>
                      <a:cubicBezTo>
                        <a:pt x="780" y="334"/>
                        <a:pt x="780" y="334"/>
                        <a:pt x="781" y="334"/>
                      </a:cubicBezTo>
                      <a:cubicBezTo>
                        <a:pt x="782" y="334"/>
                        <a:pt x="783" y="335"/>
                        <a:pt x="784" y="335"/>
                      </a:cubicBezTo>
                      <a:cubicBezTo>
                        <a:pt x="785" y="335"/>
                        <a:pt x="785" y="335"/>
                        <a:pt x="786" y="336"/>
                      </a:cubicBezTo>
                      <a:cubicBezTo>
                        <a:pt x="787" y="336"/>
                        <a:pt x="789" y="337"/>
                        <a:pt x="791" y="337"/>
                      </a:cubicBezTo>
                      <a:cubicBezTo>
                        <a:pt x="797" y="340"/>
                        <a:pt x="804" y="344"/>
                        <a:pt x="810" y="347"/>
                      </a:cubicBezTo>
                      <a:cubicBezTo>
                        <a:pt x="811" y="348"/>
                        <a:pt x="812" y="349"/>
                        <a:pt x="813" y="350"/>
                      </a:cubicBezTo>
                      <a:cubicBezTo>
                        <a:pt x="813" y="350"/>
                        <a:pt x="813" y="350"/>
                        <a:pt x="814" y="350"/>
                      </a:cubicBezTo>
                      <a:cubicBezTo>
                        <a:pt x="815" y="351"/>
                        <a:pt x="816" y="352"/>
                        <a:pt x="817" y="352"/>
                      </a:cubicBezTo>
                      <a:cubicBezTo>
                        <a:pt x="817" y="353"/>
                        <a:pt x="817" y="353"/>
                        <a:pt x="817" y="353"/>
                      </a:cubicBezTo>
                      <a:cubicBezTo>
                        <a:pt x="821" y="355"/>
                        <a:pt x="824" y="358"/>
                        <a:pt x="827" y="361"/>
                      </a:cubicBezTo>
                      <a:cubicBezTo>
                        <a:pt x="827" y="361"/>
                        <a:pt x="827" y="361"/>
                        <a:pt x="827" y="361"/>
                      </a:cubicBezTo>
                      <a:cubicBezTo>
                        <a:pt x="828" y="362"/>
                        <a:pt x="829" y="363"/>
                        <a:pt x="830" y="364"/>
                      </a:cubicBezTo>
                      <a:cubicBezTo>
                        <a:pt x="830" y="364"/>
                        <a:pt x="830" y="364"/>
                        <a:pt x="831" y="364"/>
                      </a:cubicBezTo>
                      <a:cubicBezTo>
                        <a:pt x="834" y="368"/>
                        <a:pt x="838" y="373"/>
                        <a:pt x="841" y="377"/>
                      </a:cubicBezTo>
                      <a:cubicBezTo>
                        <a:pt x="841" y="377"/>
                        <a:pt x="842" y="378"/>
                        <a:pt x="842" y="378"/>
                      </a:cubicBezTo>
                      <a:cubicBezTo>
                        <a:pt x="842" y="379"/>
                        <a:pt x="843" y="380"/>
                        <a:pt x="844" y="381"/>
                      </a:cubicBezTo>
                      <a:cubicBezTo>
                        <a:pt x="844" y="381"/>
                        <a:pt x="844" y="381"/>
                        <a:pt x="844" y="382"/>
                      </a:cubicBezTo>
                      <a:cubicBezTo>
                        <a:pt x="847" y="385"/>
                        <a:pt x="849" y="389"/>
                        <a:pt x="851" y="392"/>
                      </a:cubicBezTo>
                      <a:cubicBezTo>
                        <a:pt x="851" y="392"/>
                        <a:pt x="851" y="393"/>
                        <a:pt x="851" y="393"/>
                      </a:cubicBezTo>
                      <a:cubicBezTo>
                        <a:pt x="851" y="394"/>
                        <a:pt x="852" y="395"/>
                        <a:pt x="852" y="396"/>
                      </a:cubicBezTo>
                      <a:cubicBezTo>
                        <a:pt x="853" y="396"/>
                        <a:pt x="853" y="397"/>
                        <a:pt x="853" y="397"/>
                      </a:cubicBezTo>
                      <a:cubicBezTo>
                        <a:pt x="853" y="398"/>
                        <a:pt x="854" y="399"/>
                        <a:pt x="854" y="401"/>
                      </a:cubicBezTo>
                      <a:cubicBezTo>
                        <a:pt x="857" y="407"/>
                        <a:pt x="859" y="414"/>
                        <a:pt x="861" y="421"/>
                      </a:cubicBezTo>
                      <a:cubicBezTo>
                        <a:pt x="861" y="423"/>
                        <a:pt x="862" y="424"/>
                        <a:pt x="862" y="426"/>
                      </a:cubicBezTo>
                      <a:cubicBezTo>
                        <a:pt x="862" y="427"/>
                        <a:pt x="862" y="427"/>
                        <a:pt x="862" y="428"/>
                      </a:cubicBezTo>
                      <a:cubicBezTo>
                        <a:pt x="862" y="429"/>
                        <a:pt x="863" y="430"/>
                        <a:pt x="863" y="431"/>
                      </a:cubicBezTo>
                      <a:cubicBezTo>
                        <a:pt x="863" y="432"/>
                        <a:pt x="863" y="433"/>
                        <a:pt x="863" y="433"/>
                      </a:cubicBezTo>
                      <a:cubicBezTo>
                        <a:pt x="863" y="435"/>
                        <a:pt x="863" y="436"/>
                        <a:pt x="863" y="438"/>
                      </a:cubicBezTo>
                      <a:cubicBezTo>
                        <a:pt x="863" y="438"/>
                        <a:pt x="863" y="438"/>
                        <a:pt x="863" y="438"/>
                      </a:cubicBezTo>
                      <a:cubicBezTo>
                        <a:pt x="863" y="440"/>
                        <a:pt x="864" y="442"/>
                        <a:pt x="864" y="444"/>
                      </a:cubicBezTo>
                      <a:lnTo>
                        <a:pt x="864" y="445"/>
                      </a:lnTo>
                      <a:cubicBezTo>
                        <a:pt x="864" y="447"/>
                        <a:pt x="864" y="448"/>
                        <a:pt x="864" y="449"/>
                      </a:cubicBezTo>
                      <a:cubicBezTo>
                        <a:pt x="864" y="450"/>
                        <a:pt x="864" y="450"/>
                        <a:pt x="864" y="451"/>
                      </a:cubicBezTo>
                      <a:cubicBezTo>
                        <a:pt x="863" y="453"/>
                        <a:pt x="863" y="454"/>
                        <a:pt x="863" y="456"/>
                      </a:cubicBezTo>
                      <a:cubicBezTo>
                        <a:pt x="863" y="458"/>
                        <a:pt x="863" y="460"/>
                        <a:pt x="863" y="462"/>
                      </a:cubicBezTo>
                      <a:close/>
                      <a:moveTo>
                        <a:pt x="942" y="498"/>
                      </a:moveTo>
                      <a:lnTo>
                        <a:pt x="948" y="429"/>
                      </a:lnTo>
                      <a:lnTo>
                        <a:pt x="908" y="425"/>
                      </a:lnTo>
                      <a:cubicBezTo>
                        <a:pt x="906" y="406"/>
                        <a:pt x="900" y="387"/>
                        <a:pt x="891" y="370"/>
                      </a:cubicBezTo>
                      <a:lnTo>
                        <a:pt x="922" y="344"/>
                      </a:lnTo>
                      <a:lnTo>
                        <a:pt x="877" y="291"/>
                      </a:lnTo>
                      <a:lnTo>
                        <a:pt x="846" y="317"/>
                      </a:lnTo>
                      <a:cubicBezTo>
                        <a:pt x="831" y="305"/>
                        <a:pt x="814" y="296"/>
                        <a:pt x="795" y="290"/>
                      </a:cubicBezTo>
                      <a:lnTo>
                        <a:pt x="798" y="250"/>
                      </a:lnTo>
                      <a:lnTo>
                        <a:pt x="729" y="244"/>
                      </a:lnTo>
                      <a:lnTo>
                        <a:pt x="725" y="284"/>
                      </a:lnTo>
                      <a:cubicBezTo>
                        <a:pt x="706" y="287"/>
                        <a:pt x="687" y="293"/>
                        <a:pt x="670" y="302"/>
                      </a:cubicBezTo>
                      <a:lnTo>
                        <a:pt x="644" y="271"/>
                      </a:lnTo>
                      <a:lnTo>
                        <a:pt x="591" y="316"/>
                      </a:lnTo>
                      <a:lnTo>
                        <a:pt x="617" y="346"/>
                      </a:lnTo>
                      <a:cubicBezTo>
                        <a:pt x="605" y="362"/>
                        <a:pt x="596" y="379"/>
                        <a:pt x="590" y="398"/>
                      </a:cubicBezTo>
                      <a:lnTo>
                        <a:pt x="550" y="394"/>
                      </a:lnTo>
                      <a:lnTo>
                        <a:pt x="544" y="464"/>
                      </a:lnTo>
                      <a:lnTo>
                        <a:pt x="584" y="467"/>
                      </a:lnTo>
                      <a:cubicBezTo>
                        <a:pt x="587" y="487"/>
                        <a:pt x="593" y="505"/>
                        <a:pt x="602" y="522"/>
                      </a:cubicBezTo>
                      <a:lnTo>
                        <a:pt x="571" y="548"/>
                      </a:lnTo>
                      <a:lnTo>
                        <a:pt x="616" y="601"/>
                      </a:lnTo>
                      <a:lnTo>
                        <a:pt x="647" y="575"/>
                      </a:lnTo>
                      <a:cubicBezTo>
                        <a:pt x="662" y="587"/>
                        <a:pt x="679" y="596"/>
                        <a:pt x="698" y="602"/>
                      </a:cubicBezTo>
                      <a:lnTo>
                        <a:pt x="694" y="642"/>
                      </a:lnTo>
                      <a:lnTo>
                        <a:pt x="764" y="648"/>
                      </a:lnTo>
                      <a:lnTo>
                        <a:pt x="767" y="608"/>
                      </a:lnTo>
                      <a:cubicBezTo>
                        <a:pt x="787" y="606"/>
                        <a:pt x="805" y="600"/>
                        <a:pt x="822" y="591"/>
                      </a:cubicBezTo>
                      <a:lnTo>
                        <a:pt x="848" y="621"/>
                      </a:lnTo>
                      <a:lnTo>
                        <a:pt x="901" y="577"/>
                      </a:lnTo>
                      <a:lnTo>
                        <a:pt x="876" y="546"/>
                      </a:lnTo>
                      <a:cubicBezTo>
                        <a:pt x="887" y="531"/>
                        <a:pt x="896" y="513"/>
                        <a:pt x="902" y="494"/>
                      </a:cubicBezTo>
                      <a:lnTo>
                        <a:pt x="942" y="4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TextBox 59">
                <a:extLst>
                  <a:ext uri="{FF2B5EF4-FFF2-40B4-BE49-F238E27FC236}">
                    <a16:creationId xmlns:a16="http://schemas.microsoft.com/office/drawing/2014/main" id="{216C9E58-E2D7-4210-BC33-D6F095C2BE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22929" y="4439800"/>
                <a:ext cx="2290762" cy="5098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24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研究成果与应用</a:t>
                </a: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F90481B9-2F73-40D9-86EC-7ACFC3190994}"/>
                </a:ext>
              </a:extLst>
            </p:cNvPr>
            <p:cNvGrpSpPr/>
            <p:nvPr/>
          </p:nvGrpSpPr>
          <p:grpSpPr>
            <a:xfrm>
              <a:off x="1421503" y="801950"/>
              <a:ext cx="4171536" cy="45719"/>
              <a:chOff x="1421503" y="801950"/>
              <a:chExt cx="4171536" cy="45719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F22CF9E0-DF0D-4345-9390-5A7358C9EC69}"/>
                  </a:ext>
                </a:extLst>
              </p:cNvPr>
              <p:cNvCxnSpPr/>
              <p:nvPr/>
            </p:nvCxnSpPr>
            <p:spPr>
              <a:xfrm flipH="1">
                <a:off x="1436488" y="843249"/>
                <a:ext cx="4156551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9B4CF74D-B6A5-4BFA-8E3E-0BA282857130}"/>
                  </a:ext>
                </a:extLst>
              </p:cNvPr>
              <p:cNvSpPr/>
              <p:nvPr/>
            </p:nvSpPr>
            <p:spPr>
              <a:xfrm flipH="1">
                <a:off x="1421503" y="801950"/>
                <a:ext cx="950535" cy="45719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74054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436488" y="1763596"/>
            <a:ext cx="4496308" cy="855106"/>
            <a:chOff x="1007084" y="1225382"/>
            <a:chExt cx="5440787" cy="1034727"/>
          </a:xfrm>
        </p:grpSpPr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1007084" y="1372699"/>
              <a:ext cx="680125" cy="678007"/>
            </a:xfrm>
            <a:prstGeom prst="ellipse">
              <a:avLst/>
            </a:prstGeom>
            <a:solidFill>
              <a:srgbClr val="244C89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808363" y="1225382"/>
              <a:ext cx="4639508" cy="103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313D5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rgbClr val="313D51"/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36488" y="3083933"/>
            <a:ext cx="4496308" cy="855106"/>
            <a:chOff x="1007084" y="2748997"/>
            <a:chExt cx="5440787" cy="1034728"/>
          </a:xfrm>
        </p:grpSpPr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1007084" y="2925107"/>
              <a:ext cx="680125" cy="678007"/>
            </a:xfrm>
            <a:prstGeom prst="ellipse">
              <a:avLst/>
            </a:prstGeom>
            <a:solidFill>
              <a:srgbClr val="244C89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808363" y="2748997"/>
              <a:ext cx="4639508" cy="1034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313D5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rgbClr val="313D51"/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36488" y="4404270"/>
            <a:ext cx="4361838" cy="855106"/>
            <a:chOff x="1007084" y="4355902"/>
            <a:chExt cx="5278071" cy="1034729"/>
          </a:xfrm>
        </p:grpSpPr>
        <p:sp>
          <p:nvSpPr>
            <p:cNvPr id="23" name="Oval 17"/>
            <p:cNvSpPr>
              <a:spLocks noChangeArrowheads="1"/>
            </p:cNvSpPr>
            <p:nvPr/>
          </p:nvSpPr>
          <p:spPr bwMode="auto">
            <a:xfrm>
              <a:off x="1007084" y="4484588"/>
              <a:ext cx="680125" cy="678007"/>
            </a:xfrm>
            <a:prstGeom prst="ellipse">
              <a:avLst/>
            </a:prstGeom>
            <a:solidFill>
              <a:srgbClr val="244C89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08364" y="4355902"/>
              <a:ext cx="4476791" cy="1034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313D5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rgbClr val="313D51"/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21252EE-C176-4523-B8D9-6508E968DBA8}"/>
              </a:ext>
            </a:extLst>
          </p:cNvPr>
          <p:cNvGrpSpPr/>
          <p:nvPr/>
        </p:nvGrpSpPr>
        <p:grpSpPr>
          <a:xfrm>
            <a:off x="668118" y="251899"/>
            <a:ext cx="4924921" cy="595770"/>
            <a:chOff x="668118" y="251899"/>
            <a:chExt cx="4924921" cy="595770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BEC0C12-B63D-4416-9395-038BDDBF4B2C}"/>
                </a:ext>
              </a:extLst>
            </p:cNvPr>
            <p:cNvGrpSpPr/>
            <p:nvPr/>
          </p:nvGrpSpPr>
          <p:grpSpPr>
            <a:xfrm>
              <a:off x="668118" y="251899"/>
              <a:ext cx="2960455" cy="582789"/>
              <a:chOff x="4753236" y="4439800"/>
              <a:chExt cx="2960455" cy="582789"/>
            </a:xfrm>
          </p:grpSpPr>
          <p:grpSp>
            <p:nvGrpSpPr>
              <p:cNvPr id="30" name="组合 24">
                <a:extLst>
                  <a:ext uri="{FF2B5EF4-FFF2-40B4-BE49-F238E27FC236}">
                    <a16:creationId xmlns:a16="http://schemas.microsoft.com/office/drawing/2014/main" id="{9E183FF4-F84E-44C6-B4D3-EDFE713C0F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4446326"/>
                <a:ext cx="576262" cy="576263"/>
                <a:chOff x="6170389" y="4955815"/>
                <a:chExt cx="576064" cy="576064"/>
              </a:xfrm>
            </p:grpSpPr>
            <p:sp>
              <p:nvSpPr>
                <p:cNvPr id="32" name="圆角矩形 13">
                  <a:extLst>
                    <a:ext uri="{FF2B5EF4-FFF2-40B4-BE49-F238E27FC236}">
                      <a16:creationId xmlns:a16="http://schemas.microsoft.com/office/drawing/2014/main" id="{D008C2F5-66D7-449E-A000-F7290F4C47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4955815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1">
                  <a:extLst>
                    <a:ext uri="{FF2B5EF4-FFF2-40B4-BE49-F238E27FC236}">
                      <a16:creationId xmlns:a16="http://schemas.microsoft.com/office/drawing/2014/main" id="{779DA3CB-2539-48DD-9631-ABE46DF07D5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8628" y="5092507"/>
                  <a:ext cx="315884" cy="273385"/>
                </a:xfrm>
                <a:custGeom>
                  <a:avLst/>
                  <a:gdLst>
                    <a:gd name="T0" fmla="*/ 2147483646 w 948"/>
                    <a:gd name="T1" fmla="*/ 2147483646 h 810"/>
                    <a:gd name="T2" fmla="*/ 2147483646 w 948"/>
                    <a:gd name="T3" fmla="*/ 2147483646 h 810"/>
                    <a:gd name="T4" fmla="*/ 2147483646 w 948"/>
                    <a:gd name="T5" fmla="*/ 2147483646 h 810"/>
                    <a:gd name="T6" fmla="*/ 2147483646 w 948"/>
                    <a:gd name="T7" fmla="*/ 2147483646 h 810"/>
                    <a:gd name="T8" fmla="*/ 2147483646 w 948"/>
                    <a:gd name="T9" fmla="*/ 2147483646 h 810"/>
                    <a:gd name="T10" fmla="*/ 2147483646 w 948"/>
                    <a:gd name="T11" fmla="*/ 2147483646 h 810"/>
                    <a:gd name="T12" fmla="*/ 2147483646 w 948"/>
                    <a:gd name="T13" fmla="*/ 2147483646 h 810"/>
                    <a:gd name="T14" fmla="*/ 2147483646 w 948"/>
                    <a:gd name="T15" fmla="*/ 2147483646 h 810"/>
                    <a:gd name="T16" fmla="*/ 2147483646 w 948"/>
                    <a:gd name="T17" fmla="*/ 2147483646 h 810"/>
                    <a:gd name="T18" fmla="*/ 2147483646 w 948"/>
                    <a:gd name="T19" fmla="*/ 2147483646 h 810"/>
                    <a:gd name="T20" fmla="*/ 2147483646 w 948"/>
                    <a:gd name="T21" fmla="*/ 2147483646 h 810"/>
                    <a:gd name="T22" fmla="*/ 2147483646 w 948"/>
                    <a:gd name="T23" fmla="*/ 2147483646 h 810"/>
                    <a:gd name="T24" fmla="*/ 2147483646 w 948"/>
                    <a:gd name="T25" fmla="*/ 2147483646 h 810"/>
                    <a:gd name="T26" fmla="*/ 2147483646 w 948"/>
                    <a:gd name="T27" fmla="*/ 2147483646 h 810"/>
                    <a:gd name="T28" fmla="*/ 2147483646 w 948"/>
                    <a:gd name="T29" fmla="*/ 2147483646 h 810"/>
                    <a:gd name="T30" fmla="*/ 2147483646 w 948"/>
                    <a:gd name="T31" fmla="*/ 2147483646 h 810"/>
                    <a:gd name="T32" fmla="*/ 2147483646 w 948"/>
                    <a:gd name="T33" fmla="*/ 2147483646 h 810"/>
                    <a:gd name="T34" fmla="*/ 2147483646 w 948"/>
                    <a:gd name="T35" fmla="*/ 2147483646 h 810"/>
                    <a:gd name="T36" fmla="*/ 2147483646 w 948"/>
                    <a:gd name="T37" fmla="*/ 2147483646 h 810"/>
                    <a:gd name="T38" fmla="*/ 2147483646 w 948"/>
                    <a:gd name="T39" fmla="*/ 2147483646 h 810"/>
                    <a:gd name="T40" fmla="*/ 2147483646 w 948"/>
                    <a:gd name="T41" fmla="*/ 2147483646 h 810"/>
                    <a:gd name="T42" fmla="*/ 2147483646 w 948"/>
                    <a:gd name="T43" fmla="*/ 2147483646 h 810"/>
                    <a:gd name="T44" fmla="*/ 2147483646 w 948"/>
                    <a:gd name="T45" fmla="*/ 2147483646 h 810"/>
                    <a:gd name="T46" fmla="*/ 2147483646 w 948"/>
                    <a:gd name="T47" fmla="*/ 2147483646 h 810"/>
                    <a:gd name="T48" fmla="*/ 2147483646 w 948"/>
                    <a:gd name="T49" fmla="*/ 2147483646 h 810"/>
                    <a:gd name="T50" fmla="*/ 2147483646 w 948"/>
                    <a:gd name="T51" fmla="*/ 2147483646 h 810"/>
                    <a:gd name="T52" fmla="*/ 2147483646 w 948"/>
                    <a:gd name="T53" fmla="*/ 2147483646 h 810"/>
                    <a:gd name="T54" fmla="*/ 2147483646 w 948"/>
                    <a:gd name="T55" fmla="*/ 2147483646 h 810"/>
                    <a:gd name="T56" fmla="*/ 2147483646 w 948"/>
                    <a:gd name="T57" fmla="*/ 2147483646 h 810"/>
                    <a:gd name="T58" fmla="*/ 2147483646 w 948"/>
                    <a:gd name="T59" fmla="*/ 2147483646 h 810"/>
                    <a:gd name="T60" fmla="*/ 2147483646 w 948"/>
                    <a:gd name="T61" fmla="*/ 2147483646 h 810"/>
                    <a:gd name="T62" fmla="*/ 2147483646 w 948"/>
                    <a:gd name="T63" fmla="*/ 2147483646 h 810"/>
                    <a:gd name="T64" fmla="*/ 2147483646 w 948"/>
                    <a:gd name="T65" fmla="*/ 2147483646 h 810"/>
                    <a:gd name="T66" fmla="*/ 2147483646 w 948"/>
                    <a:gd name="T67" fmla="*/ 2147483646 h 810"/>
                    <a:gd name="T68" fmla="*/ 2147483646 w 948"/>
                    <a:gd name="T69" fmla="*/ 2147483646 h 810"/>
                    <a:gd name="T70" fmla="*/ 2147483646 w 948"/>
                    <a:gd name="T71" fmla="*/ 2147483646 h 810"/>
                    <a:gd name="T72" fmla="*/ 2147483646 w 948"/>
                    <a:gd name="T73" fmla="*/ 2147483646 h 810"/>
                    <a:gd name="T74" fmla="*/ 2147483646 w 948"/>
                    <a:gd name="T75" fmla="*/ 2147483646 h 810"/>
                    <a:gd name="T76" fmla="*/ 2147483646 w 948"/>
                    <a:gd name="T77" fmla="*/ 2147483646 h 810"/>
                    <a:gd name="T78" fmla="*/ 2147483646 w 948"/>
                    <a:gd name="T79" fmla="*/ 2147483646 h 810"/>
                    <a:gd name="T80" fmla="*/ 2147483646 w 948"/>
                    <a:gd name="T81" fmla="*/ 2147483646 h 810"/>
                    <a:gd name="T82" fmla="*/ 2147483646 w 948"/>
                    <a:gd name="T83" fmla="*/ 2147483646 h 810"/>
                    <a:gd name="T84" fmla="*/ 2147483646 w 948"/>
                    <a:gd name="T85" fmla="*/ 2147483646 h 810"/>
                    <a:gd name="T86" fmla="*/ 2147483646 w 948"/>
                    <a:gd name="T87" fmla="*/ 2147483646 h 810"/>
                    <a:gd name="T88" fmla="*/ 2147483646 w 948"/>
                    <a:gd name="T89" fmla="*/ 2147483646 h 810"/>
                    <a:gd name="T90" fmla="*/ 2147483646 w 948"/>
                    <a:gd name="T91" fmla="*/ 2147483646 h 810"/>
                    <a:gd name="T92" fmla="*/ 2147483646 w 948"/>
                    <a:gd name="T93" fmla="*/ 2147483646 h 810"/>
                    <a:gd name="T94" fmla="*/ 2147483646 w 948"/>
                    <a:gd name="T95" fmla="*/ 2147483646 h 810"/>
                    <a:gd name="T96" fmla="*/ 2147483646 w 948"/>
                    <a:gd name="T97" fmla="*/ 2147483646 h 810"/>
                    <a:gd name="T98" fmla="*/ 2147483646 w 948"/>
                    <a:gd name="T99" fmla="*/ 2147483646 h 810"/>
                    <a:gd name="T100" fmla="*/ 2147483646 w 948"/>
                    <a:gd name="T101" fmla="*/ 2147483646 h 810"/>
                    <a:gd name="T102" fmla="*/ 2147483646 w 948"/>
                    <a:gd name="T103" fmla="*/ 2147483646 h 810"/>
                    <a:gd name="T104" fmla="*/ 2147483646 w 948"/>
                    <a:gd name="T105" fmla="*/ 2147483646 h 810"/>
                    <a:gd name="T106" fmla="*/ 2147483646 w 948"/>
                    <a:gd name="T107" fmla="*/ 2147483646 h 810"/>
                    <a:gd name="T108" fmla="*/ 2147483646 w 948"/>
                    <a:gd name="T109" fmla="*/ 2147483646 h 810"/>
                    <a:gd name="T110" fmla="*/ 2147483646 w 948"/>
                    <a:gd name="T111" fmla="*/ 2147483646 h 810"/>
                    <a:gd name="T112" fmla="*/ 2147483646 w 948"/>
                    <a:gd name="T113" fmla="*/ 2147483646 h 810"/>
                    <a:gd name="T114" fmla="*/ 2147483646 w 948"/>
                    <a:gd name="T115" fmla="*/ 2147483646 h 810"/>
                    <a:gd name="T116" fmla="*/ 2147483646 w 948"/>
                    <a:gd name="T117" fmla="*/ 2147483646 h 810"/>
                    <a:gd name="T118" fmla="*/ 2147483646 w 948"/>
                    <a:gd name="T119" fmla="*/ 2147483646 h 81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948" h="810">
                      <a:moveTo>
                        <a:pt x="588" y="151"/>
                      </a:moveTo>
                      <a:cubicBezTo>
                        <a:pt x="588" y="151"/>
                        <a:pt x="588" y="152"/>
                        <a:pt x="588" y="152"/>
                      </a:cubicBezTo>
                      <a:cubicBezTo>
                        <a:pt x="588" y="153"/>
                        <a:pt x="589" y="154"/>
                        <a:pt x="589" y="155"/>
                      </a:cubicBezTo>
                      <a:cubicBezTo>
                        <a:pt x="589" y="156"/>
                        <a:pt x="589" y="156"/>
                        <a:pt x="589" y="157"/>
                      </a:cubicBezTo>
                      <a:cubicBezTo>
                        <a:pt x="589" y="158"/>
                        <a:pt x="589" y="159"/>
                        <a:pt x="589" y="161"/>
                      </a:cubicBezTo>
                      <a:cubicBezTo>
                        <a:pt x="589" y="161"/>
                        <a:pt x="589" y="161"/>
                        <a:pt x="589" y="161"/>
                      </a:cubicBezTo>
                      <a:cubicBezTo>
                        <a:pt x="589" y="162"/>
                        <a:pt x="589" y="164"/>
                        <a:pt x="589" y="165"/>
                      </a:cubicBezTo>
                      <a:cubicBezTo>
                        <a:pt x="589" y="165"/>
                        <a:pt x="589" y="166"/>
                        <a:pt x="589" y="166"/>
                      </a:cubicBezTo>
                      <a:cubicBezTo>
                        <a:pt x="589" y="167"/>
                        <a:pt x="589" y="168"/>
                        <a:pt x="589" y="169"/>
                      </a:cubicBezTo>
                      <a:cubicBezTo>
                        <a:pt x="589" y="170"/>
                        <a:pt x="589" y="170"/>
                        <a:pt x="589" y="171"/>
                      </a:cubicBezTo>
                      <a:cubicBezTo>
                        <a:pt x="588" y="178"/>
                        <a:pt x="586" y="185"/>
                        <a:pt x="584" y="191"/>
                      </a:cubicBezTo>
                      <a:cubicBezTo>
                        <a:pt x="584" y="192"/>
                        <a:pt x="583" y="193"/>
                        <a:pt x="583" y="194"/>
                      </a:cubicBezTo>
                      <a:cubicBezTo>
                        <a:pt x="583" y="195"/>
                        <a:pt x="583" y="195"/>
                        <a:pt x="583" y="195"/>
                      </a:cubicBezTo>
                      <a:cubicBezTo>
                        <a:pt x="583" y="196"/>
                        <a:pt x="582" y="197"/>
                        <a:pt x="582" y="198"/>
                      </a:cubicBezTo>
                      <a:cubicBezTo>
                        <a:pt x="582" y="198"/>
                        <a:pt x="582" y="198"/>
                        <a:pt x="582" y="198"/>
                      </a:cubicBezTo>
                      <a:cubicBezTo>
                        <a:pt x="580" y="201"/>
                        <a:pt x="579" y="204"/>
                        <a:pt x="577" y="207"/>
                      </a:cubicBezTo>
                      <a:cubicBezTo>
                        <a:pt x="577" y="207"/>
                        <a:pt x="577" y="207"/>
                        <a:pt x="577" y="208"/>
                      </a:cubicBezTo>
                      <a:cubicBezTo>
                        <a:pt x="577" y="208"/>
                        <a:pt x="576" y="209"/>
                        <a:pt x="575" y="210"/>
                      </a:cubicBezTo>
                      <a:cubicBezTo>
                        <a:pt x="575" y="210"/>
                        <a:pt x="575" y="211"/>
                        <a:pt x="575" y="211"/>
                      </a:cubicBezTo>
                      <a:cubicBezTo>
                        <a:pt x="573" y="215"/>
                        <a:pt x="570" y="218"/>
                        <a:pt x="567" y="222"/>
                      </a:cubicBezTo>
                      <a:cubicBezTo>
                        <a:pt x="567" y="222"/>
                        <a:pt x="567" y="222"/>
                        <a:pt x="567" y="222"/>
                      </a:cubicBezTo>
                      <a:cubicBezTo>
                        <a:pt x="566" y="223"/>
                        <a:pt x="566" y="224"/>
                        <a:pt x="565" y="224"/>
                      </a:cubicBezTo>
                      <a:cubicBezTo>
                        <a:pt x="565" y="224"/>
                        <a:pt x="565" y="225"/>
                        <a:pt x="565" y="225"/>
                      </a:cubicBezTo>
                      <a:cubicBezTo>
                        <a:pt x="562" y="227"/>
                        <a:pt x="560" y="230"/>
                        <a:pt x="558" y="232"/>
                      </a:cubicBezTo>
                      <a:cubicBezTo>
                        <a:pt x="558" y="232"/>
                        <a:pt x="557" y="232"/>
                        <a:pt x="557" y="232"/>
                      </a:cubicBezTo>
                      <a:cubicBezTo>
                        <a:pt x="557" y="233"/>
                        <a:pt x="556" y="233"/>
                        <a:pt x="555" y="234"/>
                      </a:cubicBezTo>
                      <a:cubicBezTo>
                        <a:pt x="555" y="234"/>
                        <a:pt x="555" y="234"/>
                        <a:pt x="554" y="234"/>
                      </a:cubicBezTo>
                      <a:cubicBezTo>
                        <a:pt x="554" y="235"/>
                        <a:pt x="553" y="236"/>
                        <a:pt x="552" y="236"/>
                      </a:cubicBezTo>
                      <a:cubicBezTo>
                        <a:pt x="547" y="240"/>
                        <a:pt x="543" y="243"/>
                        <a:pt x="537" y="246"/>
                      </a:cubicBezTo>
                      <a:cubicBezTo>
                        <a:pt x="536" y="246"/>
                        <a:pt x="535" y="247"/>
                        <a:pt x="534" y="247"/>
                      </a:cubicBezTo>
                      <a:cubicBezTo>
                        <a:pt x="533" y="247"/>
                        <a:pt x="533" y="248"/>
                        <a:pt x="532" y="248"/>
                      </a:cubicBezTo>
                      <a:cubicBezTo>
                        <a:pt x="532" y="248"/>
                        <a:pt x="531" y="249"/>
                        <a:pt x="530" y="249"/>
                      </a:cubicBezTo>
                      <a:cubicBezTo>
                        <a:pt x="529" y="249"/>
                        <a:pt x="529" y="249"/>
                        <a:pt x="528" y="249"/>
                      </a:cubicBezTo>
                      <a:cubicBezTo>
                        <a:pt x="527" y="250"/>
                        <a:pt x="526" y="250"/>
                        <a:pt x="525" y="251"/>
                      </a:cubicBezTo>
                      <a:cubicBezTo>
                        <a:pt x="525" y="251"/>
                        <a:pt x="525" y="251"/>
                        <a:pt x="525" y="251"/>
                      </a:cubicBezTo>
                      <a:cubicBezTo>
                        <a:pt x="523" y="251"/>
                        <a:pt x="522" y="252"/>
                        <a:pt x="520" y="252"/>
                      </a:cubicBezTo>
                      <a:cubicBezTo>
                        <a:pt x="520" y="252"/>
                        <a:pt x="520" y="252"/>
                        <a:pt x="519" y="252"/>
                      </a:cubicBezTo>
                      <a:cubicBezTo>
                        <a:pt x="518" y="253"/>
                        <a:pt x="517" y="253"/>
                        <a:pt x="516" y="253"/>
                      </a:cubicBezTo>
                      <a:cubicBezTo>
                        <a:pt x="516" y="253"/>
                        <a:pt x="515" y="253"/>
                        <a:pt x="515" y="253"/>
                      </a:cubicBezTo>
                      <a:cubicBezTo>
                        <a:pt x="514" y="254"/>
                        <a:pt x="512" y="254"/>
                        <a:pt x="511" y="254"/>
                      </a:cubicBezTo>
                      <a:cubicBezTo>
                        <a:pt x="509" y="254"/>
                        <a:pt x="508" y="255"/>
                        <a:pt x="506" y="255"/>
                      </a:cubicBezTo>
                      <a:cubicBezTo>
                        <a:pt x="506" y="255"/>
                        <a:pt x="506" y="255"/>
                        <a:pt x="505" y="255"/>
                      </a:cubicBezTo>
                      <a:cubicBezTo>
                        <a:pt x="504" y="255"/>
                        <a:pt x="503" y="255"/>
                        <a:pt x="502" y="255"/>
                      </a:cubicBezTo>
                      <a:cubicBezTo>
                        <a:pt x="502" y="255"/>
                        <a:pt x="501" y="255"/>
                        <a:pt x="501" y="255"/>
                      </a:cubicBezTo>
                      <a:cubicBezTo>
                        <a:pt x="499" y="255"/>
                        <a:pt x="498" y="255"/>
                        <a:pt x="496" y="255"/>
                      </a:cubicBezTo>
                      <a:cubicBezTo>
                        <a:pt x="496" y="255"/>
                        <a:pt x="496" y="255"/>
                        <a:pt x="496" y="255"/>
                      </a:cubicBezTo>
                      <a:cubicBezTo>
                        <a:pt x="495" y="255"/>
                        <a:pt x="494" y="255"/>
                        <a:pt x="492" y="255"/>
                      </a:cubicBezTo>
                      <a:cubicBezTo>
                        <a:pt x="492" y="255"/>
                        <a:pt x="491" y="255"/>
                        <a:pt x="491" y="255"/>
                      </a:cubicBezTo>
                      <a:cubicBezTo>
                        <a:pt x="490" y="255"/>
                        <a:pt x="489" y="255"/>
                        <a:pt x="488" y="255"/>
                      </a:cubicBezTo>
                      <a:cubicBezTo>
                        <a:pt x="488" y="255"/>
                        <a:pt x="487" y="255"/>
                        <a:pt x="487" y="255"/>
                      </a:cubicBezTo>
                      <a:cubicBezTo>
                        <a:pt x="485" y="255"/>
                        <a:pt x="484" y="255"/>
                        <a:pt x="483" y="255"/>
                      </a:cubicBezTo>
                      <a:cubicBezTo>
                        <a:pt x="477" y="254"/>
                        <a:pt x="471" y="253"/>
                        <a:pt x="466" y="251"/>
                      </a:cubicBezTo>
                      <a:cubicBezTo>
                        <a:pt x="465" y="250"/>
                        <a:pt x="464" y="250"/>
                        <a:pt x="463" y="250"/>
                      </a:cubicBezTo>
                      <a:cubicBezTo>
                        <a:pt x="463" y="250"/>
                        <a:pt x="462" y="250"/>
                        <a:pt x="462" y="249"/>
                      </a:cubicBezTo>
                      <a:cubicBezTo>
                        <a:pt x="461" y="249"/>
                        <a:pt x="460" y="249"/>
                        <a:pt x="459" y="248"/>
                      </a:cubicBezTo>
                      <a:cubicBezTo>
                        <a:pt x="459" y="248"/>
                        <a:pt x="459" y="248"/>
                        <a:pt x="459" y="248"/>
                      </a:cubicBezTo>
                      <a:cubicBezTo>
                        <a:pt x="456" y="247"/>
                        <a:pt x="453" y="245"/>
                        <a:pt x="450" y="244"/>
                      </a:cubicBezTo>
                      <a:cubicBezTo>
                        <a:pt x="450" y="244"/>
                        <a:pt x="450" y="244"/>
                        <a:pt x="450" y="244"/>
                      </a:cubicBezTo>
                      <a:cubicBezTo>
                        <a:pt x="449" y="243"/>
                        <a:pt x="448" y="243"/>
                        <a:pt x="447" y="242"/>
                      </a:cubicBezTo>
                      <a:cubicBezTo>
                        <a:pt x="447" y="242"/>
                        <a:pt x="447" y="242"/>
                        <a:pt x="446" y="242"/>
                      </a:cubicBezTo>
                      <a:cubicBezTo>
                        <a:pt x="443" y="239"/>
                        <a:pt x="439" y="237"/>
                        <a:pt x="436" y="234"/>
                      </a:cubicBezTo>
                      <a:cubicBezTo>
                        <a:pt x="435" y="234"/>
                        <a:pt x="435" y="234"/>
                        <a:pt x="435" y="234"/>
                      </a:cubicBezTo>
                      <a:cubicBezTo>
                        <a:pt x="434" y="233"/>
                        <a:pt x="434" y="232"/>
                        <a:pt x="433" y="232"/>
                      </a:cubicBezTo>
                      <a:cubicBezTo>
                        <a:pt x="433" y="231"/>
                        <a:pt x="433" y="231"/>
                        <a:pt x="432" y="231"/>
                      </a:cubicBezTo>
                      <a:cubicBezTo>
                        <a:pt x="430" y="229"/>
                        <a:pt x="428" y="227"/>
                        <a:pt x="425" y="224"/>
                      </a:cubicBezTo>
                      <a:cubicBezTo>
                        <a:pt x="425" y="224"/>
                        <a:pt x="425" y="224"/>
                        <a:pt x="425" y="224"/>
                      </a:cubicBezTo>
                      <a:cubicBezTo>
                        <a:pt x="425" y="223"/>
                        <a:pt x="424" y="222"/>
                        <a:pt x="423" y="222"/>
                      </a:cubicBezTo>
                      <a:cubicBezTo>
                        <a:pt x="423" y="221"/>
                        <a:pt x="423" y="221"/>
                        <a:pt x="423" y="221"/>
                      </a:cubicBezTo>
                      <a:cubicBezTo>
                        <a:pt x="422" y="220"/>
                        <a:pt x="421" y="219"/>
                        <a:pt x="421" y="218"/>
                      </a:cubicBezTo>
                      <a:cubicBezTo>
                        <a:pt x="417" y="213"/>
                        <a:pt x="413" y="207"/>
                        <a:pt x="410" y="200"/>
                      </a:cubicBezTo>
                      <a:cubicBezTo>
                        <a:pt x="410" y="200"/>
                        <a:pt x="410" y="199"/>
                        <a:pt x="409" y="199"/>
                      </a:cubicBezTo>
                      <a:cubicBezTo>
                        <a:pt x="409" y="198"/>
                        <a:pt x="409" y="197"/>
                        <a:pt x="408" y="196"/>
                      </a:cubicBezTo>
                      <a:cubicBezTo>
                        <a:pt x="408" y="196"/>
                        <a:pt x="408" y="195"/>
                        <a:pt x="408" y="195"/>
                      </a:cubicBezTo>
                      <a:cubicBezTo>
                        <a:pt x="407" y="194"/>
                        <a:pt x="407" y="193"/>
                        <a:pt x="407" y="191"/>
                      </a:cubicBezTo>
                      <a:cubicBezTo>
                        <a:pt x="406" y="191"/>
                        <a:pt x="406" y="191"/>
                        <a:pt x="406" y="191"/>
                      </a:cubicBezTo>
                      <a:cubicBezTo>
                        <a:pt x="406" y="190"/>
                        <a:pt x="406" y="188"/>
                        <a:pt x="405" y="187"/>
                      </a:cubicBezTo>
                      <a:cubicBezTo>
                        <a:pt x="405" y="187"/>
                        <a:pt x="405" y="186"/>
                        <a:pt x="405" y="186"/>
                      </a:cubicBezTo>
                      <a:cubicBezTo>
                        <a:pt x="405" y="185"/>
                        <a:pt x="404" y="184"/>
                        <a:pt x="404" y="183"/>
                      </a:cubicBezTo>
                      <a:cubicBezTo>
                        <a:pt x="404" y="182"/>
                        <a:pt x="404" y="182"/>
                        <a:pt x="404" y="181"/>
                      </a:cubicBezTo>
                      <a:cubicBezTo>
                        <a:pt x="404" y="180"/>
                        <a:pt x="403" y="179"/>
                        <a:pt x="403" y="177"/>
                      </a:cubicBezTo>
                      <a:cubicBezTo>
                        <a:pt x="403" y="176"/>
                        <a:pt x="403" y="174"/>
                        <a:pt x="402" y="173"/>
                      </a:cubicBezTo>
                      <a:cubicBezTo>
                        <a:pt x="402" y="173"/>
                        <a:pt x="402" y="172"/>
                        <a:pt x="402" y="172"/>
                      </a:cubicBezTo>
                      <a:cubicBezTo>
                        <a:pt x="402" y="171"/>
                        <a:pt x="402" y="170"/>
                        <a:pt x="402" y="169"/>
                      </a:cubicBezTo>
                      <a:cubicBezTo>
                        <a:pt x="402" y="168"/>
                        <a:pt x="402" y="168"/>
                        <a:pt x="402" y="167"/>
                      </a:cubicBezTo>
                      <a:cubicBezTo>
                        <a:pt x="402" y="166"/>
                        <a:pt x="402" y="164"/>
                        <a:pt x="402" y="163"/>
                      </a:cubicBezTo>
                      <a:cubicBezTo>
                        <a:pt x="402" y="163"/>
                        <a:pt x="402" y="163"/>
                        <a:pt x="402" y="163"/>
                      </a:cubicBezTo>
                      <a:cubicBezTo>
                        <a:pt x="402" y="161"/>
                        <a:pt x="402" y="160"/>
                        <a:pt x="402" y="159"/>
                      </a:cubicBezTo>
                      <a:cubicBezTo>
                        <a:pt x="402" y="158"/>
                        <a:pt x="402" y="158"/>
                        <a:pt x="402" y="157"/>
                      </a:cubicBezTo>
                      <a:cubicBezTo>
                        <a:pt x="402" y="156"/>
                        <a:pt x="402" y="156"/>
                        <a:pt x="402" y="155"/>
                      </a:cubicBezTo>
                      <a:cubicBezTo>
                        <a:pt x="402" y="154"/>
                        <a:pt x="402" y="154"/>
                        <a:pt x="402" y="153"/>
                      </a:cubicBezTo>
                      <a:cubicBezTo>
                        <a:pt x="402" y="152"/>
                        <a:pt x="402" y="151"/>
                        <a:pt x="403" y="149"/>
                      </a:cubicBezTo>
                      <a:cubicBezTo>
                        <a:pt x="403" y="149"/>
                        <a:pt x="403" y="149"/>
                        <a:pt x="403" y="149"/>
                      </a:cubicBezTo>
                      <a:cubicBezTo>
                        <a:pt x="403" y="143"/>
                        <a:pt x="405" y="138"/>
                        <a:pt x="406" y="132"/>
                      </a:cubicBezTo>
                      <a:cubicBezTo>
                        <a:pt x="407" y="131"/>
                        <a:pt x="407" y="130"/>
                        <a:pt x="408" y="129"/>
                      </a:cubicBezTo>
                      <a:cubicBezTo>
                        <a:pt x="408" y="129"/>
                        <a:pt x="408" y="129"/>
                        <a:pt x="408" y="129"/>
                      </a:cubicBezTo>
                      <a:cubicBezTo>
                        <a:pt x="408" y="128"/>
                        <a:pt x="409" y="127"/>
                        <a:pt x="409" y="126"/>
                      </a:cubicBezTo>
                      <a:cubicBezTo>
                        <a:pt x="409" y="126"/>
                        <a:pt x="409" y="126"/>
                        <a:pt x="409" y="126"/>
                      </a:cubicBezTo>
                      <a:cubicBezTo>
                        <a:pt x="410" y="123"/>
                        <a:pt x="412" y="120"/>
                        <a:pt x="413" y="117"/>
                      </a:cubicBezTo>
                      <a:cubicBezTo>
                        <a:pt x="413" y="117"/>
                        <a:pt x="414" y="116"/>
                        <a:pt x="414" y="116"/>
                      </a:cubicBezTo>
                      <a:cubicBezTo>
                        <a:pt x="414" y="115"/>
                        <a:pt x="415" y="114"/>
                        <a:pt x="415" y="114"/>
                      </a:cubicBezTo>
                      <a:cubicBezTo>
                        <a:pt x="415" y="113"/>
                        <a:pt x="415" y="113"/>
                        <a:pt x="416" y="113"/>
                      </a:cubicBezTo>
                      <a:cubicBezTo>
                        <a:pt x="418" y="109"/>
                        <a:pt x="420" y="106"/>
                        <a:pt x="423" y="102"/>
                      </a:cubicBezTo>
                      <a:cubicBezTo>
                        <a:pt x="423" y="102"/>
                        <a:pt x="423" y="102"/>
                        <a:pt x="424" y="102"/>
                      </a:cubicBezTo>
                      <a:cubicBezTo>
                        <a:pt x="424" y="101"/>
                        <a:pt x="425" y="100"/>
                        <a:pt x="426" y="99"/>
                      </a:cubicBezTo>
                      <a:cubicBezTo>
                        <a:pt x="426" y="99"/>
                        <a:pt x="426" y="99"/>
                        <a:pt x="426" y="99"/>
                      </a:cubicBezTo>
                      <a:cubicBezTo>
                        <a:pt x="428" y="97"/>
                        <a:pt x="431" y="94"/>
                        <a:pt x="433" y="92"/>
                      </a:cubicBezTo>
                      <a:cubicBezTo>
                        <a:pt x="433" y="92"/>
                        <a:pt x="433" y="92"/>
                        <a:pt x="433" y="92"/>
                      </a:cubicBezTo>
                      <a:cubicBezTo>
                        <a:pt x="434" y="91"/>
                        <a:pt x="435" y="90"/>
                        <a:pt x="436" y="90"/>
                      </a:cubicBezTo>
                      <a:cubicBezTo>
                        <a:pt x="436" y="90"/>
                        <a:pt x="436" y="89"/>
                        <a:pt x="436" y="89"/>
                      </a:cubicBezTo>
                      <a:cubicBezTo>
                        <a:pt x="437" y="89"/>
                        <a:pt x="438" y="88"/>
                        <a:pt x="439" y="87"/>
                      </a:cubicBezTo>
                      <a:cubicBezTo>
                        <a:pt x="443" y="84"/>
                        <a:pt x="448" y="81"/>
                        <a:pt x="453" y="78"/>
                      </a:cubicBezTo>
                      <a:cubicBezTo>
                        <a:pt x="454" y="78"/>
                        <a:pt x="456" y="77"/>
                        <a:pt x="457" y="77"/>
                      </a:cubicBezTo>
                      <a:cubicBezTo>
                        <a:pt x="457" y="76"/>
                        <a:pt x="458" y="76"/>
                        <a:pt x="458" y="76"/>
                      </a:cubicBezTo>
                      <a:cubicBezTo>
                        <a:pt x="459" y="76"/>
                        <a:pt x="460" y="75"/>
                        <a:pt x="461" y="75"/>
                      </a:cubicBezTo>
                      <a:cubicBezTo>
                        <a:pt x="461" y="75"/>
                        <a:pt x="462" y="74"/>
                        <a:pt x="462" y="74"/>
                      </a:cubicBezTo>
                      <a:cubicBezTo>
                        <a:pt x="463" y="74"/>
                        <a:pt x="465" y="73"/>
                        <a:pt x="466" y="73"/>
                      </a:cubicBezTo>
                      <a:cubicBezTo>
                        <a:pt x="466" y="73"/>
                        <a:pt x="466" y="73"/>
                        <a:pt x="466" y="73"/>
                      </a:cubicBezTo>
                      <a:cubicBezTo>
                        <a:pt x="467" y="72"/>
                        <a:pt x="469" y="72"/>
                        <a:pt x="470" y="72"/>
                      </a:cubicBezTo>
                      <a:cubicBezTo>
                        <a:pt x="471" y="72"/>
                        <a:pt x="471" y="71"/>
                        <a:pt x="471" y="71"/>
                      </a:cubicBezTo>
                      <a:cubicBezTo>
                        <a:pt x="472" y="71"/>
                        <a:pt x="473" y="71"/>
                        <a:pt x="474" y="71"/>
                      </a:cubicBezTo>
                      <a:cubicBezTo>
                        <a:pt x="475" y="71"/>
                        <a:pt x="475" y="70"/>
                        <a:pt x="476" y="70"/>
                      </a:cubicBezTo>
                      <a:cubicBezTo>
                        <a:pt x="477" y="70"/>
                        <a:pt x="479" y="70"/>
                        <a:pt x="480" y="70"/>
                      </a:cubicBezTo>
                      <a:cubicBezTo>
                        <a:pt x="481" y="69"/>
                        <a:pt x="483" y="69"/>
                        <a:pt x="484" y="69"/>
                      </a:cubicBezTo>
                      <a:cubicBezTo>
                        <a:pt x="485" y="69"/>
                        <a:pt x="485" y="69"/>
                        <a:pt x="486" y="69"/>
                      </a:cubicBezTo>
                      <a:cubicBezTo>
                        <a:pt x="487" y="69"/>
                        <a:pt x="488" y="69"/>
                        <a:pt x="489" y="69"/>
                      </a:cubicBezTo>
                      <a:cubicBezTo>
                        <a:pt x="489" y="68"/>
                        <a:pt x="490" y="68"/>
                        <a:pt x="490" y="68"/>
                      </a:cubicBezTo>
                      <a:cubicBezTo>
                        <a:pt x="491" y="68"/>
                        <a:pt x="493" y="68"/>
                        <a:pt x="494" y="68"/>
                      </a:cubicBezTo>
                      <a:cubicBezTo>
                        <a:pt x="494" y="68"/>
                        <a:pt x="494" y="68"/>
                        <a:pt x="495" y="68"/>
                      </a:cubicBezTo>
                      <a:cubicBezTo>
                        <a:pt x="496" y="68"/>
                        <a:pt x="497" y="68"/>
                        <a:pt x="498" y="68"/>
                      </a:cubicBezTo>
                      <a:cubicBezTo>
                        <a:pt x="499" y="68"/>
                        <a:pt x="499" y="68"/>
                        <a:pt x="500" y="68"/>
                      </a:cubicBezTo>
                      <a:cubicBezTo>
                        <a:pt x="501" y="68"/>
                        <a:pt x="502" y="68"/>
                        <a:pt x="503" y="69"/>
                      </a:cubicBezTo>
                      <a:cubicBezTo>
                        <a:pt x="503" y="69"/>
                        <a:pt x="504" y="69"/>
                        <a:pt x="504" y="69"/>
                      </a:cubicBezTo>
                      <a:cubicBezTo>
                        <a:pt x="505" y="69"/>
                        <a:pt x="507" y="69"/>
                        <a:pt x="508" y="69"/>
                      </a:cubicBezTo>
                      <a:cubicBezTo>
                        <a:pt x="514" y="70"/>
                        <a:pt x="519" y="71"/>
                        <a:pt x="525" y="73"/>
                      </a:cubicBezTo>
                      <a:cubicBezTo>
                        <a:pt x="526" y="73"/>
                        <a:pt x="527" y="74"/>
                        <a:pt x="528" y="74"/>
                      </a:cubicBezTo>
                      <a:cubicBezTo>
                        <a:pt x="528" y="74"/>
                        <a:pt x="528" y="74"/>
                        <a:pt x="528" y="74"/>
                      </a:cubicBezTo>
                      <a:cubicBezTo>
                        <a:pt x="529" y="75"/>
                        <a:pt x="530" y="75"/>
                        <a:pt x="531" y="75"/>
                      </a:cubicBezTo>
                      <a:cubicBezTo>
                        <a:pt x="531" y="75"/>
                        <a:pt x="532" y="76"/>
                        <a:pt x="532" y="76"/>
                      </a:cubicBezTo>
                      <a:cubicBezTo>
                        <a:pt x="535" y="77"/>
                        <a:pt x="538" y="78"/>
                        <a:pt x="541" y="80"/>
                      </a:cubicBezTo>
                      <a:cubicBezTo>
                        <a:pt x="541" y="80"/>
                        <a:pt x="541" y="80"/>
                        <a:pt x="541" y="80"/>
                      </a:cubicBezTo>
                      <a:cubicBezTo>
                        <a:pt x="542" y="81"/>
                        <a:pt x="543" y="81"/>
                        <a:pt x="544" y="82"/>
                      </a:cubicBezTo>
                      <a:cubicBezTo>
                        <a:pt x="544" y="82"/>
                        <a:pt x="544" y="82"/>
                        <a:pt x="544" y="82"/>
                      </a:cubicBezTo>
                      <a:cubicBezTo>
                        <a:pt x="548" y="84"/>
                        <a:pt x="552" y="87"/>
                        <a:pt x="555" y="90"/>
                      </a:cubicBezTo>
                      <a:cubicBezTo>
                        <a:pt x="555" y="90"/>
                        <a:pt x="555" y="90"/>
                        <a:pt x="556" y="90"/>
                      </a:cubicBezTo>
                      <a:cubicBezTo>
                        <a:pt x="556" y="91"/>
                        <a:pt x="557" y="92"/>
                        <a:pt x="558" y="92"/>
                      </a:cubicBezTo>
                      <a:cubicBezTo>
                        <a:pt x="558" y="92"/>
                        <a:pt x="558" y="92"/>
                        <a:pt x="558" y="93"/>
                      </a:cubicBezTo>
                      <a:cubicBezTo>
                        <a:pt x="561" y="95"/>
                        <a:pt x="563" y="97"/>
                        <a:pt x="565" y="100"/>
                      </a:cubicBezTo>
                      <a:cubicBezTo>
                        <a:pt x="565" y="100"/>
                        <a:pt x="565" y="100"/>
                        <a:pt x="565" y="100"/>
                      </a:cubicBezTo>
                      <a:cubicBezTo>
                        <a:pt x="566" y="101"/>
                        <a:pt x="567" y="101"/>
                        <a:pt x="567" y="102"/>
                      </a:cubicBezTo>
                      <a:cubicBezTo>
                        <a:pt x="568" y="102"/>
                        <a:pt x="568" y="103"/>
                        <a:pt x="568" y="103"/>
                      </a:cubicBezTo>
                      <a:cubicBezTo>
                        <a:pt x="569" y="104"/>
                        <a:pt x="569" y="104"/>
                        <a:pt x="570" y="105"/>
                      </a:cubicBezTo>
                      <a:cubicBezTo>
                        <a:pt x="573" y="110"/>
                        <a:pt x="576" y="115"/>
                        <a:pt x="579" y="120"/>
                      </a:cubicBezTo>
                      <a:cubicBezTo>
                        <a:pt x="580" y="121"/>
                        <a:pt x="580" y="122"/>
                        <a:pt x="581" y="123"/>
                      </a:cubicBezTo>
                      <a:cubicBezTo>
                        <a:pt x="581" y="124"/>
                        <a:pt x="581" y="124"/>
                        <a:pt x="581" y="125"/>
                      </a:cubicBezTo>
                      <a:cubicBezTo>
                        <a:pt x="582" y="126"/>
                        <a:pt x="582" y="127"/>
                        <a:pt x="582" y="127"/>
                      </a:cubicBezTo>
                      <a:cubicBezTo>
                        <a:pt x="583" y="128"/>
                        <a:pt x="583" y="128"/>
                        <a:pt x="583" y="129"/>
                      </a:cubicBezTo>
                      <a:cubicBezTo>
                        <a:pt x="583" y="130"/>
                        <a:pt x="584" y="131"/>
                        <a:pt x="584" y="132"/>
                      </a:cubicBezTo>
                      <a:cubicBezTo>
                        <a:pt x="584" y="132"/>
                        <a:pt x="584" y="133"/>
                        <a:pt x="584" y="133"/>
                      </a:cubicBezTo>
                      <a:cubicBezTo>
                        <a:pt x="585" y="134"/>
                        <a:pt x="585" y="135"/>
                        <a:pt x="585" y="137"/>
                      </a:cubicBezTo>
                      <a:lnTo>
                        <a:pt x="586" y="138"/>
                      </a:lnTo>
                      <a:cubicBezTo>
                        <a:pt x="586" y="139"/>
                        <a:pt x="586" y="140"/>
                        <a:pt x="587" y="141"/>
                      </a:cubicBezTo>
                      <a:cubicBezTo>
                        <a:pt x="587" y="141"/>
                        <a:pt x="587" y="142"/>
                        <a:pt x="587" y="142"/>
                      </a:cubicBezTo>
                      <a:cubicBezTo>
                        <a:pt x="587" y="144"/>
                        <a:pt x="587" y="145"/>
                        <a:pt x="588" y="147"/>
                      </a:cubicBezTo>
                      <a:cubicBezTo>
                        <a:pt x="588" y="148"/>
                        <a:pt x="588" y="149"/>
                        <a:pt x="588" y="151"/>
                      </a:cubicBezTo>
                      <a:close/>
                      <a:moveTo>
                        <a:pt x="657" y="163"/>
                      </a:moveTo>
                      <a:lnTo>
                        <a:pt x="648" y="108"/>
                      </a:lnTo>
                      <a:lnTo>
                        <a:pt x="616" y="114"/>
                      </a:lnTo>
                      <a:cubicBezTo>
                        <a:pt x="611" y="99"/>
                        <a:pt x="602" y="86"/>
                        <a:pt x="592" y="74"/>
                      </a:cubicBezTo>
                      <a:lnTo>
                        <a:pt x="611" y="48"/>
                      </a:lnTo>
                      <a:lnTo>
                        <a:pt x="565" y="16"/>
                      </a:lnTo>
                      <a:lnTo>
                        <a:pt x="547" y="42"/>
                      </a:lnTo>
                      <a:cubicBezTo>
                        <a:pt x="533" y="36"/>
                        <a:pt x="518" y="32"/>
                        <a:pt x="502" y="32"/>
                      </a:cubicBezTo>
                      <a:lnTo>
                        <a:pt x="497" y="0"/>
                      </a:lnTo>
                      <a:lnTo>
                        <a:pt x="442" y="9"/>
                      </a:lnTo>
                      <a:lnTo>
                        <a:pt x="447" y="41"/>
                      </a:lnTo>
                      <a:cubicBezTo>
                        <a:pt x="432" y="47"/>
                        <a:pt x="419" y="55"/>
                        <a:pt x="408" y="65"/>
                      </a:cubicBezTo>
                      <a:lnTo>
                        <a:pt x="382" y="47"/>
                      </a:lnTo>
                      <a:lnTo>
                        <a:pt x="350" y="92"/>
                      </a:lnTo>
                      <a:lnTo>
                        <a:pt x="376" y="110"/>
                      </a:lnTo>
                      <a:cubicBezTo>
                        <a:pt x="370" y="124"/>
                        <a:pt x="366" y="140"/>
                        <a:pt x="365" y="155"/>
                      </a:cubicBezTo>
                      <a:lnTo>
                        <a:pt x="334" y="161"/>
                      </a:lnTo>
                      <a:lnTo>
                        <a:pt x="343" y="215"/>
                      </a:lnTo>
                      <a:lnTo>
                        <a:pt x="374" y="210"/>
                      </a:lnTo>
                      <a:cubicBezTo>
                        <a:pt x="380" y="225"/>
                        <a:pt x="388" y="238"/>
                        <a:pt x="399" y="249"/>
                      </a:cubicBezTo>
                      <a:lnTo>
                        <a:pt x="380" y="275"/>
                      </a:lnTo>
                      <a:lnTo>
                        <a:pt x="425" y="308"/>
                      </a:lnTo>
                      <a:lnTo>
                        <a:pt x="444" y="282"/>
                      </a:lnTo>
                      <a:cubicBezTo>
                        <a:pt x="458" y="288"/>
                        <a:pt x="473" y="291"/>
                        <a:pt x="489" y="292"/>
                      </a:cubicBezTo>
                      <a:lnTo>
                        <a:pt x="494" y="324"/>
                      </a:lnTo>
                      <a:lnTo>
                        <a:pt x="549" y="315"/>
                      </a:lnTo>
                      <a:lnTo>
                        <a:pt x="544" y="283"/>
                      </a:lnTo>
                      <a:cubicBezTo>
                        <a:pt x="558" y="277"/>
                        <a:pt x="571" y="269"/>
                        <a:pt x="583" y="258"/>
                      </a:cubicBezTo>
                      <a:lnTo>
                        <a:pt x="609" y="277"/>
                      </a:lnTo>
                      <a:lnTo>
                        <a:pt x="641" y="232"/>
                      </a:lnTo>
                      <a:lnTo>
                        <a:pt x="615" y="213"/>
                      </a:lnTo>
                      <a:cubicBezTo>
                        <a:pt x="621" y="199"/>
                        <a:pt x="625" y="184"/>
                        <a:pt x="625" y="168"/>
                      </a:cubicBezTo>
                      <a:lnTo>
                        <a:pt x="657" y="163"/>
                      </a:lnTo>
                      <a:close/>
                      <a:moveTo>
                        <a:pt x="453" y="544"/>
                      </a:moveTo>
                      <a:cubicBezTo>
                        <a:pt x="453" y="545"/>
                        <a:pt x="453" y="546"/>
                        <a:pt x="453" y="547"/>
                      </a:cubicBezTo>
                      <a:cubicBezTo>
                        <a:pt x="452" y="548"/>
                        <a:pt x="452" y="550"/>
                        <a:pt x="452" y="552"/>
                      </a:cubicBezTo>
                      <a:cubicBezTo>
                        <a:pt x="452" y="553"/>
                        <a:pt x="451" y="554"/>
                        <a:pt x="451" y="554"/>
                      </a:cubicBezTo>
                      <a:cubicBezTo>
                        <a:pt x="451" y="557"/>
                        <a:pt x="450" y="559"/>
                        <a:pt x="450" y="562"/>
                      </a:cubicBezTo>
                      <a:cubicBezTo>
                        <a:pt x="450" y="562"/>
                        <a:pt x="450" y="562"/>
                        <a:pt x="449" y="562"/>
                      </a:cubicBezTo>
                      <a:cubicBezTo>
                        <a:pt x="449" y="565"/>
                        <a:pt x="448" y="567"/>
                        <a:pt x="448" y="569"/>
                      </a:cubicBezTo>
                      <a:cubicBezTo>
                        <a:pt x="447" y="570"/>
                        <a:pt x="447" y="570"/>
                        <a:pt x="447" y="571"/>
                      </a:cubicBezTo>
                      <a:cubicBezTo>
                        <a:pt x="447" y="573"/>
                        <a:pt x="446" y="575"/>
                        <a:pt x="445" y="576"/>
                      </a:cubicBezTo>
                      <a:cubicBezTo>
                        <a:pt x="445" y="577"/>
                        <a:pt x="445" y="578"/>
                        <a:pt x="445" y="579"/>
                      </a:cubicBezTo>
                      <a:cubicBezTo>
                        <a:pt x="440" y="591"/>
                        <a:pt x="435" y="602"/>
                        <a:pt x="428" y="612"/>
                      </a:cubicBezTo>
                      <a:cubicBezTo>
                        <a:pt x="427" y="614"/>
                        <a:pt x="426" y="616"/>
                        <a:pt x="425" y="617"/>
                      </a:cubicBezTo>
                      <a:cubicBezTo>
                        <a:pt x="424" y="617"/>
                        <a:pt x="424" y="618"/>
                        <a:pt x="424" y="618"/>
                      </a:cubicBezTo>
                      <a:cubicBezTo>
                        <a:pt x="423" y="620"/>
                        <a:pt x="422" y="621"/>
                        <a:pt x="421" y="623"/>
                      </a:cubicBezTo>
                      <a:cubicBezTo>
                        <a:pt x="421" y="623"/>
                        <a:pt x="420" y="623"/>
                        <a:pt x="420" y="623"/>
                      </a:cubicBezTo>
                      <a:cubicBezTo>
                        <a:pt x="417" y="628"/>
                        <a:pt x="413" y="632"/>
                        <a:pt x="409" y="637"/>
                      </a:cubicBezTo>
                      <a:cubicBezTo>
                        <a:pt x="409" y="637"/>
                        <a:pt x="409" y="637"/>
                        <a:pt x="408" y="637"/>
                      </a:cubicBezTo>
                      <a:cubicBezTo>
                        <a:pt x="407" y="639"/>
                        <a:pt x="406" y="640"/>
                        <a:pt x="404" y="641"/>
                      </a:cubicBezTo>
                      <a:cubicBezTo>
                        <a:pt x="404" y="641"/>
                        <a:pt x="404" y="642"/>
                        <a:pt x="404" y="642"/>
                      </a:cubicBezTo>
                      <a:cubicBezTo>
                        <a:pt x="398" y="648"/>
                        <a:pt x="392" y="653"/>
                        <a:pt x="386" y="657"/>
                      </a:cubicBezTo>
                      <a:cubicBezTo>
                        <a:pt x="385" y="657"/>
                        <a:pt x="385" y="658"/>
                        <a:pt x="385" y="658"/>
                      </a:cubicBezTo>
                      <a:cubicBezTo>
                        <a:pt x="383" y="659"/>
                        <a:pt x="382" y="660"/>
                        <a:pt x="380" y="661"/>
                      </a:cubicBezTo>
                      <a:cubicBezTo>
                        <a:pt x="380" y="661"/>
                        <a:pt x="379" y="661"/>
                        <a:pt x="379" y="662"/>
                      </a:cubicBezTo>
                      <a:cubicBezTo>
                        <a:pt x="374" y="665"/>
                        <a:pt x="369" y="668"/>
                        <a:pt x="364" y="670"/>
                      </a:cubicBezTo>
                      <a:cubicBezTo>
                        <a:pt x="364" y="671"/>
                        <a:pt x="364" y="671"/>
                        <a:pt x="363" y="671"/>
                      </a:cubicBezTo>
                      <a:cubicBezTo>
                        <a:pt x="362" y="672"/>
                        <a:pt x="360" y="672"/>
                        <a:pt x="358" y="673"/>
                      </a:cubicBezTo>
                      <a:cubicBezTo>
                        <a:pt x="358" y="673"/>
                        <a:pt x="358" y="674"/>
                        <a:pt x="357" y="674"/>
                      </a:cubicBezTo>
                      <a:cubicBezTo>
                        <a:pt x="356" y="675"/>
                        <a:pt x="354" y="675"/>
                        <a:pt x="352" y="676"/>
                      </a:cubicBezTo>
                      <a:cubicBezTo>
                        <a:pt x="343" y="680"/>
                        <a:pt x="333" y="683"/>
                        <a:pt x="323" y="685"/>
                      </a:cubicBezTo>
                      <a:cubicBezTo>
                        <a:pt x="321" y="686"/>
                        <a:pt x="318" y="686"/>
                        <a:pt x="316" y="687"/>
                      </a:cubicBezTo>
                      <a:cubicBezTo>
                        <a:pt x="315" y="687"/>
                        <a:pt x="314" y="687"/>
                        <a:pt x="313" y="687"/>
                      </a:cubicBezTo>
                      <a:cubicBezTo>
                        <a:pt x="312" y="687"/>
                        <a:pt x="310" y="688"/>
                        <a:pt x="308" y="688"/>
                      </a:cubicBezTo>
                      <a:cubicBezTo>
                        <a:pt x="307" y="688"/>
                        <a:pt x="307" y="688"/>
                        <a:pt x="306" y="688"/>
                      </a:cubicBezTo>
                      <a:cubicBezTo>
                        <a:pt x="304" y="688"/>
                        <a:pt x="301" y="689"/>
                        <a:pt x="299" y="689"/>
                      </a:cubicBezTo>
                      <a:cubicBezTo>
                        <a:pt x="299" y="689"/>
                        <a:pt x="299" y="689"/>
                        <a:pt x="298" y="689"/>
                      </a:cubicBezTo>
                      <a:cubicBezTo>
                        <a:pt x="296" y="689"/>
                        <a:pt x="293" y="689"/>
                        <a:pt x="291" y="689"/>
                      </a:cubicBezTo>
                      <a:cubicBezTo>
                        <a:pt x="290" y="689"/>
                        <a:pt x="289" y="689"/>
                        <a:pt x="289" y="689"/>
                      </a:cubicBezTo>
                      <a:cubicBezTo>
                        <a:pt x="287" y="689"/>
                        <a:pt x="285" y="689"/>
                        <a:pt x="283" y="689"/>
                      </a:cubicBezTo>
                      <a:cubicBezTo>
                        <a:pt x="282" y="689"/>
                        <a:pt x="281" y="689"/>
                        <a:pt x="281" y="689"/>
                      </a:cubicBezTo>
                      <a:cubicBezTo>
                        <a:pt x="278" y="689"/>
                        <a:pt x="276" y="689"/>
                        <a:pt x="273" y="689"/>
                      </a:cubicBezTo>
                      <a:cubicBezTo>
                        <a:pt x="270" y="688"/>
                        <a:pt x="268" y="688"/>
                        <a:pt x="265" y="688"/>
                      </a:cubicBezTo>
                      <a:cubicBezTo>
                        <a:pt x="265" y="688"/>
                        <a:pt x="264" y="687"/>
                        <a:pt x="263" y="687"/>
                      </a:cubicBezTo>
                      <a:cubicBezTo>
                        <a:pt x="261" y="687"/>
                        <a:pt x="259" y="687"/>
                        <a:pt x="257" y="686"/>
                      </a:cubicBezTo>
                      <a:cubicBezTo>
                        <a:pt x="257" y="686"/>
                        <a:pt x="256" y="686"/>
                        <a:pt x="255" y="686"/>
                      </a:cubicBezTo>
                      <a:cubicBezTo>
                        <a:pt x="253" y="686"/>
                        <a:pt x="250" y="685"/>
                        <a:pt x="248" y="684"/>
                      </a:cubicBezTo>
                      <a:cubicBezTo>
                        <a:pt x="248" y="684"/>
                        <a:pt x="247" y="684"/>
                        <a:pt x="247" y="684"/>
                      </a:cubicBezTo>
                      <a:cubicBezTo>
                        <a:pt x="245" y="684"/>
                        <a:pt x="243" y="683"/>
                        <a:pt x="241" y="683"/>
                      </a:cubicBezTo>
                      <a:cubicBezTo>
                        <a:pt x="240" y="682"/>
                        <a:pt x="239" y="682"/>
                        <a:pt x="238" y="682"/>
                      </a:cubicBezTo>
                      <a:cubicBezTo>
                        <a:pt x="237" y="681"/>
                        <a:pt x="235" y="681"/>
                        <a:pt x="233" y="680"/>
                      </a:cubicBezTo>
                      <a:cubicBezTo>
                        <a:pt x="233" y="680"/>
                        <a:pt x="232" y="680"/>
                        <a:pt x="231" y="679"/>
                      </a:cubicBezTo>
                      <a:cubicBezTo>
                        <a:pt x="229" y="679"/>
                        <a:pt x="226" y="678"/>
                        <a:pt x="224" y="677"/>
                      </a:cubicBezTo>
                      <a:cubicBezTo>
                        <a:pt x="215" y="673"/>
                        <a:pt x="206" y="668"/>
                        <a:pt x="197" y="663"/>
                      </a:cubicBezTo>
                      <a:cubicBezTo>
                        <a:pt x="196" y="662"/>
                        <a:pt x="194" y="661"/>
                        <a:pt x="192" y="660"/>
                      </a:cubicBezTo>
                      <a:cubicBezTo>
                        <a:pt x="192" y="659"/>
                        <a:pt x="192" y="659"/>
                        <a:pt x="191" y="659"/>
                      </a:cubicBezTo>
                      <a:cubicBezTo>
                        <a:pt x="190" y="658"/>
                        <a:pt x="188" y="657"/>
                        <a:pt x="187" y="656"/>
                      </a:cubicBezTo>
                      <a:cubicBezTo>
                        <a:pt x="187" y="655"/>
                        <a:pt x="187" y="655"/>
                        <a:pt x="186" y="655"/>
                      </a:cubicBezTo>
                      <a:cubicBezTo>
                        <a:pt x="182" y="652"/>
                        <a:pt x="177" y="648"/>
                        <a:pt x="173" y="644"/>
                      </a:cubicBezTo>
                      <a:cubicBezTo>
                        <a:pt x="173" y="644"/>
                        <a:pt x="172" y="643"/>
                        <a:pt x="172" y="643"/>
                      </a:cubicBezTo>
                      <a:cubicBezTo>
                        <a:pt x="171" y="642"/>
                        <a:pt x="170" y="641"/>
                        <a:pt x="168" y="639"/>
                      </a:cubicBezTo>
                      <a:cubicBezTo>
                        <a:pt x="168" y="639"/>
                        <a:pt x="168" y="639"/>
                        <a:pt x="167" y="638"/>
                      </a:cubicBezTo>
                      <a:cubicBezTo>
                        <a:pt x="162" y="633"/>
                        <a:pt x="157" y="627"/>
                        <a:pt x="152" y="620"/>
                      </a:cubicBezTo>
                      <a:cubicBezTo>
                        <a:pt x="152" y="620"/>
                        <a:pt x="152" y="620"/>
                        <a:pt x="151" y="619"/>
                      </a:cubicBezTo>
                      <a:cubicBezTo>
                        <a:pt x="150" y="618"/>
                        <a:pt x="149" y="616"/>
                        <a:pt x="148" y="615"/>
                      </a:cubicBezTo>
                      <a:cubicBezTo>
                        <a:pt x="148" y="615"/>
                        <a:pt x="148" y="614"/>
                        <a:pt x="148" y="614"/>
                      </a:cubicBezTo>
                      <a:cubicBezTo>
                        <a:pt x="145" y="609"/>
                        <a:pt x="142" y="604"/>
                        <a:pt x="139" y="599"/>
                      </a:cubicBezTo>
                      <a:cubicBezTo>
                        <a:pt x="139" y="599"/>
                        <a:pt x="139" y="598"/>
                        <a:pt x="139" y="598"/>
                      </a:cubicBezTo>
                      <a:cubicBezTo>
                        <a:pt x="138" y="597"/>
                        <a:pt x="137" y="595"/>
                        <a:pt x="136" y="593"/>
                      </a:cubicBezTo>
                      <a:cubicBezTo>
                        <a:pt x="136" y="593"/>
                        <a:pt x="136" y="592"/>
                        <a:pt x="136" y="592"/>
                      </a:cubicBezTo>
                      <a:cubicBezTo>
                        <a:pt x="135" y="590"/>
                        <a:pt x="134" y="589"/>
                        <a:pt x="133" y="587"/>
                      </a:cubicBezTo>
                      <a:cubicBezTo>
                        <a:pt x="129" y="575"/>
                        <a:pt x="125" y="563"/>
                        <a:pt x="123" y="551"/>
                      </a:cubicBezTo>
                      <a:cubicBezTo>
                        <a:pt x="123" y="550"/>
                        <a:pt x="122" y="549"/>
                        <a:pt x="122" y="548"/>
                      </a:cubicBezTo>
                      <a:cubicBezTo>
                        <a:pt x="122" y="547"/>
                        <a:pt x="122" y="545"/>
                        <a:pt x="122" y="543"/>
                      </a:cubicBezTo>
                      <a:cubicBezTo>
                        <a:pt x="122" y="542"/>
                        <a:pt x="121" y="541"/>
                        <a:pt x="121" y="541"/>
                      </a:cubicBezTo>
                      <a:cubicBezTo>
                        <a:pt x="121" y="538"/>
                        <a:pt x="121" y="536"/>
                        <a:pt x="121" y="534"/>
                      </a:cubicBezTo>
                      <a:cubicBezTo>
                        <a:pt x="121" y="534"/>
                        <a:pt x="121" y="533"/>
                        <a:pt x="121" y="533"/>
                      </a:cubicBezTo>
                      <a:cubicBezTo>
                        <a:pt x="120" y="531"/>
                        <a:pt x="120" y="528"/>
                        <a:pt x="120" y="526"/>
                      </a:cubicBezTo>
                      <a:cubicBezTo>
                        <a:pt x="120" y="525"/>
                        <a:pt x="120" y="524"/>
                        <a:pt x="120" y="523"/>
                      </a:cubicBezTo>
                      <a:cubicBezTo>
                        <a:pt x="120" y="522"/>
                        <a:pt x="120" y="520"/>
                        <a:pt x="120" y="518"/>
                      </a:cubicBezTo>
                      <a:cubicBezTo>
                        <a:pt x="120" y="517"/>
                        <a:pt x="120" y="516"/>
                        <a:pt x="120" y="515"/>
                      </a:cubicBezTo>
                      <a:cubicBezTo>
                        <a:pt x="121" y="513"/>
                        <a:pt x="121" y="510"/>
                        <a:pt x="121" y="508"/>
                      </a:cubicBezTo>
                      <a:cubicBezTo>
                        <a:pt x="121" y="505"/>
                        <a:pt x="121" y="503"/>
                        <a:pt x="122" y="500"/>
                      </a:cubicBezTo>
                      <a:cubicBezTo>
                        <a:pt x="122" y="499"/>
                        <a:pt x="122" y="499"/>
                        <a:pt x="122" y="498"/>
                      </a:cubicBezTo>
                      <a:cubicBezTo>
                        <a:pt x="122" y="496"/>
                        <a:pt x="123" y="494"/>
                        <a:pt x="123" y="492"/>
                      </a:cubicBezTo>
                      <a:cubicBezTo>
                        <a:pt x="123" y="492"/>
                        <a:pt x="123" y="491"/>
                        <a:pt x="123" y="490"/>
                      </a:cubicBezTo>
                      <a:cubicBezTo>
                        <a:pt x="124" y="488"/>
                        <a:pt x="124" y="485"/>
                        <a:pt x="125" y="483"/>
                      </a:cubicBezTo>
                      <a:cubicBezTo>
                        <a:pt x="125" y="482"/>
                        <a:pt x="125" y="482"/>
                        <a:pt x="125" y="482"/>
                      </a:cubicBezTo>
                      <a:cubicBezTo>
                        <a:pt x="126" y="480"/>
                        <a:pt x="126" y="478"/>
                        <a:pt x="127" y="475"/>
                      </a:cubicBezTo>
                      <a:cubicBezTo>
                        <a:pt x="127" y="475"/>
                        <a:pt x="127" y="474"/>
                        <a:pt x="128" y="473"/>
                      </a:cubicBezTo>
                      <a:cubicBezTo>
                        <a:pt x="128" y="471"/>
                        <a:pt x="129" y="470"/>
                        <a:pt x="129" y="468"/>
                      </a:cubicBezTo>
                      <a:cubicBezTo>
                        <a:pt x="130" y="467"/>
                        <a:pt x="130" y="467"/>
                        <a:pt x="130" y="466"/>
                      </a:cubicBezTo>
                      <a:cubicBezTo>
                        <a:pt x="131" y="464"/>
                        <a:pt x="132" y="461"/>
                        <a:pt x="133" y="459"/>
                      </a:cubicBezTo>
                      <a:cubicBezTo>
                        <a:pt x="133" y="459"/>
                        <a:pt x="133" y="459"/>
                        <a:pt x="133" y="459"/>
                      </a:cubicBezTo>
                      <a:cubicBezTo>
                        <a:pt x="136" y="450"/>
                        <a:pt x="141" y="440"/>
                        <a:pt x="147" y="432"/>
                      </a:cubicBezTo>
                      <a:cubicBezTo>
                        <a:pt x="148" y="430"/>
                        <a:pt x="149" y="429"/>
                        <a:pt x="150" y="427"/>
                      </a:cubicBezTo>
                      <a:cubicBezTo>
                        <a:pt x="150" y="427"/>
                        <a:pt x="150" y="426"/>
                        <a:pt x="151" y="426"/>
                      </a:cubicBezTo>
                      <a:cubicBezTo>
                        <a:pt x="152" y="425"/>
                        <a:pt x="153" y="423"/>
                        <a:pt x="154" y="422"/>
                      </a:cubicBezTo>
                      <a:cubicBezTo>
                        <a:pt x="154" y="422"/>
                        <a:pt x="154" y="421"/>
                        <a:pt x="154" y="421"/>
                      </a:cubicBezTo>
                      <a:cubicBezTo>
                        <a:pt x="158" y="416"/>
                        <a:pt x="162" y="412"/>
                        <a:pt x="166" y="408"/>
                      </a:cubicBezTo>
                      <a:cubicBezTo>
                        <a:pt x="166" y="407"/>
                        <a:pt x="166" y="407"/>
                        <a:pt x="166" y="407"/>
                      </a:cubicBezTo>
                      <a:cubicBezTo>
                        <a:pt x="168" y="406"/>
                        <a:pt x="169" y="404"/>
                        <a:pt x="170" y="403"/>
                      </a:cubicBezTo>
                      <a:cubicBezTo>
                        <a:pt x="170" y="403"/>
                        <a:pt x="171" y="403"/>
                        <a:pt x="171" y="402"/>
                      </a:cubicBezTo>
                      <a:cubicBezTo>
                        <a:pt x="177" y="397"/>
                        <a:pt x="183" y="392"/>
                        <a:pt x="189" y="387"/>
                      </a:cubicBezTo>
                      <a:cubicBezTo>
                        <a:pt x="189" y="387"/>
                        <a:pt x="190" y="387"/>
                        <a:pt x="190" y="386"/>
                      </a:cubicBezTo>
                      <a:cubicBezTo>
                        <a:pt x="192" y="385"/>
                        <a:pt x="193" y="384"/>
                        <a:pt x="195" y="383"/>
                      </a:cubicBezTo>
                      <a:cubicBezTo>
                        <a:pt x="195" y="383"/>
                        <a:pt x="195" y="383"/>
                        <a:pt x="195" y="383"/>
                      </a:cubicBezTo>
                      <a:cubicBezTo>
                        <a:pt x="200" y="379"/>
                        <a:pt x="205" y="377"/>
                        <a:pt x="211" y="374"/>
                      </a:cubicBezTo>
                      <a:cubicBezTo>
                        <a:pt x="211" y="374"/>
                        <a:pt x="211" y="374"/>
                        <a:pt x="211" y="373"/>
                      </a:cubicBezTo>
                      <a:cubicBezTo>
                        <a:pt x="213" y="373"/>
                        <a:pt x="215" y="372"/>
                        <a:pt x="216" y="371"/>
                      </a:cubicBezTo>
                      <a:cubicBezTo>
                        <a:pt x="217" y="371"/>
                        <a:pt x="217" y="371"/>
                        <a:pt x="217" y="371"/>
                      </a:cubicBezTo>
                      <a:cubicBezTo>
                        <a:pt x="219" y="370"/>
                        <a:pt x="221" y="369"/>
                        <a:pt x="223" y="368"/>
                      </a:cubicBezTo>
                      <a:cubicBezTo>
                        <a:pt x="232" y="364"/>
                        <a:pt x="242" y="361"/>
                        <a:pt x="252" y="359"/>
                      </a:cubicBezTo>
                      <a:cubicBezTo>
                        <a:pt x="254" y="358"/>
                        <a:pt x="256" y="358"/>
                        <a:pt x="259" y="358"/>
                      </a:cubicBezTo>
                      <a:cubicBezTo>
                        <a:pt x="260" y="357"/>
                        <a:pt x="260" y="357"/>
                        <a:pt x="261" y="357"/>
                      </a:cubicBezTo>
                      <a:cubicBezTo>
                        <a:pt x="263" y="357"/>
                        <a:pt x="265" y="357"/>
                        <a:pt x="266" y="356"/>
                      </a:cubicBezTo>
                      <a:cubicBezTo>
                        <a:pt x="267" y="356"/>
                        <a:pt x="268" y="356"/>
                        <a:pt x="269" y="356"/>
                      </a:cubicBezTo>
                      <a:cubicBezTo>
                        <a:pt x="271" y="356"/>
                        <a:pt x="273" y="356"/>
                        <a:pt x="276" y="356"/>
                      </a:cubicBezTo>
                      <a:cubicBezTo>
                        <a:pt x="276" y="355"/>
                        <a:pt x="276" y="355"/>
                        <a:pt x="276" y="355"/>
                      </a:cubicBezTo>
                      <a:cubicBezTo>
                        <a:pt x="279" y="355"/>
                        <a:pt x="281" y="355"/>
                        <a:pt x="284" y="355"/>
                      </a:cubicBezTo>
                      <a:cubicBezTo>
                        <a:pt x="285" y="355"/>
                        <a:pt x="285" y="355"/>
                        <a:pt x="286" y="355"/>
                      </a:cubicBezTo>
                      <a:cubicBezTo>
                        <a:pt x="288" y="355"/>
                        <a:pt x="290" y="355"/>
                        <a:pt x="292" y="355"/>
                      </a:cubicBezTo>
                      <a:cubicBezTo>
                        <a:pt x="292" y="355"/>
                        <a:pt x="293" y="355"/>
                        <a:pt x="294" y="355"/>
                      </a:cubicBezTo>
                      <a:cubicBezTo>
                        <a:pt x="297" y="355"/>
                        <a:pt x="299" y="356"/>
                        <a:pt x="302" y="356"/>
                      </a:cubicBezTo>
                      <a:cubicBezTo>
                        <a:pt x="304" y="356"/>
                        <a:pt x="307" y="356"/>
                        <a:pt x="309" y="357"/>
                      </a:cubicBezTo>
                      <a:cubicBezTo>
                        <a:pt x="310" y="357"/>
                        <a:pt x="311" y="357"/>
                        <a:pt x="312" y="357"/>
                      </a:cubicBezTo>
                      <a:cubicBezTo>
                        <a:pt x="314" y="357"/>
                        <a:pt x="315" y="357"/>
                        <a:pt x="317" y="358"/>
                      </a:cubicBezTo>
                      <a:cubicBezTo>
                        <a:pt x="318" y="358"/>
                        <a:pt x="319" y="358"/>
                        <a:pt x="319" y="358"/>
                      </a:cubicBezTo>
                      <a:cubicBezTo>
                        <a:pt x="322" y="359"/>
                        <a:pt x="324" y="359"/>
                        <a:pt x="327" y="360"/>
                      </a:cubicBezTo>
                      <a:cubicBezTo>
                        <a:pt x="327" y="360"/>
                        <a:pt x="327" y="360"/>
                        <a:pt x="328" y="360"/>
                      </a:cubicBezTo>
                      <a:cubicBezTo>
                        <a:pt x="330" y="361"/>
                        <a:pt x="332" y="361"/>
                        <a:pt x="334" y="362"/>
                      </a:cubicBezTo>
                      <a:cubicBezTo>
                        <a:pt x="335" y="362"/>
                        <a:pt x="336" y="362"/>
                        <a:pt x="336" y="363"/>
                      </a:cubicBezTo>
                      <a:cubicBezTo>
                        <a:pt x="338" y="363"/>
                        <a:pt x="340" y="363"/>
                        <a:pt x="341" y="364"/>
                      </a:cubicBezTo>
                      <a:cubicBezTo>
                        <a:pt x="342" y="364"/>
                        <a:pt x="343" y="365"/>
                        <a:pt x="344" y="365"/>
                      </a:cubicBezTo>
                      <a:cubicBezTo>
                        <a:pt x="346" y="366"/>
                        <a:pt x="348" y="367"/>
                        <a:pt x="350" y="367"/>
                      </a:cubicBezTo>
                      <a:cubicBezTo>
                        <a:pt x="360" y="371"/>
                        <a:pt x="369" y="376"/>
                        <a:pt x="378" y="382"/>
                      </a:cubicBezTo>
                      <a:cubicBezTo>
                        <a:pt x="379" y="383"/>
                        <a:pt x="381" y="384"/>
                        <a:pt x="382" y="385"/>
                      </a:cubicBezTo>
                      <a:cubicBezTo>
                        <a:pt x="383" y="385"/>
                        <a:pt x="383" y="385"/>
                        <a:pt x="383" y="385"/>
                      </a:cubicBezTo>
                      <a:cubicBezTo>
                        <a:pt x="385" y="387"/>
                        <a:pt x="386" y="388"/>
                        <a:pt x="388" y="389"/>
                      </a:cubicBezTo>
                      <a:cubicBezTo>
                        <a:pt x="388" y="389"/>
                        <a:pt x="388" y="389"/>
                        <a:pt x="388" y="389"/>
                      </a:cubicBezTo>
                      <a:cubicBezTo>
                        <a:pt x="393" y="393"/>
                        <a:pt x="398" y="397"/>
                        <a:pt x="402" y="401"/>
                      </a:cubicBezTo>
                      <a:cubicBezTo>
                        <a:pt x="402" y="401"/>
                        <a:pt x="402" y="401"/>
                        <a:pt x="402" y="401"/>
                      </a:cubicBezTo>
                      <a:cubicBezTo>
                        <a:pt x="404" y="402"/>
                        <a:pt x="405" y="404"/>
                        <a:pt x="406" y="405"/>
                      </a:cubicBezTo>
                      <a:cubicBezTo>
                        <a:pt x="407" y="405"/>
                        <a:pt x="407" y="406"/>
                        <a:pt x="407" y="406"/>
                      </a:cubicBezTo>
                      <a:cubicBezTo>
                        <a:pt x="413" y="412"/>
                        <a:pt x="418" y="418"/>
                        <a:pt x="422" y="424"/>
                      </a:cubicBezTo>
                      <a:cubicBezTo>
                        <a:pt x="423" y="424"/>
                        <a:pt x="423" y="425"/>
                        <a:pt x="423" y="425"/>
                      </a:cubicBezTo>
                      <a:cubicBezTo>
                        <a:pt x="424" y="426"/>
                        <a:pt x="425" y="428"/>
                        <a:pt x="426" y="429"/>
                      </a:cubicBezTo>
                      <a:cubicBezTo>
                        <a:pt x="426" y="430"/>
                        <a:pt x="427" y="430"/>
                        <a:pt x="427" y="430"/>
                      </a:cubicBezTo>
                      <a:cubicBezTo>
                        <a:pt x="430" y="435"/>
                        <a:pt x="433" y="440"/>
                        <a:pt x="436" y="445"/>
                      </a:cubicBezTo>
                      <a:cubicBezTo>
                        <a:pt x="436" y="446"/>
                        <a:pt x="436" y="446"/>
                        <a:pt x="436" y="446"/>
                      </a:cubicBezTo>
                      <a:cubicBezTo>
                        <a:pt x="437" y="448"/>
                        <a:pt x="438" y="449"/>
                        <a:pt x="438" y="451"/>
                      </a:cubicBezTo>
                      <a:cubicBezTo>
                        <a:pt x="439" y="451"/>
                        <a:pt x="439" y="452"/>
                        <a:pt x="439" y="452"/>
                      </a:cubicBezTo>
                      <a:cubicBezTo>
                        <a:pt x="440" y="454"/>
                        <a:pt x="441" y="456"/>
                        <a:pt x="441" y="457"/>
                      </a:cubicBezTo>
                      <a:cubicBezTo>
                        <a:pt x="445" y="467"/>
                        <a:pt x="448" y="476"/>
                        <a:pt x="451" y="487"/>
                      </a:cubicBezTo>
                      <a:cubicBezTo>
                        <a:pt x="451" y="489"/>
                        <a:pt x="452" y="491"/>
                        <a:pt x="452" y="494"/>
                      </a:cubicBezTo>
                      <a:cubicBezTo>
                        <a:pt x="452" y="494"/>
                        <a:pt x="452" y="495"/>
                        <a:pt x="452" y="496"/>
                      </a:cubicBezTo>
                      <a:cubicBezTo>
                        <a:pt x="453" y="498"/>
                        <a:pt x="453" y="499"/>
                        <a:pt x="453" y="501"/>
                      </a:cubicBezTo>
                      <a:cubicBezTo>
                        <a:pt x="453" y="502"/>
                        <a:pt x="453" y="503"/>
                        <a:pt x="453" y="504"/>
                      </a:cubicBezTo>
                      <a:cubicBezTo>
                        <a:pt x="454" y="506"/>
                        <a:pt x="454" y="508"/>
                        <a:pt x="454" y="510"/>
                      </a:cubicBezTo>
                      <a:cubicBezTo>
                        <a:pt x="454" y="511"/>
                        <a:pt x="454" y="511"/>
                        <a:pt x="454" y="511"/>
                      </a:cubicBezTo>
                      <a:cubicBezTo>
                        <a:pt x="454" y="514"/>
                        <a:pt x="454" y="516"/>
                        <a:pt x="454" y="519"/>
                      </a:cubicBezTo>
                      <a:lnTo>
                        <a:pt x="454" y="521"/>
                      </a:lnTo>
                      <a:cubicBezTo>
                        <a:pt x="454" y="523"/>
                        <a:pt x="454" y="525"/>
                        <a:pt x="454" y="527"/>
                      </a:cubicBezTo>
                      <a:cubicBezTo>
                        <a:pt x="454" y="527"/>
                        <a:pt x="454" y="528"/>
                        <a:pt x="454" y="529"/>
                      </a:cubicBezTo>
                      <a:cubicBezTo>
                        <a:pt x="454" y="531"/>
                        <a:pt x="454" y="534"/>
                        <a:pt x="454" y="537"/>
                      </a:cubicBezTo>
                      <a:cubicBezTo>
                        <a:pt x="454" y="539"/>
                        <a:pt x="453" y="542"/>
                        <a:pt x="453" y="544"/>
                      </a:cubicBezTo>
                      <a:close/>
                      <a:moveTo>
                        <a:pt x="566" y="596"/>
                      </a:moveTo>
                      <a:lnTo>
                        <a:pt x="575" y="497"/>
                      </a:lnTo>
                      <a:lnTo>
                        <a:pt x="518" y="492"/>
                      </a:lnTo>
                      <a:cubicBezTo>
                        <a:pt x="514" y="464"/>
                        <a:pt x="506" y="438"/>
                        <a:pt x="493" y="414"/>
                      </a:cubicBezTo>
                      <a:lnTo>
                        <a:pt x="537" y="377"/>
                      </a:lnTo>
                      <a:lnTo>
                        <a:pt x="473" y="301"/>
                      </a:lnTo>
                      <a:lnTo>
                        <a:pt x="429" y="338"/>
                      </a:lnTo>
                      <a:cubicBezTo>
                        <a:pt x="408" y="321"/>
                        <a:pt x="383" y="308"/>
                        <a:pt x="356" y="300"/>
                      </a:cubicBezTo>
                      <a:lnTo>
                        <a:pt x="361" y="243"/>
                      </a:lnTo>
                      <a:lnTo>
                        <a:pt x="262" y="235"/>
                      </a:lnTo>
                      <a:lnTo>
                        <a:pt x="258" y="291"/>
                      </a:lnTo>
                      <a:cubicBezTo>
                        <a:pt x="230" y="295"/>
                        <a:pt x="203" y="304"/>
                        <a:pt x="179" y="316"/>
                      </a:cubicBezTo>
                      <a:lnTo>
                        <a:pt x="142" y="273"/>
                      </a:lnTo>
                      <a:lnTo>
                        <a:pt x="66" y="336"/>
                      </a:lnTo>
                      <a:lnTo>
                        <a:pt x="103" y="380"/>
                      </a:lnTo>
                      <a:cubicBezTo>
                        <a:pt x="87" y="402"/>
                        <a:pt x="73" y="426"/>
                        <a:pt x="65" y="453"/>
                      </a:cubicBezTo>
                      <a:lnTo>
                        <a:pt x="8" y="448"/>
                      </a:lnTo>
                      <a:lnTo>
                        <a:pt x="0" y="547"/>
                      </a:lnTo>
                      <a:lnTo>
                        <a:pt x="57" y="552"/>
                      </a:lnTo>
                      <a:cubicBezTo>
                        <a:pt x="60" y="580"/>
                        <a:pt x="69" y="606"/>
                        <a:pt x="82" y="631"/>
                      </a:cubicBezTo>
                      <a:lnTo>
                        <a:pt x="38" y="667"/>
                      </a:lnTo>
                      <a:lnTo>
                        <a:pt x="102" y="743"/>
                      </a:lnTo>
                      <a:lnTo>
                        <a:pt x="145" y="706"/>
                      </a:lnTo>
                      <a:cubicBezTo>
                        <a:pt x="167" y="723"/>
                        <a:pt x="192" y="736"/>
                        <a:pt x="219" y="744"/>
                      </a:cubicBezTo>
                      <a:lnTo>
                        <a:pt x="214" y="801"/>
                      </a:lnTo>
                      <a:lnTo>
                        <a:pt x="312" y="810"/>
                      </a:lnTo>
                      <a:lnTo>
                        <a:pt x="317" y="753"/>
                      </a:lnTo>
                      <a:cubicBezTo>
                        <a:pt x="345" y="749"/>
                        <a:pt x="372" y="741"/>
                        <a:pt x="396" y="728"/>
                      </a:cubicBezTo>
                      <a:lnTo>
                        <a:pt x="432" y="772"/>
                      </a:lnTo>
                      <a:lnTo>
                        <a:pt x="508" y="708"/>
                      </a:lnTo>
                      <a:lnTo>
                        <a:pt x="471" y="664"/>
                      </a:lnTo>
                      <a:cubicBezTo>
                        <a:pt x="488" y="643"/>
                        <a:pt x="501" y="618"/>
                        <a:pt x="509" y="591"/>
                      </a:cubicBezTo>
                      <a:lnTo>
                        <a:pt x="566" y="596"/>
                      </a:lnTo>
                      <a:close/>
                      <a:moveTo>
                        <a:pt x="863" y="462"/>
                      </a:moveTo>
                      <a:cubicBezTo>
                        <a:pt x="863" y="462"/>
                        <a:pt x="862" y="463"/>
                        <a:pt x="862" y="463"/>
                      </a:cubicBezTo>
                      <a:cubicBezTo>
                        <a:pt x="862" y="465"/>
                        <a:pt x="862" y="466"/>
                        <a:pt x="862" y="467"/>
                      </a:cubicBezTo>
                      <a:cubicBezTo>
                        <a:pt x="862" y="468"/>
                        <a:pt x="862" y="468"/>
                        <a:pt x="861" y="469"/>
                      </a:cubicBezTo>
                      <a:cubicBezTo>
                        <a:pt x="861" y="470"/>
                        <a:pt x="861" y="472"/>
                        <a:pt x="860" y="474"/>
                      </a:cubicBezTo>
                      <a:cubicBezTo>
                        <a:pt x="860" y="474"/>
                        <a:pt x="860" y="474"/>
                        <a:pt x="860" y="474"/>
                      </a:cubicBezTo>
                      <a:cubicBezTo>
                        <a:pt x="860" y="476"/>
                        <a:pt x="859" y="477"/>
                        <a:pt x="859" y="479"/>
                      </a:cubicBezTo>
                      <a:cubicBezTo>
                        <a:pt x="859" y="479"/>
                        <a:pt x="859" y="480"/>
                        <a:pt x="858" y="481"/>
                      </a:cubicBezTo>
                      <a:cubicBezTo>
                        <a:pt x="858" y="482"/>
                        <a:pt x="858" y="483"/>
                        <a:pt x="857" y="484"/>
                      </a:cubicBezTo>
                      <a:cubicBezTo>
                        <a:pt x="857" y="485"/>
                        <a:pt x="857" y="485"/>
                        <a:pt x="857" y="486"/>
                      </a:cubicBezTo>
                      <a:cubicBezTo>
                        <a:pt x="854" y="494"/>
                        <a:pt x="850" y="502"/>
                        <a:pt x="845" y="510"/>
                      </a:cubicBezTo>
                      <a:cubicBezTo>
                        <a:pt x="844" y="511"/>
                        <a:pt x="844" y="512"/>
                        <a:pt x="843" y="513"/>
                      </a:cubicBezTo>
                      <a:cubicBezTo>
                        <a:pt x="843" y="513"/>
                        <a:pt x="842" y="513"/>
                        <a:pt x="842" y="513"/>
                      </a:cubicBezTo>
                      <a:cubicBezTo>
                        <a:pt x="842" y="515"/>
                        <a:pt x="841" y="516"/>
                        <a:pt x="840" y="517"/>
                      </a:cubicBezTo>
                      <a:cubicBezTo>
                        <a:pt x="840" y="517"/>
                        <a:pt x="840" y="517"/>
                        <a:pt x="840" y="517"/>
                      </a:cubicBezTo>
                      <a:cubicBezTo>
                        <a:pt x="837" y="520"/>
                        <a:pt x="835" y="524"/>
                        <a:pt x="832" y="527"/>
                      </a:cubicBezTo>
                      <a:cubicBezTo>
                        <a:pt x="832" y="527"/>
                        <a:pt x="831" y="527"/>
                        <a:pt x="831" y="527"/>
                      </a:cubicBezTo>
                      <a:cubicBezTo>
                        <a:pt x="830" y="528"/>
                        <a:pt x="829" y="529"/>
                        <a:pt x="829" y="530"/>
                      </a:cubicBezTo>
                      <a:cubicBezTo>
                        <a:pt x="828" y="530"/>
                        <a:pt x="828" y="530"/>
                        <a:pt x="828" y="530"/>
                      </a:cubicBezTo>
                      <a:cubicBezTo>
                        <a:pt x="824" y="534"/>
                        <a:pt x="820" y="538"/>
                        <a:pt x="815" y="541"/>
                      </a:cubicBezTo>
                      <a:cubicBezTo>
                        <a:pt x="815" y="541"/>
                        <a:pt x="815" y="541"/>
                        <a:pt x="815" y="541"/>
                      </a:cubicBezTo>
                      <a:cubicBezTo>
                        <a:pt x="814" y="542"/>
                        <a:pt x="812" y="543"/>
                        <a:pt x="811" y="544"/>
                      </a:cubicBezTo>
                      <a:cubicBezTo>
                        <a:pt x="811" y="544"/>
                        <a:pt x="811" y="544"/>
                        <a:pt x="811" y="544"/>
                      </a:cubicBezTo>
                      <a:cubicBezTo>
                        <a:pt x="807" y="546"/>
                        <a:pt x="804" y="548"/>
                        <a:pt x="800" y="550"/>
                      </a:cubicBezTo>
                      <a:cubicBezTo>
                        <a:pt x="800" y="550"/>
                        <a:pt x="800" y="550"/>
                        <a:pt x="800" y="551"/>
                      </a:cubicBezTo>
                      <a:cubicBezTo>
                        <a:pt x="799" y="551"/>
                        <a:pt x="797" y="552"/>
                        <a:pt x="796" y="552"/>
                      </a:cubicBezTo>
                      <a:cubicBezTo>
                        <a:pt x="796" y="552"/>
                        <a:pt x="796" y="552"/>
                        <a:pt x="795" y="553"/>
                      </a:cubicBezTo>
                      <a:cubicBezTo>
                        <a:pt x="794" y="553"/>
                        <a:pt x="793" y="554"/>
                        <a:pt x="792" y="554"/>
                      </a:cubicBezTo>
                      <a:cubicBezTo>
                        <a:pt x="785" y="557"/>
                        <a:pt x="778" y="559"/>
                        <a:pt x="771" y="561"/>
                      </a:cubicBezTo>
                      <a:cubicBezTo>
                        <a:pt x="770" y="561"/>
                        <a:pt x="768" y="561"/>
                        <a:pt x="766" y="562"/>
                      </a:cubicBezTo>
                      <a:cubicBezTo>
                        <a:pt x="766" y="562"/>
                        <a:pt x="765" y="562"/>
                        <a:pt x="765" y="562"/>
                      </a:cubicBezTo>
                      <a:cubicBezTo>
                        <a:pt x="763" y="562"/>
                        <a:pt x="762" y="562"/>
                        <a:pt x="761" y="562"/>
                      </a:cubicBezTo>
                      <a:cubicBezTo>
                        <a:pt x="760" y="563"/>
                        <a:pt x="760" y="563"/>
                        <a:pt x="759" y="563"/>
                      </a:cubicBezTo>
                      <a:cubicBezTo>
                        <a:pt x="758" y="563"/>
                        <a:pt x="756" y="563"/>
                        <a:pt x="755" y="563"/>
                      </a:cubicBezTo>
                      <a:cubicBezTo>
                        <a:pt x="754" y="563"/>
                        <a:pt x="754" y="563"/>
                        <a:pt x="754" y="563"/>
                      </a:cubicBezTo>
                      <a:cubicBezTo>
                        <a:pt x="752" y="563"/>
                        <a:pt x="751" y="563"/>
                        <a:pt x="749" y="563"/>
                      </a:cubicBezTo>
                      <a:cubicBezTo>
                        <a:pt x="748" y="563"/>
                        <a:pt x="748" y="563"/>
                        <a:pt x="747" y="563"/>
                      </a:cubicBezTo>
                      <a:cubicBezTo>
                        <a:pt x="746" y="563"/>
                        <a:pt x="745" y="563"/>
                        <a:pt x="743" y="563"/>
                      </a:cubicBezTo>
                      <a:cubicBezTo>
                        <a:pt x="743" y="563"/>
                        <a:pt x="742" y="563"/>
                        <a:pt x="742" y="563"/>
                      </a:cubicBezTo>
                      <a:cubicBezTo>
                        <a:pt x="740" y="563"/>
                        <a:pt x="738" y="563"/>
                        <a:pt x="736" y="563"/>
                      </a:cubicBezTo>
                      <a:cubicBezTo>
                        <a:pt x="734" y="563"/>
                        <a:pt x="733" y="563"/>
                        <a:pt x="731" y="562"/>
                      </a:cubicBezTo>
                      <a:cubicBezTo>
                        <a:pt x="730" y="562"/>
                        <a:pt x="730" y="562"/>
                        <a:pt x="729" y="562"/>
                      </a:cubicBezTo>
                      <a:cubicBezTo>
                        <a:pt x="728" y="562"/>
                        <a:pt x="727" y="562"/>
                        <a:pt x="725" y="562"/>
                      </a:cubicBezTo>
                      <a:cubicBezTo>
                        <a:pt x="725" y="561"/>
                        <a:pt x="724" y="561"/>
                        <a:pt x="724" y="561"/>
                      </a:cubicBezTo>
                      <a:cubicBezTo>
                        <a:pt x="722" y="561"/>
                        <a:pt x="720" y="561"/>
                        <a:pt x="719" y="560"/>
                      </a:cubicBezTo>
                      <a:cubicBezTo>
                        <a:pt x="718" y="560"/>
                        <a:pt x="718" y="560"/>
                        <a:pt x="718" y="560"/>
                      </a:cubicBezTo>
                      <a:cubicBezTo>
                        <a:pt x="717" y="560"/>
                        <a:pt x="715" y="559"/>
                        <a:pt x="714" y="559"/>
                      </a:cubicBezTo>
                      <a:cubicBezTo>
                        <a:pt x="713" y="559"/>
                        <a:pt x="712" y="558"/>
                        <a:pt x="712" y="558"/>
                      </a:cubicBezTo>
                      <a:cubicBezTo>
                        <a:pt x="711" y="558"/>
                        <a:pt x="710" y="558"/>
                        <a:pt x="708" y="557"/>
                      </a:cubicBezTo>
                      <a:cubicBezTo>
                        <a:pt x="708" y="557"/>
                        <a:pt x="707" y="557"/>
                        <a:pt x="707" y="557"/>
                      </a:cubicBezTo>
                      <a:cubicBezTo>
                        <a:pt x="705" y="556"/>
                        <a:pt x="704" y="555"/>
                        <a:pt x="702" y="555"/>
                      </a:cubicBezTo>
                      <a:cubicBezTo>
                        <a:pt x="695" y="552"/>
                        <a:pt x="689" y="549"/>
                        <a:pt x="683" y="545"/>
                      </a:cubicBezTo>
                      <a:cubicBezTo>
                        <a:pt x="682" y="544"/>
                        <a:pt x="681" y="543"/>
                        <a:pt x="680" y="543"/>
                      </a:cubicBezTo>
                      <a:cubicBezTo>
                        <a:pt x="679" y="542"/>
                        <a:pt x="679" y="542"/>
                        <a:pt x="679" y="542"/>
                      </a:cubicBezTo>
                      <a:cubicBezTo>
                        <a:pt x="678" y="541"/>
                        <a:pt x="677" y="541"/>
                        <a:pt x="676" y="540"/>
                      </a:cubicBezTo>
                      <a:cubicBezTo>
                        <a:pt x="676" y="540"/>
                        <a:pt x="676" y="540"/>
                        <a:pt x="675" y="539"/>
                      </a:cubicBezTo>
                      <a:cubicBezTo>
                        <a:pt x="672" y="537"/>
                        <a:pt x="669" y="534"/>
                        <a:pt x="666" y="531"/>
                      </a:cubicBezTo>
                      <a:cubicBezTo>
                        <a:pt x="666" y="531"/>
                        <a:pt x="666" y="531"/>
                        <a:pt x="665" y="531"/>
                      </a:cubicBezTo>
                      <a:cubicBezTo>
                        <a:pt x="665" y="530"/>
                        <a:pt x="664" y="529"/>
                        <a:pt x="663" y="528"/>
                      </a:cubicBezTo>
                      <a:cubicBezTo>
                        <a:pt x="663" y="528"/>
                        <a:pt x="662" y="528"/>
                        <a:pt x="662" y="528"/>
                      </a:cubicBezTo>
                      <a:cubicBezTo>
                        <a:pt x="658" y="524"/>
                        <a:pt x="655" y="520"/>
                        <a:pt x="651" y="515"/>
                      </a:cubicBezTo>
                      <a:cubicBezTo>
                        <a:pt x="651" y="515"/>
                        <a:pt x="651" y="515"/>
                        <a:pt x="651" y="514"/>
                      </a:cubicBezTo>
                      <a:cubicBezTo>
                        <a:pt x="650" y="513"/>
                        <a:pt x="649" y="512"/>
                        <a:pt x="649" y="511"/>
                      </a:cubicBezTo>
                      <a:cubicBezTo>
                        <a:pt x="649" y="511"/>
                        <a:pt x="649" y="511"/>
                        <a:pt x="648" y="511"/>
                      </a:cubicBezTo>
                      <a:cubicBezTo>
                        <a:pt x="646" y="507"/>
                        <a:pt x="644" y="504"/>
                        <a:pt x="642" y="500"/>
                      </a:cubicBezTo>
                      <a:cubicBezTo>
                        <a:pt x="642" y="500"/>
                        <a:pt x="642" y="500"/>
                        <a:pt x="642" y="500"/>
                      </a:cubicBezTo>
                      <a:cubicBezTo>
                        <a:pt x="641" y="498"/>
                        <a:pt x="641" y="497"/>
                        <a:pt x="640" y="496"/>
                      </a:cubicBezTo>
                      <a:cubicBezTo>
                        <a:pt x="640" y="496"/>
                        <a:pt x="640" y="495"/>
                        <a:pt x="640" y="495"/>
                      </a:cubicBezTo>
                      <a:cubicBezTo>
                        <a:pt x="639" y="494"/>
                        <a:pt x="639" y="493"/>
                        <a:pt x="638" y="492"/>
                      </a:cubicBezTo>
                      <a:cubicBezTo>
                        <a:pt x="635" y="484"/>
                        <a:pt x="632" y="475"/>
                        <a:pt x="631" y="466"/>
                      </a:cubicBezTo>
                      <a:cubicBezTo>
                        <a:pt x="631" y="466"/>
                        <a:pt x="631" y="465"/>
                        <a:pt x="630" y="464"/>
                      </a:cubicBezTo>
                      <a:cubicBezTo>
                        <a:pt x="630" y="463"/>
                        <a:pt x="630" y="462"/>
                        <a:pt x="630" y="461"/>
                      </a:cubicBezTo>
                      <a:cubicBezTo>
                        <a:pt x="630" y="460"/>
                        <a:pt x="630" y="460"/>
                        <a:pt x="630" y="459"/>
                      </a:cubicBezTo>
                      <a:cubicBezTo>
                        <a:pt x="630" y="458"/>
                        <a:pt x="629" y="456"/>
                        <a:pt x="629" y="454"/>
                      </a:cubicBezTo>
                      <a:cubicBezTo>
                        <a:pt x="629" y="454"/>
                        <a:pt x="629" y="454"/>
                        <a:pt x="629" y="454"/>
                      </a:cubicBezTo>
                      <a:cubicBezTo>
                        <a:pt x="629" y="452"/>
                        <a:pt x="629" y="450"/>
                        <a:pt x="629" y="449"/>
                      </a:cubicBezTo>
                      <a:cubicBezTo>
                        <a:pt x="629" y="448"/>
                        <a:pt x="629" y="448"/>
                        <a:pt x="629" y="447"/>
                      </a:cubicBezTo>
                      <a:cubicBezTo>
                        <a:pt x="629" y="446"/>
                        <a:pt x="629" y="444"/>
                        <a:pt x="629" y="443"/>
                      </a:cubicBezTo>
                      <a:cubicBezTo>
                        <a:pt x="629" y="443"/>
                        <a:pt x="629" y="442"/>
                        <a:pt x="629" y="441"/>
                      </a:cubicBezTo>
                      <a:cubicBezTo>
                        <a:pt x="629" y="440"/>
                        <a:pt x="629" y="438"/>
                        <a:pt x="629" y="436"/>
                      </a:cubicBezTo>
                      <a:cubicBezTo>
                        <a:pt x="630" y="434"/>
                        <a:pt x="630" y="432"/>
                        <a:pt x="630" y="431"/>
                      </a:cubicBezTo>
                      <a:cubicBezTo>
                        <a:pt x="630" y="430"/>
                        <a:pt x="630" y="430"/>
                        <a:pt x="630" y="429"/>
                      </a:cubicBezTo>
                      <a:cubicBezTo>
                        <a:pt x="630" y="428"/>
                        <a:pt x="631" y="426"/>
                        <a:pt x="631" y="425"/>
                      </a:cubicBezTo>
                      <a:cubicBezTo>
                        <a:pt x="631" y="425"/>
                        <a:pt x="631" y="424"/>
                        <a:pt x="631" y="424"/>
                      </a:cubicBezTo>
                      <a:cubicBezTo>
                        <a:pt x="632" y="422"/>
                        <a:pt x="632" y="420"/>
                        <a:pt x="632" y="418"/>
                      </a:cubicBezTo>
                      <a:cubicBezTo>
                        <a:pt x="632" y="418"/>
                        <a:pt x="632" y="418"/>
                        <a:pt x="632" y="418"/>
                      </a:cubicBezTo>
                      <a:cubicBezTo>
                        <a:pt x="633" y="416"/>
                        <a:pt x="633" y="415"/>
                        <a:pt x="634" y="413"/>
                      </a:cubicBezTo>
                      <a:cubicBezTo>
                        <a:pt x="634" y="413"/>
                        <a:pt x="634" y="412"/>
                        <a:pt x="634" y="412"/>
                      </a:cubicBezTo>
                      <a:cubicBezTo>
                        <a:pt x="635" y="410"/>
                        <a:pt x="635" y="409"/>
                        <a:pt x="635" y="408"/>
                      </a:cubicBezTo>
                      <a:cubicBezTo>
                        <a:pt x="635" y="408"/>
                        <a:pt x="636" y="407"/>
                        <a:pt x="636" y="407"/>
                      </a:cubicBezTo>
                      <a:cubicBezTo>
                        <a:pt x="636" y="405"/>
                        <a:pt x="637" y="403"/>
                        <a:pt x="638" y="402"/>
                      </a:cubicBezTo>
                      <a:cubicBezTo>
                        <a:pt x="638" y="402"/>
                        <a:pt x="638" y="402"/>
                        <a:pt x="638" y="402"/>
                      </a:cubicBezTo>
                      <a:cubicBezTo>
                        <a:pt x="640" y="395"/>
                        <a:pt x="644" y="389"/>
                        <a:pt x="648" y="383"/>
                      </a:cubicBezTo>
                      <a:cubicBezTo>
                        <a:pt x="648" y="382"/>
                        <a:pt x="649" y="380"/>
                        <a:pt x="650" y="379"/>
                      </a:cubicBezTo>
                      <a:cubicBezTo>
                        <a:pt x="650" y="379"/>
                        <a:pt x="650" y="379"/>
                        <a:pt x="650" y="379"/>
                      </a:cubicBezTo>
                      <a:cubicBezTo>
                        <a:pt x="651" y="378"/>
                        <a:pt x="652" y="377"/>
                        <a:pt x="653" y="376"/>
                      </a:cubicBezTo>
                      <a:cubicBezTo>
                        <a:pt x="653" y="375"/>
                        <a:pt x="653" y="375"/>
                        <a:pt x="653" y="375"/>
                      </a:cubicBezTo>
                      <a:cubicBezTo>
                        <a:pt x="655" y="372"/>
                        <a:pt x="658" y="369"/>
                        <a:pt x="661" y="366"/>
                      </a:cubicBezTo>
                      <a:cubicBezTo>
                        <a:pt x="661" y="366"/>
                        <a:pt x="661" y="365"/>
                        <a:pt x="661" y="365"/>
                      </a:cubicBezTo>
                      <a:cubicBezTo>
                        <a:pt x="662" y="364"/>
                        <a:pt x="663" y="363"/>
                        <a:pt x="664" y="363"/>
                      </a:cubicBezTo>
                      <a:cubicBezTo>
                        <a:pt x="664" y="362"/>
                        <a:pt x="664" y="362"/>
                        <a:pt x="665" y="362"/>
                      </a:cubicBezTo>
                      <a:cubicBezTo>
                        <a:pt x="669" y="358"/>
                        <a:pt x="673" y="355"/>
                        <a:pt x="677" y="351"/>
                      </a:cubicBezTo>
                      <a:cubicBezTo>
                        <a:pt x="678" y="351"/>
                        <a:pt x="678" y="351"/>
                        <a:pt x="678" y="351"/>
                      </a:cubicBezTo>
                      <a:cubicBezTo>
                        <a:pt x="679" y="350"/>
                        <a:pt x="680" y="349"/>
                        <a:pt x="681" y="349"/>
                      </a:cubicBezTo>
                      <a:cubicBezTo>
                        <a:pt x="681" y="348"/>
                        <a:pt x="682" y="348"/>
                        <a:pt x="682" y="348"/>
                      </a:cubicBezTo>
                      <a:cubicBezTo>
                        <a:pt x="685" y="346"/>
                        <a:pt x="689" y="344"/>
                        <a:pt x="692" y="342"/>
                      </a:cubicBezTo>
                      <a:cubicBezTo>
                        <a:pt x="693" y="342"/>
                        <a:pt x="693" y="342"/>
                        <a:pt x="693" y="342"/>
                      </a:cubicBezTo>
                      <a:cubicBezTo>
                        <a:pt x="694" y="341"/>
                        <a:pt x="695" y="341"/>
                        <a:pt x="696" y="340"/>
                      </a:cubicBezTo>
                      <a:cubicBezTo>
                        <a:pt x="697" y="340"/>
                        <a:pt x="697" y="340"/>
                        <a:pt x="697" y="340"/>
                      </a:cubicBezTo>
                      <a:cubicBezTo>
                        <a:pt x="698" y="339"/>
                        <a:pt x="700" y="339"/>
                        <a:pt x="701" y="338"/>
                      </a:cubicBezTo>
                      <a:cubicBezTo>
                        <a:pt x="707" y="335"/>
                        <a:pt x="714" y="333"/>
                        <a:pt x="721" y="331"/>
                      </a:cubicBezTo>
                      <a:cubicBezTo>
                        <a:pt x="723" y="331"/>
                        <a:pt x="725" y="331"/>
                        <a:pt x="726" y="331"/>
                      </a:cubicBezTo>
                      <a:cubicBezTo>
                        <a:pt x="727" y="330"/>
                        <a:pt x="727" y="330"/>
                        <a:pt x="728" y="330"/>
                      </a:cubicBezTo>
                      <a:cubicBezTo>
                        <a:pt x="729" y="330"/>
                        <a:pt x="730" y="330"/>
                        <a:pt x="732" y="330"/>
                      </a:cubicBezTo>
                      <a:cubicBezTo>
                        <a:pt x="732" y="330"/>
                        <a:pt x="733" y="330"/>
                        <a:pt x="733" y="330"/>
                      </a:cubicBezTo>
                      <a:cubicBezTo>
                        <a:pt x="735" y="329"/>
                        <a:pt x="736" y="329"/>
                        <a:pt x="738" y="329"/>
                      </a:cubicBezTo>
                      <a:cubicBezTo>
                        <a:pt x="738" y="329"/>
                        <a:pt x="738" y="329"/>
                        <a:pt x="739" y="329"/>
                      </a:cubicBezTo>
                      <a:cubicBezTo>
                        <a:pt x="740" y="329"/>
                        <a:pt x="742" y="329"/>
                        <a:pt x="744" y="329"/>
                      </a:cubicBezTo>
                      <a:cubicBezTo>
                        <a:pt x="744" y="329"/>
                        <a:pt x="745" y="329"/>
                        <a:pt x="745" y="329"/>
                      </a:cubicBezTo>
                      <a:cubicBezTo>
                        <a:pt x="747" y="329"/>
                        <a:pt x="748" y="329"/>
                        <a:pt x="749" y="329"/>
                      </a:cubicBezTo>
                      <a:cubicBezTo>
                        <a:pt x="750" y="329"/>
                        <a:pt x="750" y="329"/>
                        <a:pt x="751" y="329"/>
                      </a:cubicBezTo>
                      <a:cubicBezTo>
                        <a:pt x="753" y="329"/>
                        <a:pt x="755" y="329"/>
                        <a:pt x="756" y="329"/>
                      </a:cubicBezTo>
                      <a:cubicBezTo>
                        <a:pt x="758" y="329"/>
                        <a:pt x="760" y="330"/>
                        <a:pt x="762" y="330"/>
                      </a:cubicBezTo>
                      <a:cubicBezTo>
                        <a:pt x="762" y="330"/>
                        <a:pt x="763" y="330"/>
                        <a:pt x="763" y="330"/>
                      </a:cubicBezTo>
                      <a:cubicBezTo>
                        <a:pt x="765" y="330"/>
                        <a:pt x="766" y="330"/>
                        <a:pt x="767" y="331"/>
                      </a:cubicBezTo>
                      <a:cubicBezTo>
                        <a:pt x="768" y="331"/>
                        <a:pt x="768" y="331"/>
                        <a:pt x="769" y="331"/>
                      </a:cubicBezTo>
                      <a:cubicBezTo>
                        <a:pt x="771" y="331"/>
                        <a:pt x="772" y="332"/>
                        <a:pt x="774" y="332"/>
                      </a:cubicBezTo>
                      <a:cubicBezTo>
                        <a:pt x="774" y="332"/>
                        <a:pt x="774" y="332"/>
                        <a:pt x="775" y="332"/>
                      </a:cubicBezTo>
                      <a:cubicBezTo>
                        <a:pt x="776" y="333"/>
                        <a:pt x="778" y="333"/>
                        <a:pt x="779" y="333"/>
                      </a:cubicBezTo>
                      <a:cubicBezTo>
                        <a:pt x="780" y="334"/>
                        <a:pt x="780" y="334"/>
                        <a:pt x="781" y="334"/>
                      </a:cubicBezTo>
                      <a:cubicBezTo>
                        <a:pt x="782" y="334"/>
                        <a:pt x="783" y="335"/>
                        <a:pt x="784" y="335"/>
                      </a:cubicBezTo>
                      <a:cubicBezTo>
                        <a:pt x="785" y="335"/>
                        <a:pt x="785" y="335"/>
                        <a:pt x="786" y="336"/>
                      </a:cubicBezTo>
                      <a:cubicBezTo>
                        <a:pt x="787" y="336"/>
                        <a:pt x="789" y="337"/>
                        <a:pt x="791" y="337"/>
                      </a:cubicBezTo>
                      <a:cubicBezTo>
                        <a:pt x="797" y="340"/>
                        <a:pt x="804" y="344"/>
                        <a:pt x="810" y="347"/>
                      </a:cubicBezTo>
                      <a:cubicBezTo>
                        <a:pt x="811" y="348"/>
                        <a:pt x="812" y="349"/>
                        <a:pt x="813" y="350"/>
                      </a:cubicBezTo>
                      <a:cubicBezTo>
                        <a:pt x="813" y="350"/>
                        <a:pt x="813" y="350"/>
                        <a:pt x="814" y="350"/>
                      </a:cubicBezTo>
                      <a:cubicBezTo>
                        <a:pt x="815" y="351"/>
                        <a:pt x="816" y="352"/>
                        <a:pt x="817" y="352"/>
                      </a:cubicBezTo>
                      <a:cubicBezTo>
                        <a:pt x="817" y="353"/>
                        <a:pt x="817" y="353"/>
                        <a:pt x="817" y="353"/>
                      </a:cubicBezTo>
                      <a:cubicBezTo>
                        <a:pt x="821" y="355"/>
                        <a:pt x="824" y="358"/>
                        <a:pt x="827" y="361"/>
                      </a:cubicBezTo>
                      <a:cubicBezTo>
                        <a:pt x="827" y="361"/>
                        <a:pt x="827" y="361"/>
                        <a:pt x="827" y="361"/>
                      </a:cubicBezTo>
                      <a:cubicBezTo>
                        <a:pt x="828" y="362"/>
                        <a:pt x="829" y="363"/>
                        <a:pt x="830" y="364"/>
                      </a:cubicBezTo>
                      <a:cubicBezTo>
                        <a:pt x="830" y="364"/>
                        <a:pt x="830" y="364"/>
                        <a:pt x="831" y="364"/>
                      </a:cubicBezTo>
                      <a:cubicBezTo>
                        <a:pt x="834" y="368"/>
                        <a:pt x="838" y="373"/>
                        <a:pt x="841" y="377"/>
                      </a:cubicBezTo>
                      <a:cubicBezTo>
                        <a:pt x="841" y="377"/>
                        <a:pt x="842" y="378"/>
                        <a:pt x="842" y="378"/>
                      </a:cubicBezTo>
                      <a:cubicBezTo>
                        <a:pt x="842" y="379"/>
                        <a:pt x="843" y="380"/>
                        <a:pt x="844" y="381"/>
                      </a:cubicBezTo>
                      <a:cubicBezTo>
                        <a:pt x="844" y="381"/>
                        <a:pt x="844" y="381"/>
                        <a:pt x="844" y="382"/>
                      </a:cubicBezTo>
                      <a:cubicBezTo>
                        <a:pt x="847" y="385"/>
                        <a:pt x="849" y="389"/>
                        <a:pt x="851" y="392"/>
                      </a:cubicBezTo>
                      <a:cubicBezTo>
                        <a:pt x="851" y="392"/>
                        <a:pt x="851" y="393"/>
                        <a:pt x="851" y="393"/>
                      </a:cubicBezTo>
                      <a:cubicBezTo>
                        <a:pt x="851" y="394"/>
                        <a:pt x="852" y="395"/>
                        <a:pt x="852" y="396"/>
                      </a:cubicBezTo>
                      <a:cubicBezTo>
                        <a:pt x="853" y="396"/>
                        <a:pt x="853" y="397"/>
                        <a:pt x="853" y="397"/>
                      </a:cubicBezTo>
                      <a:cubicBezTo>
                        <a:pt x="853" y="398"/>
                        <a:pt x="854" y="399"/>
                        <a:pt x="854" y="401"/>
                      </a:cubicBezTo>
                      <a:cubicBezTo>
                        <a:pt x="857" y="407"/>
                        <a:pt x="859" y="414"/>
                        <a:pt x="861" y="421"/>
                      </a:cubicBezTo>
                      <a:cubicBezTo>
                        <a:pt x="861" y="423"/>
                        <a:pt x="862" y="424"/>
                        <a:pt x="862" y="426"/>
                      </a:cubicBezTo>
                      <a:cubicBezTo>
                        <a:pt x="862" y="427"/>
                        <a:pt x="862" y="427"/>
                        <a:pt x="862" y="428"/>
                      </a:cubicBezTo>
                      <a:cubicBezTo>
                        <a:pt x="862" y="429"/>
                        <a:pt x="863" y="430"/>
                        <a:pt x="863" y="431"/>
                      </a:cubicBezTo>
                      <a:cubicBezTo>
                        <a:pt x="863" y="432"/>
                        <a:pt x="863" y="433"/>
                        <a:pt x="863" y="433"/>
                      </a:cubicBezTo>
                      <a:cubicBezTo>
                        <a:pt x="863" y="435"/>
                        <a:pt x="863" y="436"/>
                        <a:pt x="863" y="438"/>
                      </a:cubicBezTo>
                      <a:cubicBezTo>
                        <a:pt x="863" y="438"/>
                        <a:pt x="863" y="438"/>
                        <a:pt x="863" y="438"/>
                      </a:cubicBezTo>
                      <a:cubicBezTo>
                        <a:pt x="863" y="440"/>
                        <a:pt x="864" y="442"/>
                        <a:pt x="864" y="444"/>
                      </a:cubicBezTo>
                      <a:lnTo>
                        <a:pt x="864" y="445"/>
                      </a:lnTo>
                      <a:cubicBezTo>
                        <a:pt x="864" y="447"/>
                        <a:pt x="864" y="448"/>
                        <a:pt x="864" y="449"/>
                      </a:cubicBezTo>
                      <a:cubicBezTo>
                        <a:pt x="864" y="450"/>
                        <a:pt x="864" y="450"/>
                        <a:pt x="864" y="451"/>
                      </a:cubicBezTo>
                      <a:cubicBezTo>
                        <a:pt x="863" y="453"/>
                        <a:pt x="863" y="454"/>
                        <a:pt x="863" y="456"/>
                      </a:cubicBezTo>
                      <a:cubicBezTo>
                        <a:pt x="863" y="458"/>
                        <a:pt x="863" y="460"/>
                        <a:pt x="863" y="462"/>
                      </a:cubicBezTo>
                      <a:close/>
                      <a:moveTo>
                        <a:pt x="942" y="498"/>
                      </a:moveTo>
                      <a:lnTo>
                        <a:pt x="948" y="429"/>
                      </a:lnTo>
                      <a:lnTo>
                        <a:pt x="908" y="425"/>
                      </a:lnTo>
                      <a:cubicBezTo>
                        <a:pt x="906" y="406"/>
                        <a:pt x="900" y="387"/>
                        <a:pt x="891" y="370"/>
                      </a:cubicBezTo>
                      <a:lnTo>
                        <a:pt x="922" y="344"/>
                      </a:lnTo>
                      <a:lnTo>
                        <a:pt x="877" y="291"/>
                      </a:lnTo>
                      <a:lnTo>
                        <a:pt x="846" y="317"/>
                      </a:lnTo>
                      <a:cubicBezTo>
                        <a:pt x="831" y="305"/>
                        <a:pt x="814" y="296"/>
                        <a:pt x="795" y="290"/>
                      </a:cubicBezTo>
                      <a:lnTo>
                        <a:pt x="798" y="250"/>
                      </a:lnTo>
                      <a:lnTo>
                        <a:pt x="729" y="244"/>
                      </a:lnTo>
                      <a:lnTo>
                        <a:pt x="725" y="284"/>
                      </a:lnTo>
                      <a:cubicBezTo>
                        <a:pt x="706" y="287"/>
                        <a:pt x="687" y="293"/>
                        <a:pt x="670" y="302"/>
                      </a:cubicBezTo>
                      <a:lnTo>
                        <a:pt x="644" y="271"/>
                      </a:lnTo>
                      <a:lnTo>
                        <a:pt x="591" y="316"/>
                      </a:lnTo>
                      <a:lnTo>
                        <a:pt x="617" y="346"/>
                      </a:lnTo>
                      <a:cubicBezTo>
                        <a:pt x="605" y="362"/>
                        <a:pt x="596" y="379"/>
                        <a:pt x="590" y="398"/>
                      </a:cubicBezTo>
                      <a:lnTo>
                        <a:pt x="550" y="394"/>
                      </a:lnTo>
                      <a:lnTo>
                        <a:pt x="544" y="464"/>
                      </a:lnTo>
                      <a:lnTo>
                        <a:pt x="584" y="467"/>
                      </a:lnTo>
                      <a:cubicBezTo>
                        <a:pt x="587" y="487"/>
                        <a:pt x="593" y="505"/>
                        <a:pt x="602" y="522"/>
                      </a:cubicBezTo>
                      <a:lnTo>
                        <a:pt x="571" y="548"/>
                      </a:lnTo>
                      <a:lnTo>
                        <a:pt x="616" y="601"/>
                      </a:lnTo>
                      <a:lnTo>
                        <a:pt x="647" y="575"/>
                      </a:lnTo>
                      <a:cubicBezTo>
                        <a:pt x="662" y="587"/>
                        <a:pt x="679" y="596"/>
                        <a:pt x="698" y="602"/>
                      </a:cubicBezTo>
                      <a:lnTo>
                        <a:pt x="694" y="642"/>
                      </a:lnTo>
                      <a:lnTo>
                        <a:pt x="764" y="648"/>
                      </a:lnTo>
                      <a:lnTo>
                        <a:pt x="767" y="608"/>
                      </a:lnTo>
                      <a:cubicBezTo>
                        <a:pt x="787" y="606"/>
                        <a:pt x="805" y="600"/>
                        <a:pt x="822" y="591"/>
                      </a:cubicBezTo>
                      <a:lnTo>
                        <a:pt x="848" y="621"/>
                      </a:lnTo>
                      <a:lnTo>
                        <a:pt x="901" y="577"/>
                      </a:lnTo>
                      <a:lnTo>
                        <a:pt x="876" y="546"/>
                      </a:lnTo>
                      <a:cubicBezTo>
                        <a:pt x="887" y="531"/>
                        <a:pt x="896" y="513"/>
                        <a:pt x="902" y="494"/>
                      </a:cubicBezTo>
                      <a:lnTo>
                        <a:pt x="942" y="4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" name="TextBox 59">
                <a:extLst>
                  <a:ext uri="{FF2B5EF4-FFF2-40B4-BE49-F238E27FC236}">
                    <a16:creationId xmlns:a16="http://schemas.microsoft.com/office/drawing/2014/main" id="{E2F3162A-D767-44FE-A0A5-5157EC3AF4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22929" y="4439800"/>
                <a:ext cx="2290762" cy="5098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24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研究成果与应用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67C223CF-6809-4780-B74D-D6E399EC28E2}"/>
                </a:ext>
              </a:extLst>
            </p:cNvPr>
            <p:cNvGrpSpPr/>
            <p:nvPr/>
          </p:nvGrpSpPr>
          <p:grpSpPr>
            <a:xfrm>
              <a:off x="1421503" y="801950"/>
              <a:ext cx="4171536" cy="45719"/>
              <a:chOff x="1421503" y="801950"/>
              <a:chExt cx="4171536" cy="45719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89087AB8-0CEE-4C79-B797-1BCCB9AB135B}"/>
                  </a:ext>
                </a:extLst>
              </p:cNvPr>
              <p:cNvCxnSpPr/>
              <p:nvPr/>
            </p:nvCxnSpPr>
            <p:spPr>
              <a:xfrm flipH="1">
                <a:off x="1436488" y="843249"/>
                <a:ext cx="4156551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3EEC7477-61E9-42E8-8312-82CB62618FD2}"/>
                  </a:ext>
                </a:extLst>
              </p:cNvPr>
              <p:cNvSpPr/>
              <p:nvPr/>
            </p:nvSpPr>
            <p:spPr>
              <a:xfrm flipH="1">
                <a:off x="1421503" y="801950"/>
                <a:ext cx="950535" cy="45719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Group 1">
            <a:extLst>
              <a:ext uri="{FF2B5EF4-FFF2-40B4-BE49-F238E27FC236}">
                <a16:creationId xmlns:a16="http://schemas.microsoft.com/office/drawing/2014/main" id="{125F5133-C865-4917-B4FE-E871DE3A885C}"/>
              </a:ext>
            </a:extLst>
          </p:cNvPr>
          <p:cNvGrpSpPr/>
          <p:nvPr/>
        </p:nvGrpSpPr>
        <p:grpSpPr>
          <a:xfrm>
            <a:off x="5798326" y="1827452"/>
            <a:ext cx="6186934" cy="3543862"/>
            <a:chOff x="2007321" y="1438226"/>
            <a:chExt cx="8493758" cy="4865206"/>
          </a:xfrm>
        </p:grpSpPr>
        <p:sp>
          <p:nvSpPr>
            <p:cNvPr id="37" name="Freeform 2">
              <a:extLst>
                <a:ext uri="{FF2B5EF4-FFF2-40B4-BE49-F238E27FC236}">
                  <a16:creationId xmlns:a16="http://schemas.microsoft.com/office/drawing/2014/main" id="{F9B8BB6B-C660-46D5-9796-9E6F41EA0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8" name="Freeform 3">
              <a:extLst>
                <a:ext uri="{FF2B5EF4-FFF2-40B4-BE49-F238E27FC236}">
                  <a16:creationId xmlns:a16="http://schemas.microsoft.com/office/drawing/2014/main" id="{985A784D-C170-4D7E-A549-2E7208533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Freeform 4">
              <a:extLst>
                <a:ext uri="{FF2B5EF4-FFF2-40B4-BE49-F238E27FC236}">
                  <a16:creationId xmlns:a16="http://schemas.microsoft.com/office/drawing/2014/main" id="{E96AD406-9D5E-42DC-8228-010889311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796" y="1438226"/>
              <a:ext cx="6838568" cy="46667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Rectangle 5">
              <a:extLst>
                <a:ext uri="{FF2B5EF4-FFF2-40B4-BE49-F238E27FC236}">
                  <a16:creationId xmlns:a16="http://schemas.microsoft.com/office/drawing/2014/main" id="{E91B9352-7614-497F-910E-413487417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7321" y="6037175"/>
              <a:ext cx="8493758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67F7949F-0AF0-4A2D-B27D-59EFE0082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Rectangle 7">
              <a:extLst>
                <a:ext uri="{FF2B5EF4-FFF2-40B4-BE49-F238E27FC236}">
                  <a16:creationId xmlns:a16="http://schemas.microsoft.com/office/drawing/2014/main" id="{19359B90-8722-4729-A120-AF9A67230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263" y="1733529"/>
              <a:ext cx="6383628" cy="4032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Oval 8">
              <a:extLst>
                <a:ext uri="{FF2B5EF4-FFF2-40B4-BE49-F238E27FC236}">
                  <a16:creationId xmlns:a16="http://schemas.microsoft.com/office/drawing/2014/main" id="{D22F9DE8-89F2-4644-9081-D48B7B6B832D}"/>
                </a:ext>
              </a:extLst>
            </p:cNvPr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D72ACA78-E92A-4D1E-9DA4-D115503F60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522" y="2037662"/>
            <a:ext cx="4676200" cy="293735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70851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421503" y="1903852"/>
            <a:ext cx="4299992" cy="3808530"/>
            <a:chOff x="1678135" y="1988841"/>
            <a:chExt cx="4299992" cy="3808530"/>
          </a:xfrm>
        </p:grpSpPr>
        <p:sp>
          <p:nvSpPr>
            <p:cNvPr id="30" name="矩形 29"/>
            <p:cNvSpPr/>
            <p:nvPr/>
          </p:nvSpPr>
          <p:spPr>
            <a:xfrm>
              <a:off x="1678135" y="5327859"/>
              <a:ext cx="4292675" cy="469512"/>
            </a:xfrm>
            <a:prstGeom prst="rect">
              <a:avLst/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</a:pPr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228134" y="4666884"/>
              <a:ext cx="3207311" cy="470731"/>
            </a:xfrm>
            <a:prstGeom prst="rect">
              <a:avLst/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</a:pPr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725694" y="4014446"/>
              <a:ext cx="2212191" cy="470731"/>
            </a:xfrm>
            <a:prstGeom prst="rect">
              <a:avLst/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</a:pPr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3" name="任意多边形 5"/>
            <p:cNvSpPr/>
            <p:nvPr/>
          </p:nvSpPr>
          <p:spPr>
            <a:xfrm>
              <a:off x="1685452" y="5132737"/>
              <a:ext cx="4292675" cy="197561"/>
            </a:xfrm>
            <a:custGeom>
              <a:avLst/>
              <a:gdLst>
                <a:gd name="connsiteX0" fmla="*/ 1138 w 8800"/>
                <a:gd name="connsiteY0" fmla="*/ 0 h 405"/>
                <a:gd name="connsiteX1" fmla="*/ 7738 w 8800"/>
                <a:gd name="connsiteY1" fmla="*/ 0 h 405"/>
                <a:gd name="connsiteX2" fmla="*/ 8800 w 8800"/>
                <a:gd name="connsiteY2" fmla="*/ 405 h 405"/>
                <a:gd name="connsiteX3" fmla="*/ 0 w 8800"/>
                <a:gd name="connsiteY3" fmla="*/ 405 h 405"/>
                <a:gd name="connsiteX4" fmla="*/ 1138 w 8800"/>
                <a:gd name="connsiteY4" fmla="*/ 0 h 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0" h="405">
                  <a:moveTo>
                    <a:pt x="1138" y="0"/>
                  </a:moveTo>
                  <a:lnTo>
                    <a:pt x="7738" y="0"/>
                  </a:lnTo>
                  <a:lnTo>
                    <a:pt x="8800" y="405"/>
                  </a:lnTo>
                  <a:lnTo>
                    <a:pt x="0" y="405"/>
                  </a:lnTo>
                  <a:lnTo>
                    <a:pt x="113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</a:pPr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4" name="任意多边形 6"/>
            <p:cNvSpPr/>
            <p:nvPr/>
          </p:nvSpPr>
          <p:spPr>
            <a:xfrm>
              <a:off x="2215939" y="4471763"/>
              <a:ext cx="3235360" cy="195122"/>
            </a:xfrm>
            <a:custGeom>
              <a:avLst/>
              <a:gdLst>
                <a:gd name="connsiteX0" fmla="*/ 1075 w 6633"/>
                <a:gd name="connsiteY0" fmla="*/ 25 h 400"/>
                <a:gd name="connsiteX1" fmla="*/ 5575 w 6633"/>
                <a:gd name="connsiteY1" fmla="*/ 0 h 400"/>
                <a:gd name="connsiteX2" fmla="*/ 6633 w 6633"/>
                <a:gd name="connsiteY2" fmla="*/ 400 h 400"/>
                <a:gd name="connsiteX3" fmla="*/ 0 w 6633"/>
                <a:gd name="connsiteY3" fmla="*/ 400 h 400"/>
                <a:gd name="connsiteX4" fmla="*/ 1075 w 6633"/>
                <a:gd name="connsiteY4" fmla="*/ 25 h 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3" h="400">
                  <a:moveTo>
                    <a:pt x="1075" y="25"/>
                  </a:moveTo>
                  <a:lnTo>
                    <a:pt x="5575" y="0"/>
                  </a:lnTo>
                  <a:lnTo>
                    <a:pt x="6633" y="400"/>
                  </a:lnTo>
                  <a:lnTo>
                    <a:pt x="0" y="400"/>
                  </a:lnTo>
                  <a:lnTo>
                    <a:pt x="1075" y="2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</a:pPr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7" name="右箭头 8"/>
            <p:cNvSpPr/>
            <p:nvPr/>
          </p:nvSpPr>
          <p:spPr>
            <a:xfrm rot="16200000">
              <a:off x="2903742" y="1831524"/>
              <a:ext cx="1842680" cy="2157314"/>
            </a:xfrm>
            <a:prstGeom prst="rightArrow">
              <a:avLst>
                <a:gd name="adj1" fmla="val 71174"/>
                <a:gd name="adj2" fmla="val 66350"/>
              </a:avLst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</a:pPr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8" name="任意多边形 9"/>
            <p:cNvSpPr/>
            <p:nvPr/>
          </p:nvSpPr>
          <p:spPr>
            <a:xfrm>
              <a:off x="2725694" y="3819325"/>
              <a:ext cx="2184143" cy="195122"/>
            </a:xfrm>
            <a:custGeom>
              <a:avLst/>
              <a:gdLst>
                <a:gd name="connsiteX0" fmla="*/ 1075 w 6633"/>
                <a:gd name="connsiteY0" fmla="*/ 25 h 400"/>
                <a:gd name="connsiteX1" fmla="*/ 5575 w 6633"/>
                <a:gd name="connsiteY1" fmla="*/ 0 h 400"/>
                <a:gd name="connsiteX2" fmla="*/ 6633 w 6633"/>
                <a:gd name="connsiteY2" fmla="*/ 400 h 400"/>
                <a:gd name="connsiteX3" fmla="*/ 0 w 6633"/>
                <a:gd name="connsiteY3" fmla="*/ 400 h 400"/>
                <a:gd name="connsiteX4" fmla="*/ 1075 w 6633"/>
                <a:gd name="connsiteY4" fmla="*/ 25 h 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3" h="400">
                  <a:moveTo>
                    <a:pt x="1075" y="25"/>
                  </a:moveTo>
                  <a:lnTo>
                    <a:pt x="5575" y="0"/>
                  </a:lnTo>
                  <a:lnTo>
                    <a:pt x="6633" y="400"/>
                  </a:lnTo>
                  <a:lnTo>
                    <a:pt x="0" y="400"/>
                  </a:lnTo>
                  <a:lnTo>
                    <a:pt x="1075" y="2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20000"/>
                </a:lnSpc>
              </a:pPr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20"/>
            <p:cNvSpPr txBox="1"/>
            <p:nvPr/>
          </p:nvSpPr>
          <p:spPr>
            <a:xfrm flipH="1">
              <a:off x="3245210" y="3047343"/>
              <a:ext cx="1214342" cy="405496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/>
                  </a:solidFill>
                  <a:cs typeface="+mn-ea"/>
                  <a:sym typeface="+mn-lt"/>
                </a:rPr>
                <a:t>前景一</a:t>
              </a:r>
            </a:p>
          </p:txBody>
        </p:sp>
        <p:sp>
          <p:nvSpPr>
            <p:cNvPr id="50" name="文本框 20"/>
            <p:cNvSpPr txBox="1"/>
            <p:nvPr/>
          </p:nvSpPr>
          <p:spPr>
            <a:xfrm flipH="1">
              <a:off x="3100465" y="4067731"/>
              <a:ext cx="1532924" cy="405496"/>
            </a:xfrm>
            <a:prstGeom prst="rect">
              <a:avLst/>
            </a:prstGeom>
            <a:solidFill>
              <a:srgbClr val="244C89"/>
            </a:solidFill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/>
                  </a:solidFill>
                  <a:cs typeface="+mn-ea"/>
                  <a:sym typeface="+mn-lt"/>
                </a:rPr>
                <a:t>前景二</a:t>
              </a:r>
            </a:p>
          </p:txBody>
        </p:sp>
        <p:sp>
          <p:nvSpPr>
            <p:cNvPr id="51" name="文本框 20"/>
            <p:cNvSpPr txBox="1"/>
            <p:nvPr/>
          </p:nvSpPr>
          <p:spPr>
            <a:xfrm flipH="1">
              <a:off x="3091547" y="4716509"/>
              <a:ext cx="1532924" cy="405496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/>
                  </a:solidFill>
                  <a:cs typeface="+mn-ea"/>
                  <a:sym typeface="+mn-lt"/>
                </a:rPr>
                <a:t>前景三</a:t>
              </a:r>
            </a:p>
          </p:txBody>
        </p:sp>
        <p:sp>
          <p:nvSpPr>
            <p:cNvPr id="52" name="文本框 20"/>
            <p:cNvSpPr txBox="1"/>
            <p:nvPr/>
          </p:nvSpPr>
          <p:spPr>
            <a:xfrm flipH="1">
              <a:off x="3080571" y="5373825"/>
              <a:ext cx="1532924" cy="405496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2"/>
                  </a:solidFill>
                  <a:cs typeface="+mn-ea"/>
                  <a:sym typeface="+mn-lt"/>
                </a:rPr>
                <a:t>前景四</a:t>
              </a:r>
            </a:p>
          </p:txBody>
        </p:sp>
      </p:grpSp>
      <p:cxnSp>
        <p:nvCxnSpPr>
          <p:cNvPr id="53" name="直接连接符 52"/>
          <p:cNvCxnSpPr/>
          <p:nvPr/>
        </p:nvCxnSpPr>
        <p:spPr bwMode="auto">
          <a:xfrm>
            <a:off x="5725582" y="5509467"/>
            <a:ext cx="10510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433D3C"/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直接连接符 53"/>
          <p:cNvCxnSpPr/>
          <p:nvPr/>
        </p:nvCxnSpPr>
        <p:spPr bwMode="auto">
          <a:xfrm>
            <a:off x="5194667" y="4807029"/>
            <a:ext cx="158192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433D3C"/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直接连接符 54"/>
          <p:cNvCxnSpPr/>
          <p:nvPr/>
        </p:nvCxnSpPr>
        <p:spPr bwMode="auto">
          <a:xfrm>
            <a:off x="4757757" y="4160046"/>
            <a:ext cx="20188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433D3C"/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直接连接符 55"/>
          <p:cNvCxnSpPr/>
          <p:nvPr/>
        </p:nvCxnSpPr>
        <p:spPr bwMode="auto">
          <a:xfrm>
            <a:off x="4481176" y="3533860"/>
            <a:ext cx="229541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433D3C"/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7" name="文本框 56"/>
          <p:cNvSpPr txBox="1"/>
          <p:nvPr/>
        </p:nvSpPr>
        <p:spPr>
          <a:xfrm>
            <a:off x="6827819" y="5266889"/>
            <a:ext cx="39353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827819" y="4563616"/>
            <a:ext cx="39353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827819" y="3925878"/>
            <a:ext cx="39353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827819" y="3285410"/>
            <a:ext cx="3935361" cy="522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827819" y="1994801"/>
            <a:ext cx="4086406" cy="103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313D51"/>
                </a:solidFill>
                <a:cs typeface="+mn-ea"/>
                <a:sym typeface="+mn-lt"/>
              </a:rPr>
              <a:t>单击此处添加标题文本</a:t>
            </a:r>
            <a:endParaRPr lang="en-US" altLang="zh-CN" b="1" dirty="0">
              <a:solidFill>
                <a:srgbClr val="313D5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1331969-123E-452A-AB86-91331A4E2D12}"/>
              </a:ext>
            </a:extLst>
          </p:cNvPr>
          <p:cNvGrpSpPr/>
          <p:nvPr/>
        </p:nvGrpSpPr>
        <p:grpSpPr>
          <a:xfrm>
            <a:off x="668118" y="251899"/>
            <a:ext cx="4924921" cy="595770"/>
            <a:chOff x="668118" y="251899"/>
            <a:chExt cx="4924921" cy="595770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B1246DE-5FFF-4B3D-8A98-F29061912888}"/>
                </a:ext>
              </a:extLst>
            </p:cNvPr>
            <p:cNvGrpSpPr/>
            <p:nvPr/>
          </p:nvGrpSpPr>
          <p:grpSpPr>
            <a:xfrm>
              <a:off x="668118" y="251899"/>
              <a:ext cx="2960455" cy="582789"/>
              <a:chOff x="4753236" y="4439800"/>
              <a:chExt cx="2960455" cy="582789"/>
            </a:xfrm>
          </p:grpSpPr>
          <p:grpSp>
            <p:nvGrpSpPr>
              <p:cNvPr id="31" name="组合 24">
                <a:extLst>
                  <a:ext uri="{FF2B5EF4-FFF2-40B4-BE49-F238E27FC236}">
                    <a16:creationId xmlns:a16="http://schemas.microsoft.com/office/drawing/2014/main" id="{1E82D930-15FA-4277-8F98-A9E74AD1D07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4446326"/>
                <a:ext cx="576262" cy="576263"/>
                <a:chOff x="6170389" y="4955815"/>
                <a:chExt cx="576064" cy="576064"/>
              </a:xfrm>
            </p:grpSpPr>
            <p:sp>
              <p:nvSpPr>
                <p:cNvPr id="33" name="圆角矩形 13">
                  <a:extLst>
                    <a:ext uri="{FF2B5EF4-FFF2-40B4-BE49-F238E27FC236}">
                      <a16:creationId xmlns:a16="http://schemas.microsoft.com/office/drawing/2014/main" id="{6B5E6833-F2B6-4CC5-A716-4F5A3DB805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4955815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11">
                  <a:extLst>
                    <a:ext uri="{FF2B5EF4-FFF2-40B4-BE49-F238E27FC236}">
                      <a16:creationId xmlns:a16="http://schemas.microsoft.com/office/drawing/2014/main" id="{9BE6A410-379F-4CB6-96E5-CBE7B01B1A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8628" y="5092507"/>
                  <a:ext cx="315884" cy="273385"/>
                </a:xfrm>
                <a:custGeom>
                  <a:avLst/>
                  <a:gdLst>
                    <a:gd name="T0" fmla="*/ 2147483646 w 948"/>
                    <a:gd name="T1" fmla="*/ 2147483646 h 810"/>
                    <a:gd name="T2" fmla="*/ 2147483646 w 948"/>
                    <a:gd name="T3" fmla="*/ 2147483646 h 810"/>
                    <a:gd name="T4" fmla="*/ 2147483646 w 948"/>
                    <a:gd name="T5" fmla="*/ 2147483646 h 810"/>
                    <a:gd name="T6" fmla="*/ 2147483646 w 948"/>
                    <a:gd name="T7" fmla="*/ 2147483646 h 810"/>
                    <a:gd name="T8" fmla="*/ 2147483646 w 948"/>
                    <a:gd name="T9" fmla="*/ 2147483646 h 810"/>
                    <a:gd name="T10" fmla="*/ 2147483646 w 948"/>
                    <a:gd name="T11" fmla="*/ 2147483646 h 810"/>
                    <a:gd name="T12" fmla="*/ 2147483646 w 948"/>
                    <a:gd name="T13" fmla="*/ 2147483646 h 810"/>
                    <a:gd name="T14" fmla="*/ 2147483646 w 948"/>
                    <a:gd name="T15" fmla="*/ 2147483646 h 810"/>
                    <a:gd name="T16" fmla="*/ 2147483646 w 948"/>
                    <a:gd name="T17" fmla="*/ 2147483646 h 810"/>
                    <a:gd name="T18" fmla="*/ 2147483646 w 948"/>
                    <a:gd name="T19" fmla="*/ 2147483646 h 810"/>
                    <a:gd name="T20" fmla="*/ 2147483646 w 948"/>
                    <a:gd name="T21" fmla="*/ 2147483646 h 810"/>
                    <a:gd name="T22" fmla="*/ 2147483646 w 948"/>
                    <a:gd name="T23" fmla="*/ 2147483646 h 810"/>
                    <a:gd name="T24" fmla="*/ 2147483646 w 948"/>
                    <a:gd name="T25" fmla="*/ 2147483646 h 810"/>
                    <a:gd name="T26" fmla="*/ 2147483646 w 948"/>
                    <a:gd name="T27" fmla="*/ 2147483646 h 810"/>
                    <a:gd name="T28" fmla="*/ 2147483646 w 948"/>
                    <a:gd name="T29" fmla="*/ 2147483646 h 810"/>
                    <a:gd name="T30" fmla="*/ 2147483646 w 948"/>
                    <a:gd name="T31" fmla="*/ 2147483646 h 810"/>
                    <a:gd name="T32" fmla="*/ 2147483646 w 948"/>
                    <a:gd name="T33" fmla="*/ 2147483646 h 810"/>
                    <a:gd name="T34" fmla="*/ 2147483646 w 948"/>
                    <a:gd name="T35" fmla="*/ 2147483646 h 810"/>
                    <a:gd name="T36" fmla="*/ 2147483646 w 948"/>
                    <a:gd name="T37" fmla="*/ 2147483646 h 810"/>
                    <a:gd name="T38" fmla="*/ 2147483646 w 948"/>
                    <a:gd name="T39" fmla="*/ 2147483646 h 810"/>
                    <a:gd name="T40" fmla="*/ 2147483646 w 948"/>
                    <a:gd name="T41" fmla="*/ 2147483646 h 810"/>
                    <a:gd name="T42" fmla="*/ 2147483646 w 948"/>
                    <a:gd name="T43" fmla="*/ 2147483646 h 810"/>
                    <a:gd name="T44" fmla="*/ 2147483646 w 948"/>
                    <a:gd name="T45" fmla="*/ 2147483646 h 810"/>
                    <a:gd name="T46" fmla="*/ 2147483646 w 948"/>
                    <a:gd name="T47" fmla="*/ 2147483646 h 810"/>
                    <a:gd name="T48" fmla="*/ 2147483646 w 948"/>
                    <a:gd name="T49" fmla="*/ 2147483646 h 810"/>
                    <a:gd name="T50" fmla="*/ 2147483646 w 948"/>
                    <a:gd name="T51" fmla="*/ 2147483646 h 810"/>
                    <a:gd name="T52" fmla="*/ 2147483646 w 948"/>
                    <a:gd name="T53" fmla="*/ 2147483646 h 810"/>
                    <a:gd name="T54" fmla="*/ 2147483646 w 948"/>
                    <a:gd name="T55" fmla="*/ 2147483646 h 810"/>
                    <a:gd name="T56" fmla="*/ 2147483646 w 948"/>
                    <a:gd name="T57" fmla="*/ 2147483646 h 810"/>
                    <a:gd name="T58" fmla="*/ 2147483646 w 948"/>
                    <a:gd name="T59" fmla="*/ 2147483646 h 810"/>
                    <a:gd name="T60" fmla="*/ 2147483646 w 948"/>
                    <a:gd name="T61" fmla="*/ 2147483646 h 810"/>
                    <a:gd name="T62" fmla="*/ 2147483646 w 948"/>
                    <a:gd name="T63" fmla="*/ 2147483646 h 810"/>
                    <a:gd name="T64" fmla="*/ 2147483646 w 948"/>
                    <a:gd name="T65" fmla="*/ 2147483646 h 810"/>
                    <a:gd name="T66" fmla="*/ 2147483646 w 948"/>
                    <a:gd name="T67" fmla="*/ 2147483646 h 810"/>
                    <a:gd name="T68" fmla="*/ 2147483646 w 948"/>
                    <a:gd name="T69" fmla="*/ 2147483646 h 810"/>
                    <a:gd name="T70" fmla="*/ 2147483646 w 948"/>
                    <a:gd name="T71" fmla="*/ 2147483646 h 810"/>
                    <a:gd name="T72" fmla="*/ 2147483646 w 948"/>
                    <a:gd name="T73" fmla="*/ 2147483646 h 810"/>
                    <a:gd name="T74" fmla="*/ 2147483646 w 948"/>
                    <a:gd name="T75" fmla="*/ 2147483646 h 810"/>
                    <a:gd name="T76" fmla="*/ 2147483646 w 948"/>
                    <a:gd name="T77" fmla="*/ 2147483646 h 810"/>
                    <a:gd name="T78" fmla="*/ 2147483646 w 948"/>
                    <a:gd name="T79" fmla="*/ 2147483646 h 810"/>
                    <a:gd name="T80" fmla="*/ 2147483646 w 948"/>
                    <a:gd name="T81" fmla="*/ 2147483646 h 810"/>
                    <a:gd name="T82" fmla="*/ 2147483646 w 948"/>
                    <a:gd name="T83" fmla="*/ 2147483646 h 810"/>
                    <a:gd name="T84" fmla="*/ 2147483646 w 948"/>
                    <a:gd name="T85" fmla="*/ 2147483646 h 810"/>
                    <a:gd name="T86" fmla="*/ 2147483646 w 948"/>
                    <a:gd name="T87" fmla="*/ 2147483646 h 810"/>
                    <a:gd name="T88" fmla="*/ 2147483646 w 948"/>
                    <a:gd name="T89" fmla="*/ 2147483646 h 810"/>
                    <a:gd name="T90" fmla="*/ 2147483646 w 948"/>
                    <a:gd name="T91" fmla="*/ 2147483646 h 810"/>
                    <a:gd name="T92" fmla="*/ 2147483646 w 948"/>
                    <a:gd name="T93" fmla="*/ 2147483646 h 810"/>
                    <a:gd name="T94" fmla="*/ 2147483646 w 948"/>
                    <a:gd name="T95" fmla="*/ 2147483646 h 810"/>
                    <a:gd name="T96" fmla="*/ 2147483646 w 948"/>
                    <a:gd name="T97" fmla="*/ 2147483646 h 810"/>
                    <a:gd name="T98" fmla="*/ 2147483646 w 948"/>
                    <a:gd name="T99" fmla="*/ 2147483646 h 810"/>
                    <a:gd name="T100" fmla="*/ 2147483646 w 948"/>
                    <a:gd name="T101" fmla="*/ 2147483646 h 810"/>
                    <a:gd name="T102" fmla="*/ 2147483646 w 948"/>
                    <a:gd name="T103" fmla="*/ 2147483646 h 810"/>
                    <a:gd name="T104" fmla="*/ 2147483646 w 948"/>
                    <a:gd name="T105" fmla="*/ 2147483646 h 810"/>
                    <a:gd name="T106" fmla="*/ 2147483646 w 948"/>
                    <a:gd name="T107" fmla="*/ 2147483646 h 810"/>
                    <a:gd name="T108" fmla="*/ 2147483646 w 948"/>
                    <a:gd name="T109" fmla="*/ 2147483646 h 810"/>
                    <a:gd name="T110" fmla="*/ 2147483646 w 948"/>
                    <a:gd name="T111" fmla="*/ 2147483646 h 810"/>
                    <a:gd name="T112" fmla="*/ 2147483646 w 948"/>
                    <a:gd name="T113" fmla="*/ 2147483646 h 810"/>
                    <a:gd name="T114" fmla="*/ 2147483646 w 948"/>
                    <a:gd name="T115" fmla="*/ 2147483646 h 810"/>
                    <a:gd name="T116" fmla="*/ 2147483646 w 948"/>
                    <a:gd name="T117" fmla="*/ 2147483646 h 810"/>
                    <a:gd name="T118" fmla="*/ 2147483646 w 948"/>
                    <a:gd name="T119" fmla="*/ 2147483646 h 81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948" h="810">
                      <a:moveTo>
                        <a:pt x="588" y="151"/>
                      </a:moveTo>
                      <a:cubicBezTo>
                        <a:pt x="588" y="151"/>
                        <a:pt x="588" y="152"/>
                        <a:pt x="588" y="152"/>
                      </a:cubicBezTo>
                      <a:cubicBezTo>
                        <a:pt x="588" y="153"/>
                        <a:pt x="589" y="154"/>
                        <a:pt x="589" y="155"/>
                      </a:cubicBezTo>
                      <a:cubicBezTo>
                        <a:pt x="589" y="156"/>
                        <a:pt x="589" y="156"/>
                        <a:pt x="589" y="157"/>
                      </a:cubicBezTo>
                      <a:cubicBezTo>
                        <a:pt x="589" y="158"/>
                        <a:pt x="589" y="159"/>
                        <a:pt x="589" y="161"/>
                      </a:cubicBezTo>
                      <a:cubicBezTo>
                        <a:pt x="589" y="161"/>
                        <a:pt x="589" y="161"/>
                        <a:pt x="589" y="161"/>
                      </a:cubicBezTo>
                      <a:cubicBezTo>
                        <a:pt x="589" y="162"/>
                        <a:pt x="589" y="164"/>
                        <a:pt x="589" y="165"/>
                      </a:cubicBezTo>
                      <a:cubicBezTo>
                        <a:pt x="589" y="165"/>
                        <a:pt x="589" y="166"/>
                        <a:pt x="589" y="166"/>
                      </a:cubicBezTo>
                      <a:cubicBezTo>
                        <a:pt x="589" y="167"/>
                        <a:pt x="589" y="168"/>
                        <a:pt x="589" y="169"/>
                      </a:cubicBezTo>
                      <a:cubicBezTo>
                        <a:pt x="589" y="170"/>
                        <a:pt x="589" y="170"/>
                        <a:pt x="589" y="171"/>
                      </a:cubicBezTo>
                      <a:cubicBezTo>
                        <a:pt x="588" y="178"/>
                        <a:pt x="586" y="185"/>
                        <a:pt x="584" y="191"/>
                      </a:cubicBezTo>
                      <a:cubicBezTo>
                        <a:pt x="584" y="192"/>
                        <a:pt x="583" y="193"/>
                        <a:pt x="583" y="194"/>
                      </a:cubicBezTo>
                      <a:cubicBezTo>
                        <a:pt x="583" y="195"/>
                        <a:pt x="583" y="195"/>
                        <a:pt x="583" y="195"/>
                      </a:cubicBezTo>
                      <a:cubicBezTo>
                        <a:pt x="583" y="196"/>
                        <a:pt x="582" y="197"/>
                        <a:pt x="582" y="198"/>
                      </a:cubicBezTo>
                      <a:cubicBezTo>
                        <a:pt x="582" y="198"/>
                        <a:pt x="582" y="198"/>
                        <a:pt x="582" y="198"/>
                      </a:cubicBezTo>
                      <a:cubicBezTo>
                        <a:pt x="580" y="201"/>
                        <a:pt x="579" y="204"/>
                        <a:pt x="577" y="207"/>
                      </a:cubicBezTo>
                      <a:cubicBezTo>
                        <a:pt x="577" y="207"/>
                        <a:pt x="577" y="207"/>
                        <a:pt x="577" y="208"/>
                      </a:cubicBezTo>
                      <a:cubicBezTo>
                        <a:pt x="577" y="208"/>
                        <a:pt x="576" y="209"/>
                        <a:pt x="575" y="210"/>
                      </a:cubicBezTo>
                      <a:cubicBezTo>
                        <a:pt x="575" y="210"/>
                        <a:pt x="575" y="211"/>
                        <a:pt x="575" y="211"/>
                      </a:cubicBezTo>
                      <a:cubicBezTo>
                        <a:pt x="573" y="215"/>
                        <a:pt x="570" y="218"/>
                        <a:pt x="567" y="222"/>
                      </a:cubicBezTo>
                      <a:cubicBezTo>
                        <a:pt x="567" y="222"/>
                        <a:pt x="567" y="222"/>
                        <a:pt x="567" y="222"/>
                      </a:cubicBezTo>
                      <a:cubicBezTo>
                        <a:pt x="566" y="223"/>
                        <a:pt x="566" y="224"/>
                        <a:pt x="565" y="224"/>
                      </a:cubicBezTo>
                      <a:cubicBezTo>
                        <a:pt x="565" y="224"/>
                        <a:pt x="565" y="225"/>
                        <a:pt x="565" y="225"/>
                      </a:cubicBezTo>
                      <a:cubicBezTo>
                        <a:pt x="562" y="227"/>
                        <a:pt x="560" y="230"/>
                        <a:pt x="558" y="232"/>
                      </a:cubicBezTo>
                      <a:cubicBezTo>
                        <a:pt x="558" y="232"/>
                        <a:pt x="557" y="232"/>
                        <a:pt x="557" y="232"/>
                      </a:cubicBezTo>
                      <a:cubicBezTo>
                        <a:pt x="557" y="233"/>
                        <a:pt x="556" y="233"/>
                        <a:pt x="555" y="234"/>
                      </a:cubicBezTo>
                      <a:cubicBezTo>
                        <a:pt x="555" y="234"/>
                        <a:pt x="555" y="234"/>
                        <a:pt x="554" y="234"/>
                      </a:cubicBezTo>
                      <a:cubicBezTo>
                        <a:pt x="554" y="235"/>
                        <a:pt x="553" y="236"/>
                        <a:pt x="552" y="236"/>
                      </a:cubicBezTo>
                      <a:cubicBezTo>
                        <a:pt x="547" y="240"/>
                        <a:pt x="543" y="243"/>
                        <a:pt x="537" y="246"/>
                      </a:cubicBezTo>
                      <a:cubicBezTo>
                        <a:pt x="536" y="246"/>
                        <a:pt x="535" y="247"/>
                        <a:pt x="534" y="247"/>
                      </a:cubicBezTo>
                      <a:cubicBezTo>
                        <a:pt x="533" y="247"/>
                        <a:pt x="533" y="248"/>
                        <a:pt x="532" y="248"/>
                      </a:cubicBezTo>
                      <a:cubicBezTo>
                        <a:pt x="532" y="248"/>
                        <a:pt x="531" y="249"/>
                        <a:pt x="530" y="249"/>
                      </a:cubicBezTo>
                      <a:cubicBezTo>
                        <a:pt x="529" y="249"/>
                        <a:pt x="529" y="249"/>
                        <a:pt x="528" y="249"/>
                      </a:cubicBezTo>
                      <a:cubicBezTo>
                        <a:pt x="527" y="250"/>
                        <a:pt x="526" y="250"/>
                        <a:pt x="525" y="251"/>
                      </a:cubicBezTo>
                      <a:cubicBezTo>
                        <a:pt x="525" y="251"/>
                        <a:pt x="525" y="251"/>
                        <a:pt x="525" y="251"/>
                      </a:cubicBezTo>
                      <a:cubicBezTo>
                        <a:pt x="523" y="251"/>
                        <a:pt x="522" y="252"/>
                        <a:pt x="520" y="252"/>
                      </a:cubicBezTo>
                      <a:cubicBezTo>
                        <a:pt x="520" y="252"/>
                        <a:pt x="520" y="252"/>
                        <a:pt x="519" y="252"/>
                      </a:cubicBezTo>
                      <a:cubicBezTo>
                        <a:pt x="518" y="253"/>
                        <a:pt x="517" y="253"/>
                        <a:pt x="516" y="253"/>
                      </a:cubicBezTo>
                      <a:cubicBezTo>
                        <a:pt x="516" y="253"/>
                        <a:pt x="515" y="253"/>
                        <a:pt x="515" y="253"/>
                      </a:cubicBezTo>
                      <a:cubicBezTo>
                        <a:pt x="514" y="254"/>
                        <a:pt x="512" y="254"/>
                        <a:pt x="511" y="254"/>
                      </a:cubicBezTo>
                      <a:cubicBezTo>
                        <a:pt x="509" y="254"/>
                        <a:pt x="508" y="255"/>
                        <a:pt x="506" y="255"/>
                      </a:cubicBezTo>
                      <a:cubicBezTo>
                        <a:pt x="506" y="255"/>
                        <a:pt x="506" y="255"/>
                        <a:pt x="505" y="255"/>
                      </a:cubicBezTo>
                      <a:cubicBezTo>
                        <a:pt x="504" y="255"/>
                        <a:pt x="503" y="255"/>
                        <a:pt x="502" y="255"/>
                      </a:cubicBezTo>
                      <a:cubicBezTo>
                        <a:pt x="502" y="255"/>
                        <a:pt x="501" y="255"/>
                        <a:pt x="501" y="255"/>
                      </a:cubicBezTo>
                      <a:cubicBezTo>
                        <a:pt x="499" y="255"/>
                        <a:pt x="498" y="255"/>
                        <a:pt x="496" y="255"/>
                      </a:cubicBezTo>
                      <a:cubicBezTo>
                        <a:pt x="496" y="255"/>
                        <a:pt x="496" y="255"/>
                        <a:pt x="496" y="255"/>
                      </a:cubicBezTo>
                      <a:cubicBezTo>
                        <a:pt x="495" y="255"/>
                        <a:pt x="494" y="255"/>
                        <a:pt x="492" y="255"/>
                      </a:cubicBezTo>
                      <a:cubicBezTo>
                        <a:pt x="492" y="255"/>
                        <a:pt x="491" y="255"/>
                        <a:pt x="491" y="255"/>
                      </a:cubicBezTo>
                      <a:cubicBezTo>
                        <a:pt x="490" y="255"/>
                        <a:pt x="489" y="255"/>
                        <a:pt x="488" y="255"/>
                      </a:cubicBezTo>
                      <a:cubicBezTo>
                        <a:pt x="488" y="255"/>
                        <a:pt x="487" y="255"/>
                        <a:pt x="487" y="255"/>
                      </a:cubicBezTo>
                      <a:cubicBezTo>
                        <a:pt x="485" y="255"/>
                        <a:pt x="484" y="255"/>
                        <a:pt x="483" y="255"/>
                      </a:cubicBezTo>
                      <a:cubicBezTo>
                        <a:pt x="477" y="254"/>
                        <a:pt x="471" y="253"/>
                        <a:pt x="466" y="251"/>
                      </a:cubicBezTo>
                      <a:cubicBezTo>
                        <a:pt x="465" y="250"/>
                        <a:pt x="464" y="250"/>
                        <a:pt x="463" y="250"/>
                      </a:cubicBezTo>
                      <a:cubicBezTo>
                        <a:pt x="463" y="250"/>
                        <a:pt x="462" y="250"/>
                        <a:pt x="462" y="249"/>
                      </a:cubicBezTo>
                      <a:cubicBezTo>
                        <a:pt x="461" y="249"/>
                        <a:pt x="460" y="249"/>
                        <a:pt x="459" y="248"/>
                      </a:cubicBezTo>
                      <a:cubicBezTo>
                        <a:pt x="459" y="248"/>
                        <a:pt x="459" y="248"/>
                        <a:pt x="459" y="248"/>
                      </a:cubicBezTo>
                      <a:cubicBezTo>
                        <a:pt x="456" y="247"/>
                        <a:pt x="453" y="245"/>
                        <a:pt x="450" y="244"/>
                      </a:cubicBezTo>
                      <a:cubicBezTo>
                        <a:pt x="450" y="244"/>
                        <a:pt x="450" y="244"/>
                        <a:pt x="450" y="244"/>
                      </a:cubicBezTo>
                      <a:cubicBezTo>
                        <a:pt x="449" y="243"/>
                        <a:pt x="448" y="243"/>
                        <a:pt x="447" y="242"/>
                      </a:cubicBezTo>
                      <a:cubicBezTo>
                        <a:pt x="447" y="242"/>
                        <a:pt x="447" y="242"/>
                        <a:pt x="446" y="242"/>
                      </a:cubicBezTo>
                      <a:cubicBezTo>
                        <a:pt x="443" y="239"/>
                        <a:pt x="439" y="237"/>
                        <a:pt x="436" y="234"/>
                      </a:cubicBezTo>
                      <a:cubicBezTo>
                        <a:pt x="435" y="234"/>
                        <a:pt x="435" y="234"/>
                        <a:pt x="435" y="234"/>
                      </a:cubicBezTo>
                      <a:cubicBezTo>
                        <a:pt x="434" y="233"/>
                        <a:pt x="434" y="232"/>
                        <a:pt x="433" y="232"/>
                      </a:cubicBezTo>
                      <a:cubicBezTo>
                        <a:pt x="433" y="231"/>
                        <a:pt x="433" y="231"/>
                        <a:pt x="432" y="231"/>
                      </a:cubicBezTo>
                      <a:cubicBezTo>
                        <a:pt x="430" y="229"/>
                        <a:pt x="428" y="227"/>
                        <a:pt x="425" y="224"/>
                      </a:cubicBezTo>
                      <a:cubicBezTo>
                        <a:pt x="425" y="224"/>
                        <a:pt x="425" y="224"/>
                        <a:pt x="425" y="224"/>
                      </a:cubicBezTo>
                      <a:cubicBezTo>
                        <a:pt x="425" y="223"/>
                        <a:pt x="424" y="222"/>
                        <a:pt x="423" y="222"/>
                      </a:cubicBezTo>
                      <a:cubicBezTo>
                        <a:pt x="423" y="221"/>
                        <a:pt x="423" y="221"/>
                        <a:pt x="423" y="221"/>
                      </a:cubicBezTo>
                      <a:cubicBezTo>
                        <a:pt x="422" y="220"/>
                        <a:pt x="421" y="219"/>
                        <a:pt x="421" y="218"/>
                      </a:cubicBezTo>
                      <a:cubicBezTo>
                        <a:pt x="417" y="213"/>
                        <a:pt x="413" y="207"/>
                        <a:pt x="410" y="200"/>
                      </a:cubicBezTo>
                      <a:cubicBezTo>
                        <a:pt x="410" y="200"/>
                        <a:pt x="410" y="199"/>
                        <a:pt x="409" y="199"/>
                      </a:cubicBezTo>
                      <a:cubicBezTo>
                        <a:pt x="409" y="198"/>
                        <a:pt x="409" y="197"/>
                        <a:pt x="408" y="196"/>
                      </a:cubicBezTo>
                      <a:cubicBezTo>
                        <a:pt x="408" y="196"/>
                        <a:pt x="408" y="195"/>
                        <a:pt x="408" y="195"/>
                      </a:cubicBezTo>
                      <a:cubicBezTo>
                        <a:pt x="407" y="194"/>
                        <a:pt x="407" y="193"/>
                        <a:pt x="407" y="191"/>
                      </a:cubicBezTo>
                      <a:cubicBezTo>
                        <a:pt x="406" y="191"/>
                        <a:pt x="406" y="191"/>
                        <a:pt x="406" y="191"/>
                      </a:cubicBezTo>
                      <a:cubicBezTo>
                        <a:pt x="406" y="190"/>
                        <a:pt x="406" y="188"/>
                        <a:pt x="405" y="187"/>
                      </a:cubicBezTo>
                      <a:cubicBezTo>
                        <a:pt x="405" y="187"/>
                        <a:pt x="405" y="186"/>
                        <a:pt x="405" y="186"/>
                      </a:cubicBezTo>
                      <a:cubicBezTo>
                        <a:pt x="405" y="185"/>
                        <a:pt x="404" y="184"/>
                        <a:pt x="404" y="183"/>
                      </a:cubicBezTo>
                      <a:cubicBezTo>
                        <a:pt x="404" y="182"/>
                        <a:pt x="404" y="182"/>
                        <a:pt x="404" y="181"/>
                      </a:cubicBezTo>
                      <a:cubicBezTo>
                        <a:pt x="404" y="180"/>
                        <a:pt x="403" y="179"/>
                        <a:pt x="403" y="177"/>
                      </a:cubicBezTo>
                      <a:cubicBezTo>
                        <a:pt x="403" y="176"/>
                        <a:pt x="403" y="174"/>
                        <a:pt x="402" y="173"/>
                      </a:cubicBezTo>
                      <a:cubicBezTo>
                        <a:pt x="402" y="173"/>
                        <a:pt x="402" y="172"/>
                        <a:pt x="402" y="172"/>
                      </a:cubicBezTo>
                      <a:cubicBezTo>
                        <a:pt x="402" y="171"/>
                        <a:pt x="402" y="170"/>
                        <a:pt x="402" y="169"/>
                      </a:cubicBezTo>
                      <a:cubicBezTo>
                        <a:pt x="402" y="168"/>
                        <a:pt x="402" y="168"/>
                        <a:pt x="402" y="167"/>
                      </a:cubicBezTo>
                      <a:cubicBezTo>
                        <a:pt x="402" y="166"/>
                        <a:pt x="402" y="164"/>
                        <a:pt x="402" y="163"/>
                      </a:cubicBezTo>
                      <a:cubicBezTo>
                        <a:pt x="402" y="163"/>
                        <a:pt x="402" y="163"/>
                        <a:pt x="402" y="163"/>
                      </a:cubicBezTo>
                      <a:cubicBezTo>
                        <a:pt x="402" y="161"/>
                        <a:pt x="402" y="160"/>
                        <a:pt x="402" y="159"/>
                      </a:cubicBezTo>
                      <a:cubicBezTo>
                        <a:pt x="402" y="158"/>
                        <a:pt x="402" y="158"/>
                        <a:pt x="402" y="157"/>
                      </a:cubicBezTo>
                      <a:cubicBezTo>
                        <a:pt x="402" y="156"/>
                        <a:pt x="402" y="156"/>
                        <a:pt x="402" y="155"/>
                      </a:cubicBezTo>
                      <a:cubicBezTo>
                        <a:pt x="402" y="154"/>
                        <a:pt x="402" y="154"/>
                        <a:pt x="402" y="153"/>
                      </a:cubicBezTo>
                      <a:cubicBezTo>
                        <a:pt x="402" y="152"/>
                        <a:pt x="402" y="151"/>
                        <a:pt x="403" y="149"/>
                      </a:cubicBezTo>
                      <a:cubicBezTo>
                        <a:pt x="403" y="149"/>
                        <a:pt x="403" y="149"/>
                        <a:pt x="403" y="149"/>
                      </a:cubicBezTo>
                      <a:cubicBezTo>
                        <a:pt x="403" y="143"/>
                        <a:pt x="405" y="138"/>
                        <a:pt x="406" y="132"/>
                      </a:cubicBezTo>
                      <a:cubicBezTo>
                        <a:pt x="407" y="131"/>
                        <a:pt x="407" y="130"/>
                        <a:pt x="408" y="129"/>
                      </a:cubicBezTo>
                      <a:cubicBezTo>
                        <a:pt x="408" y="129"/>
                        <a:pt x="408" y="129"/>
                        <a:pt x="408" y="129"/>
                      </a:cubicBezTo>
                      <a:cubicBezTo>
                        <a:pt x="408" y="128"/>
                        <a:pt x="409" y="127"/>
                        <a:pt x="409" y="126"/>
                      </a:cubicBezTo>
                      <a:cubicBezTo>
                        <a:pt x="409" y="126"/>
                        <a:pt x="409" y="126"/>
                        <a:pt x="409" y="126"/>
                      </a:cubicBezTo>
                      <a:cubicBezTo>
                        <a:pt x="410" y="123"/>
                        <a:pt x="412" y="120"/>
                        <a:pt x="413" y="117"/>
                      </a:cubicBezTo>
                      <a:cubicBezTo>
                        <a:pt x="413" y="117"/>
                        <a:pt x="414" y="116"/>
                        <a:pt x="414" y="116"/>
                      </a:cubicBezTo>
                      <a:cubicBezTo>
                        <a:pt x="414" y="115"/>
                        <a:pt x="415" y="114"/>
                        <a:pt x="415" y="114"/>
                      </a:cubicBezTo>
                      <a:cubicBezTo>
                        <a:pt x="415" y="113"/>
                        <a:pt x="415" y="113"/>
                        <a:pt x="416" y="113"/>
                      </a:cubicBezTo>
                      <a:cubicBezTo>
                        <a:pt x="418" y="109"/>
                        <a:pt x="420" y="106"/>
                        <a:pt x="423" y="102"/>
                      </a:cubicBezTo>
                      <a:cubicBezTo>
                        <a:pt x="423" y="102"/>
                        <a:pt x="423" y="102"/>
                        <a:pt x="424" y="102"/>
                      </a:cubicBezTo>
                      <a:cubicBezTo>
                        <a:pt x="424" y="101"/>
                        <a:pt x="425" y="100"/>
                        <a:pt x="426" y="99"/>
                      </a:cubicBezTo>
                      <a:cubicBezTo>
                        <a:pt x="426" y="99"/>
                        <a:pt x="426" y="99"/>
                        <a:pt x="426" y="99"/>
                      </a:cubicBezTo>
                      <a:cubicBezTo>
                        <a:pt x="428" y="97"/>
                        <a:pt x="431" y="94"/>
                        <a:pt x="433" y="92"/>
                      </a:cubicBezTo>
                      <a:cubicBezTo>
                        <a:pt x="433" y="92"/>
                        <a:pt x="433" y="92"/>
                        <a:pt x="433" y="92"/>
                      </a:cubicBezTo>
                      <a:cubicBezTo>
                        <a:pt x="434" y="91"/>
                        <a:pt x="435" y="90"/>
                        <a:pt x="436" y="90"/>
                      </a:cubicBezTo>
                      <a:cubicBezTo>
                        <a:pt x="436" y="90"/>
                        <a:pt x="436" y="89"/>
                        <a:pt x="436" y="89"/>
                      </a:cubicBezTo>
                      <a:cubicBezTo>
                        <a:pt x="437" y="89"/>
                        <a:pt x="438" y="88"/>
                        <a:pt x="439" y="87"/>
                      </a:cubicBezTo>
                      <a:cubicBezTo>
                        <a:pt x="443" y="84"/>
                        <a:pt x="448" y="81"/>
                        <a:pt x="453" y="78"/>
                      </a:cubicBezTo>
                      <a:cubicBezTo>
                        <a:pt x="454" y="78"/>
                        <a:pt x="456" y="77"/>
                        <a:pt x="457" y="77"/>
                      </a:cubicBezTo>
                      <a:cubicBezTo>
                        <a:pt x="457" y="76"/>
                        <a:pt x="458" y="76"/>
                        <a:pt x="458" y="76"/>
                      </a:cubicBezTo>
                      <a:cubicBezTo>
                        <a:pt x="459" y="76"/>
                        <a:pt x="460" y="75"/>
                        <a:pt x="461" y="75"/>
                      </a:cubicBezTo>
                      <a:cubicBezTo>
                        <a:pt x="461" y="75"/>
                        <a:pt x="462" y="74"/>
                        <a:pt x="462" y="74"/>
                      </a:cubicBezTo>
                      <a:cubicBezTo>
                        <a:pt x="463" y="74"/>
                        <a:pt x="465" y="73"/>
                        <a:pt x="466" y="73"/>
                      </a:cubicBezTo>
                      <a:cubicBezTo>
                        <a:pt x="466" y="73"/>
                        <a:pt x="466" y="73"/>
                        <a:pt x="466" y="73"/>
                      </a:cubicBezTo>
                      <a:cubicBezTo>
                        <a:pt x="467" y="72"/>
                        <a:pt x="469" y="72"/>
                        <a:pt x="470" y="72"/>
                      </a:cubicBezTo>
                      <a:cubicBezTo>
                        <a:pt x="471" y="72"/>
                        <a:pt x="471" y="71"/>
                        <a:pt x="471" y="71"/>
                      </a:cubicBezTo>
                      <a:cubicBezTo>
                        <a:pt x="472" y="71"/>
                        <a:pt x="473" y="71"/>
                        <a:pt x="474" y="71"/>
                      </a:cubicBezTo>
                      <a:cubicBezTo>
                        <a:pt x="475" y="71"/>
                        <a:pt x="475" y="70"/>
                        <a:pt x="476" y="70"/>
                      </a:cubicBezTo>
                      <a:cubicBezTo>
                        <a:pt x="477" y="70"/>
                        <a:pt x="479" y="70"/>
                        <a:pt x="480" y="70"/>
                      </a:cubicBezTo>
                      <a:cubicBezTo>
                        <a:pt x="481" y="69"/>
                        <a:pt x="483" y="69"/>
                        <a:pt x="484" y="69"/>
                      </a:cubicBezTo>
                      <a:cubicBezTo>
                        <a:pt x="485" y="69"/>
                        <a:pt x="485" y="69"/>
                        <a:pt x="486" y="69"/>
                      </a:cubicBezTo>
                      <a:cubicBezTo>
                        <a:pt x="487" y="69"/>
                        <a:pt x="488" y="69"/>
                        <a:pt x="489" y="69"/>
                      </a:cubicBezTo>
                      <a:cubicBezTo>
                        <a:pt x="489" y="68"/>
                        <a:pt x="490" y="68"/>
                        <a:pt x="490" y="68"/>
                      </a:cubicBezTo>
                      <a:cubicBezTo>
                        <a:pt x="491" y="68"/>
                        <a:pt x="493" y="68"/>
                        <a:pt x="494" y="68"/>
                      </a:cubicBezTo>
                      <a:cubicBezTo>
                        <a:pt x="494" y="68"/>
                        <a:pt x="494" y="68"/>
                        <a:pt x="495" y="68"/>
                      </a:cubicBezTo>
                      <a:cubicBezTo>
                        <a:pt x="496" y="68"/>
                        <a:pt x="497" y="68"/>
                        <a:pt x="498" y="68"/>
                      </a:cubicBezTo>
                      <a:cubicBezTo>
                        <a:pt x="499" y="68"/>
                        <a:pt x="499" y="68"/>
                        <a:pt x="500" y="68"/>
                      </a:cubicBezTo>
                      <a:cubicBezTo>
                        <a:pt x="501" y="68"/>
                        <a:pt x="502" y="68"/>
                        <a:pt x="503" y="69"/>
                      </a:cubicBezTo>
                      <a:cubicBezTo>
                        <a:pt x="503" y="69"/>
                        <a:pt x="504" y="69"/>
                        <a:pt x="504" y="69"/>
                      </a:cubicBezTo>
                      <a:cubicBezTo>
                        <a:pt x="505" y="69"/>
                        <a:pt x="507" y="69"/>
                        <a:pt x="508" y="69"/>
                      </a:cubicBezTo>
                      <a:cubicBezTo>
                        <a:pt x="514" y="70"/>
                        <a:pt x="519" y="71"/>
                        <a:pt x="525" y="73"/>
                      </a:cubicBezTo>
                      <a:cubicBezTo>
                        <a:pt x="526" y="73"/>
                        <a:pt x="527" y="74"/>
                        <a:pt x="528" y="74"/>
                      </a:cubicBezTo>
                      <a:cubicBezTo>
                        <a:pt x="528" y="74"/>
                        <a:pt x="528" y="74"/>
                        <a:pt x="528" y="74"/>
                      </a:cubicBezTo>
                      <a:cubicBezTo>
                        <a:pt x="529" y="75"/>
                        <a:pt x="530" y="75"/>
                        <a:pt x="531" y="75"/>
                      </a:cubicBezTo>
                      <a:cubicBezTo>
                        <a:pt x="531" y="75"/>
                        <a:pt x="532" y="76"/>
                        <a:pt x="532" y="76"/>
                      </a:cubicBezTo>
                      <a:cubicBezTo>
                        <a:pt x="535" y="77"/>
                        <a:pt x="538" y="78"/>
                        <a:pt x="541" y="80"/>
                      </a:cubicBezTo>
                      <a:cubicBezTo>
                        <a:pt x="541" y="80"/>
                        <a:pt x="541" y="80"/>
                        <a:pt x="541" y="80"/>
                      </a:cubicBezTo>
                      <a:cubicBezTo>
                        <a:pt x="542" y="81"/>
                        <a:pt x="543" y="81"/>
                        <a:pt x="544" y="82"/>
                      </a:cubicBezTo>
                      <a:cubicBezTo>
                        <a:pt x="544" y="82"/>
                        <a:pt x="544" y="82"/>
                        <a:pt x="544" y="82"/>
                      </a:cubicBezTo>
                      <a:cubicBezTo>
                        <a:pt x="548" y="84"/>
                        <a:pt x="552" y="87"/>
                        <a:pt x="555" y="90"/>
                      </a:cubicBezTo>
                      <a:cubicBezTo>
                        <a:pt x="555" y="90"/>
                        <a:pt x="555" y="90"/>
                        <a:pt x="556" y="90"/>
                      </a:cubicBezTo>
                      <a:cubicBezTo>
                        <a:pt x="556" y="91"/>
                        <a:pt x="557" y="92"/>
                        <a:pt x="558" y="92"/>
                      </a:cubicBezTo>
                      <a:cubicBezTo>
                        <a:pt x="558" y="92"/>
                        <a:pt x="558" y="92"/>
                        <a:pt x="558" y="93"/>
                      </a:cubicBezTo>
                      <a:cubicBezTo>
                        <a:pt x="561" y="95"/>
                        <a:pt x="563" y="97"/>
                        <a:pt x="565" y="100"/>
                      </a:cubicBezTo>
                      <a:cubicBezTo>
                        <a:pt x="565" y="100"/>
                        <a:pt x="565" y="100"/>
                        <a:pt x="565" y="100"/>
                      </a:cubicBezTo>
                      <a:cubicBezTo>
                        <a:pt x="566" y="101"/>
                        <a:pt x="567" y="101"/>
                        <a:pt x="567" y="102"/>
                      </a:cubicBezTo>
                      <a:cubicBezTo>
                        <a:pt x="568" y="102"/>
                        <a:pt x="568" y="103"/>
                        <a:pt x="568" y="103"/>
                      </a:cubicBezTo>
                      <a:cubicBezTo>
                        <a:pt x="569" y="104"/>
                        <a:pt x="569" y="104"/>
                        <a:pt x="570" y="105"/>
                      </a:cubicBezTo>
                      <a:cubicBezTo>
                        <a:pt x="573" y="110"/>
                        <a:pt x="576" y="115"/>
                        <a:pt x="579" y="120"/>
                      </a:cubicBezTo>
                      <a:cubicBezTo>
                        <a:pt x="580" y="121"/>
                        <a:pt x="580" y="122"/>
                        <a:pt x="581" y="123"/>
                      </a:cubicBezTo>
                      <a:cubicBezTo>
                        <a:pt x="581" y="124"/>
                        <a:pt x="581" y="124"/>
                        <a:pt x="581" y="125"/>
                      </a:cubicBezTo>
                      <a:cubicBezTo>
                        <a:pt x="582" y="126"/>
                        <a:pt x="582" y="127"/>
                        <a:pt x="582" y="127"/>
                      </a:cubicBezTo>
                      <a:cubicBezTo>
                        <a:pt x="583" y="128"/>
                        <a:pt x="583" y="128"/>
                        <a:pt x="583" y="129"/>
                      </a:cubicBezTo>
                      <a:cubicBezTo>
                        <a:pt x="583" y="130"/>
                        <a:pt x="584" y="131"/>
                        <a:pt x="584" y="132"/>
                      </a:cubicBezTo>
                      <a:cubicBezTo>
                        <a:pt x="584" y="132"/>
                        <a:pt x="584" y="133"/>
                        <a:pt x="584" y="133"/>
                      </a:cubicBezTo>
                      <a:cubicBezTo>
                        <a:pt x="585" y="134"/>
                        <a:pt x="585" y="135"/>
                        <a:pt x="585" y="137"/>
                      </a:cubicBezTo>
                      <a:lnTo>
                        <a:pt x="586" y="138"/>
                      </a:lnTo>
                      <a:cubicBezTo>
                        <a:pt x="586" y="139"/>
                        <a:pt x="586" y="140"/>
                        <a:pt x="587" y="141"/>
                      </a:cubicBezTo>
                      <a:cubicBezTo>
                        <a:pt x="587" y="141"/>
                        <a:pt x="587" y="142"/>
                        <a:pt x="587" y="142"/>
                      </a:cubicBezTo>
                      <a:cubicBezTo>
                        <a:pt x="587" y="144"/>
                        <a:pt x="587" y="145"/>
                        <a:pt x="588" y="147"/>
                      </a:cubicBezTo>
                      <a:cubicBezTo>
                        <a:pt x="588" y="148"/>
                        <a:pt x="588" y="149"/>
                        <a:pt x="588" y="151"/>
                      </a:cubicBezTo>
                      <a:close/>
                      <a:moveTo>
                        <a:pt x="657" y="163"/>
                      </a:moveTo>
                      <a:lnTo>
                        <a:pt x="648" y="108"/>
                      </a:lnTo>
                      <a:lnTo>
                        <a:pt x="616" y="114"/>
                      </a:lnTo>
                      <a:cubicBezTo>
                        <a:pt x="611" y="99"/>
                        <a:pt x="602" y="86"/>
                        <a:pt x="592" y="74"/>
                      </a:cubicBezTo>
                      <a:lnTo>
                        <a:pt x="611" y="48"/>
                      </a:lnTo>
                      <a:lnTo>
                        <a:pt x="565" y="16"/>
                      </a:lnTo>
                      <a:lnTo>
                        <a:pt x="547" y="42"/>
                      </a:lnTo>
                      <a:cubicBezTo>
                        <a:pt x="533" y="36"/>
                        <a:pt x="518" y="32"/>
                        <a:pt x="502" y="32"/>
                      </a:cubicBezTo>
                      <a:lnTo>
                        <a:pt x="497" y="0"/>
                      </a:lnTo>
                      <a:lnTo>
                        <a:pt x="442" y="9"/>
                      </a:lnTo>
                      <a:lnTo>
                        <a:pt x="447" y="41"/>
                      </a:lnTo>
                      <a:cubicBezTo>
                        <a:pt x="432" y="47"/>
                        <a:pt x="419" y="55"/>
                        <a:pt x="408" y="65"/>
                      </a:cubicBezTo>
                      <a:lnTo>
                        <a:pt x="382" y="47"/>
                      </a:lnTo>
                      <a:lnTo>
                        <a:pt x="350" y="92"/>
                      </a:lnTo>
                      <a:lnTo>
                        <a:pt x="376" y="110"/>
                      </a:lnTo>
                      <a:cubicBezTo>
                        <a:pt x="370" y="124"/>
                        <a:pt x="366" y="140"/>
                        <a:pt x="365" y="155"/>
                      </a:cubicBezTo>
                      <a:lnTo>
                        <a:pt x="334" y="161"/>
                      </a:lnTo>
                      <a:lnTo>
                        <a:pt x="343" y="215"/>
                      </a:lnTo>
                      <a:lnTo>
                        <a:pt x="374" y="210"/>
                      </a:lnTo>
                      <a:cubicBezTo>
                        <a:pt x="380" y="225"/>
                        <a:pt x="388" y="238"/>
                        <a:pt x="399" y="249"/>
                      </a:cubicBezTo>
                      <a:lnTo>
                        <a:pt x="380" y="275"/>
                      </a:lnTo>
                      <a:lnTo>
                        <a:pt x="425" y="308"/>
                      </a:lnTo>
                      <a:lnTo>
                        <a:pt x="444" y="282"/>
                      </a:lnTo>
                      <a:cubicBezTo>
                        <a:pt x="458" y="288"/>
                        <a:pt x="473" y="291"/>
                        <a:pt x="489" y="292"/>
                      </a:cubicBezTo>
                      <a:lnTo>
                        <a:pt x="494" y="324"/>
                      </a:lnTo>
                      <a:lnTo>
                        <a:pt x="549" y="315"/>
                      </a:lnTo>
                      <a:lnTo>
                        <a:pt x="544" y="283"/>
                      </a:lnTo>
                      <a:cubicBezTo>
                        <a:pt x="558" y="277"/>
                        <a:pt x="571" y="269"/>
                        <a:pt x="583" y="258"/>
                      </a:cubicBezTo>
                      <a:lnTo>
                        <a:pt x="609" y="277"/>
                      </a:lnTo>
                      <a:lnTo>
                        <a:pt x="641" y="232"/>
                      </a:lnTo>
                      <a:lnTo>
                        <a:pt x="615" y="213"/>
                      </a:lnTo>
                      <a:cubicBezTo>
                        <a:pt x="621" y="199"/>
                        <a:pt x="625" y="184"/>
                        <a:pt x="625" y="168"/>
                      </a:cubicBezTo>
                      <a:lnTo>
                        <a:pt x="657" y="163"/>
                      </a:lnTo>
                      <a:close/>
                      <a:moveTo>
                        <a:pt x="453" y="544"/>
                      </a:moveTo>
                      <a:cubicBezTo>
                        <a:pt x="453" y="545"/>
                        <a:pt x="453" y="546"/>
                        <a:pt x="453" y="547"/>
                      </a:cubicBezTo>
                      <a:cubicBezTo>
                        <a:pt x="452" y="548"/>
                        <a:pt x="452" y="550"/>
                        <a:pt x="452" y="552"/>
                      </a:cubicBezTo>
                      <a:cubicBezTo>
                        <a:pt x="452" y="553"/>
                        <a:pt x="451" y="554"/>
                        <a:pt x="451" y="554"/>
                      </a:cubicBezTo>
                      <a:cubicBezTo>
                        <a:pt x="451" y="557"/>
                        <a:pt x="450" y="559"/>
                        <a:pt x="450" y="562"/>
                      </a:cubicBezTo>
                      <a:cubicBezTo>
                        <a:pt x="450" y="562"/>
                        <a:pt x="450" y="562"/>
                        <a:pt x="449" y="562"/>
                      </a:cubicBezTo>
                      <a:cubicBezTo>
                        <a:pt x="449" y="565"/>
                        <a:pt x="448" y="567"/>
                        <a:pt x="448" y="569"/>
                      </a:cubicBezTo>
                      <a:cubicBezTo>
                        <a:pt x="447" y="570"/>
                        <a:pt x="447" y="570"/>
                        <a:pt x="447" y="571"/>
                      </a:cubicBezTo>
                      <a:cubicBezTo>
                        <a:pt x="447" y="573"/>
                        <a:pt x="446" y="575"/>
                        <a:pt x="445" y="576"/>
                      </a:cubicBezTo>
                      <a:cubicBezTo>
                        <a:pt x="445" y="577"/>
                        <a:pt x="445" y="578"/>
                        <a:pt x="445" y="579"/>
                      </a:cubicBezTo>
                      <a:cubicBezTo>
                        <a:pt x="440" y="591"/>
                        <a:pt x="435" y="602"/>
                        <a:pt x="428" y="612"/>
                      </a:cubicBezTo>
                      <a:cubicBezTo>
                        <a:pt x="427" y="614"/>
                        <a:pt x="426" y="616"/>
                        <a:pt x="425" y="617"/>
                      </a:cubicBezTo>
                      <a:cubicBezTo>
                        <a:pt x="424" y="617"/>
                        <a:pt x="424" y="618"/>
                        <a:pt x="424" y="618"/>
                      </a:cubicBezTo>
                      <a:cubicBezTo>
                        <a:pt x="423" y="620"/>
                        <a:pt x="422" y="621"/>
                        <a:pt x="421" y="623"/>
                      </a:cubicBezTo>
                      <a:cubicBezTo>
                        <a:pt x="421" y="623"/>
                        <a:pt x="420" y="623"/>
                        <a:pt x="420" y="623"/>
                      </a:cubicBezTo>
                      <a:cubicBezTo>
                        <a:pt x="417" y="628"/>
                        <a:pt x="413" y="632"/>
                        <a:pt x="409" y="637"/>
                      </a:cubicBezTo>
                      <a:cubicBezTo>
                        <a:pt x="409" y="637"/>
                        <a:pt x="409" y="637"/>
                        <a:pt x="408" y="637"/>
                      </a:cubicBezTo>
                      <a:cubicBezTo>
                        <a:pt x="407" y="639"/>
                        <a:pt x="406" y="640"/>
                        <a:pt x="404" y="641"/>
                      </a:cubicBezTo>
                      <a:cubicBezTo>
                        <a:pt x="404" y="641"/>
                        <a:pt x="404" y="642"/>
                        <a:pt x="404" y="642"/>
                      </a:cubicBezTo>
                      <a:cubicBezTo>
                        <a:pt x="398" y="648"/>
                        <a:pt x="392" y="653"/>
                        <a:pt x="386" y="657"/>
                      </a:cubicBezTo>
                      <a:cubicBezTo>
                        <a:pt x="385" y="657"/>
                        <a:pt x="385" y="658"/>
                        <a:pt x="385" y="658"/>
                      </a:cubicBezTo>
                      <a:cubicBezTo>
                        <a:pt x="383" y="659"/>
                        <a:pt x="382" y="660"/>
                        <a:pt x="380" y="661"/>
                      </a:cubicBezTo>
                      <a:cubicBezTo>
                        <a:pt x="380" y="661"/>
                        <a:pt x="379" y="661"/>
                        <a:pt x="379" y="662"/>
                      </a:cubicBezTo>
                      <a:cubicBezTo>
                        <a:pt x="374" y="665"/>
                        <a:pt x="369" y="668"/>
                        <a:pt x="364" y="670"/>
                      </a:cubicBezTo>
                      <a:cubicBezTo>
                        <a:pt x="364" y="671"/>
                        <a:pt x="364" y="671"/>
                        <a:pt x="363" y="671"/>
                      </a:cubicBezTo>
                      <a:cubicBezTo>
                        <a:pt x="362" y="672"/>
                        <a:pt x="360" y="672"/>
                        <a:pt x="358" y="673"/>
                      </a:cubicBezTo>
                      <a:cubicBezTo>
                        <a:pt x="358" y="673"/>
                        <a:pt x="358" y="674"/>
                        <a:pt x="357" y="674"/>
                      </a:cubicBezTo>
                      <a:cubicBezTo>
                        <a:pt x="356" y="675"/>
                        <a:pt x="354" y="675"/>
                        <a:pt x="352" y="676"/>
                      </a:cubicBezTo>
                      <a:cubicBezTo>
                        <a:pt x="343" y="680"/>
                        <a:pt x="333" y="683"/>
                        <a:pt x="323" y="685"/>
                      </a:cubicBezTo>
                      <a:cubicBezTo>
                        <a:pt x="321" y="686"/>
                        <a:pt x="318" y="686"/>
                        <a:pt x="316" y="687"/>
                      </a:cubicBezTo>
                      <a:cubicBezTo>
                        <a:pt x="315" y="687"/>
                        <a:pt x="314" y="687"/>
                        <a:pt x="313" y="687"/>
                      </a:cubicBezTo>
                      <a:cubicBezTo>
                        <a:pt x="312" y="687"/>
                        <a:pt x="310" y="688"/>
                        <a:pt x="308" y="688"/>
                      </a:cubicBezTo>
                      <a:cubicBezTo>
                        <a:pt x="307" y="688"/>
                        <a:pt x="307" y="688"/>
                        <a:pt x="306" y="688"/>
                      </a:cubicBezTo>
                      <a:cubicBezTo>
                        <a:pt x="304" y="688"/>
                        <a:pt x="301" y="689"/>
                        <a:pt x="299" y="689"/>
                      </a:cubicBezTo>
                      <a:cubicBezTo>
                        <a:pt x="299" y="689"/>
                        <a:pt x="299" y="689"/>
                        <a:pt x="298" y="689"/>
                      </a:cubicBezTo>
                      <a:cubicBezTo>
                        <a:pt x="296" y="689"/>
                        <a:pt x="293" y="689"/>
                        <a:pt x="291" y="689"/>
                      </a:cubicBezTo>
                      <a:cubicBezTo>
                        <a:pt x="290" y="689"/>
                        <a:pt x="289" y="689"/>
                        <a:pt x="289" y="689"/>
                      </a:cubicBezTo>
                      <a:cubicBezTo>
                        <a:pt x="287" y="689"/>
                        <a:pt x="285" y="689"/>
                        <a:pt x="283" y="689"/>
                      </a:cubicBezTo>
                      <a:cubicBezTo>
                        <a:pt x="282" y="689"/>
                        <a:pt x="281" y="689"/>
                        <a:pt x="281" y="689"/>
                      </a:cubicBezTo>
                      <a:cubicBezTo>
                        <a:pt x="278" y="689"/>
                        <a:pt x="276" y="689"/>
                        <a:pt x="273" y="689"/>
                      </a:cubicBezTo>
                      <a:cubicBezTo>
                        <a:pt x="270" y="688"/>
                        <a:pt x="268" y="688"/>
                        <a:pt x="265" y="688"/>
                      </a:cubicBezTo>
                      <a:cubicBezTo>
                        <a:pt x="265" y="688"/>
                        <a:pt x="264" y="687"/>
                        <a:pt x="263" y="687"/>
                      </a:cubicBezTo>
                      <a:cubicBezTo>
                        <a:pt x="261" y="687"/>
                        <a:pt x="259" y="687"/>
                        <a:pt x="257" y="686"/>
                      </a:cubicBezTo>
                      <a:cubicBezTo>
                        <a:pt x="257" y="686"/>
                        <a:pt x="256" y="686"/>
                        <a:pt x="255" y="686"/>
                      </a:cubicBezTo>
                      <a:cubicBezTo>
                        <a:pt x="253" y="686"/>
                        <a:pt x="250" y="685"/>
                        <a:pt x="248" y="684"/>
                      </a:cubicBezTo>
                      <a:cubicBezTo>
                        <a:pt x="248" y="684"/>
                        <a:pt x="247" y="684"/>
                        <a:pt x="247" y="684"/>
                      </a:cubicBezTo>
                      <a:cubicBezTo>
                        <a:pt x="245" y="684"/>
                        <a:pt x="243" y="683"/>
                        <a:pt x="241" y="683"/>
                      </a:cubicBezTo>
                      <a:cubicBezTo>
                        <a:pt x="240" y="682"/>
                        <a:pt x="239" y="682"/>
                        <a:pt x="238" y="682"/>
                      </a:cubicBezTo>
                      <a:cubicBezTo>
                        <a:pt x="237" y="681"/>
                        <a:pt x="235" y="681"/>
                        <a:pt x="233" y="680"/>
                      </a:cubicBezTo>
                      <a:cubicBezTo>
                        <a:pt x="233" y="680"/>
                        <a:pt x="232" y="680"/>
                        <a:pt x="231" y="679"/>
                      </a:cubicBezTo>
                      <a:cubicBezTo>
                        <a:pt x="229" y="679"/>
                        <a:pt x="226" y="678"/>
                        <a:pt x="224" y="677"/>
                      </a:cubicBezTo>
                      <a:cubicBezTo>
                        <a:pt x="215" y="673"/>
                        <a:pt x="206" y="668"/>
                        <a:pt x="197" y="663"/>
                      </a:cubicBezTo>
                      <a:cubicBezTo>
                        <a:pt x="196" y="662"/>
                        <a:pt x="194" y="661"/>
                        <a:pt x="192" y="660"/>
                      </a:cubicBezTo>
                      <a:cubicBezTo>
                        <a:pt x="192" y="659"/>
                        <a:pt x="192" y="659"/>
                        <a:pt x="191" y="659"/>
                      </a:cubicBezTo>
                      <a:cubicBezTo>
                        <a:pt x="190" y="658"/>
                        <a:pt x="188" y="657"/>
                        <a:pt x="187" y="656"/>
                      </a:cubicBezTo>
                      <a:cubicBezTo>
                        <a:pt x="187" y="655"/>
                        <a:pt x="187" y="655"/>
                        <a:pt x="186" y="655"/>
                      </a:cubicBezTo>
                      <a:cubicBezTo>
                        <a:pt x="182" y="652"/>
                        <a:pt x="177" y="648"/>
                        <a:pt x="173" y="644"/>
                      </a:cubicBezTo>
                      <a:cubicBezTo>
                        <a:pt x="173" y="644"/>
                        <a:pt x="172" y="643"/>
                        <a:pt x="172" y="643"/>
                      </a:cubicBezTo>
                      <a:cubicBezTo>
                        <a:pt x="171" y="642"/>
                        <a:pt x="170" y="641"/>
                        <a:pt x="168" y="639"/>
                      </a:cubicBezTo>
                      <a:cubicBezTo>
                        <a:pt x="168" y="639"/>
                        <a:pt x="168" y="639"/>
                        <a:pt x="167" y="638"/>
                      </a:cubicBezTo>
                      <a:cubicBezTo>
                        <a:pt x="162" y="633"/>
                        <a:pt x="157" y="627"/>
                        <a:pt x="152" y="620"/>
                      </a:cubicBezTo>
                      <a:cubicBezTo>
                        <a:pt x="152" y="620"/>
                        <a:pt x="152" y="620"/>
                        <a:pt x="151" y="619"/>
                      </a:cubicBezTo>
                      <a:cubicBezTo>
                        <a:pt x="150" y="618"/>
                        <a:pt x="149" y="616"/>
                        <a:pt x="148" y="615"/>
                      </a:cubicBezTo>
                      <a:cubicBezTo>
                        <a:pt x="148" y="615"/>
                        <a:pt x="148" y="614"/>
                        <a:pt x="148" y="614"/>
                      </a:cubicBezTo>
                      <a:cubicBezTo>
                        <a:pt x="145" y="609"/>
                        <a:pt x="142" y="604"/>
                        <a:pt x="139" y="599"/>
                      </a:cubicBezTo>
                      <a:cubicBezTo>
                        <a:pt x="139" y="599"/>
                        <a:pt x="139" y="598"/>
                        <a:pt x="139" y="598"/>
                      </a:cubicBezTo>
                      <a:cubicBezTo>
                        <a:pt x="138" y="597"/>
                        <a:pt x="137" y="595"/>
                        <a:pt x="136" y="593"/>
                      </a:cubicBezTo>
                      <a:cubicBezTo>
                        <a:pt x="136" y="593"/>
                        <a:pt x="136" y="592"/>
                        <a:pt x="136" y="592"/>
                      </a:cubicBezTo>
                      <a:cubicBezTo>
                        <a:pt x="135" y="590"/>
                        <a:pt x="134" y="589"/>
                        <a:pt x="133" y="587"/>
                      </a:cubicBezTo>
                      <a:cubicBezTo>
                        <a:pt x="129" y="575"/>
                        <a:pt x="125" y="563"/>
                        <a:pt x="123" y="551"/>
                      </a:cubicBezTo>
                      <a:cubicBezTo>
                        <a:pt x="123" y="550"/>
                        <a:pt x="122" y="549"/>
                        <a:pt x="122" y="548"/>
                      </a:cubicBezTo>
                      <a:cubicBezTo>
                        <a:pt x="122" y="547"/>
                        <a:pt x="122" y="545"/>
                        <a:pt x="122" y="543"/>
                      </a:cubicBezTo>
                      <a:cubicBezTo>
                        <a:pt x="122" y="542"/>
                        <a:pt x="121" y="541"/>
                        <a:pt x="121" y="541"/>
                      </a:cubicBezTo>
                      <a:cubicBezTo>
                        <a:pt x="121" y="538"/>
                        <a:pt x="121" y="536"/>
                        <a:pt x="121" y="534"/>
                      </a:cubicBezTo>
                      <a:cubicBezTo>
                        <a:pt x="121" y="534"/>
                        <a:pt x="121" y="533"/>
                        <a:pt x="121" y="533"/>
                      </a:cubicBezTo>
                      <a:cubicBezTo>
                        <a:pt x="120" y="531"/>
                        <a:pt x="120" y="528"/>
                        <a:pt x="120" y="526"/>
                      </a:cubicBezTo>
                      <a:cubicBezTo>
                        <a:pt x="120" y="525"/>
                        <a:pt x="120" y="524"/>
                        <a:pt x="120" y="523"/>
                      </a:cubicBezTo>
                      <a:cubicBezTo>
                        <a:pt x="120" y="522"/>
                        <a:pt x="120" y="520"/>
                        <a:pt x="120" y="518"/>
                      </a:cubicBezTo>
                      <a:cubicBezTo>
                        <a:pt x="120" y="517"/>
                        <a:pt x="120" y="516"/>
                        <a:pt x="120" y="515"/>
                      </a:cubicBezTo>
                      <a:cubicBezTo>
                        <a:pt x="121" y="513"/>
                        <a:pt x="121" y="510"/>
                        <a:pt x="121" y="508"/>
                      </a:cubicBezTo>
                      <a:cubicBezTo>
                        <a:pt x="121" y="505"/>
                        <a:pt x="121" y="503"/>
                        <a:pt x="122" y="500"/>
                      </a:cubicBezTo>
                      <a:cubicBezTo>
                        <a:pt x="122" y="499"/>
                        <a:pt x="122" y="499"/>
                        <a:pt x="122" y="498"/>
                      </a:cubicBezTo>
                      <a:cubicBezTo>
                        <a:pt x="122" y="496"/>
                        <a:pt x="123" y="494"/>
                        <a:pt x="123" y="492"/>
                      </a:cubicBezTo>
                      <a:cubicBezTo>
                        <a:pt x="123" y="492"/>
                        <a:pt x="123" y="491"/>
                        <a:pt x="123" y="490"/>
                      </a:cubicBezTo>
                      <a:cubicBezTo>
                        <a:pt x="124" y="488"/>
                        <a:pt x="124" y="485"/>
                        <a:pt x="125" y="483"/>
                      </a:cubicBezTo>
                      <a:cubicBezTo>
                        <a:pt x="125" y="482"/>
                        <a:pt x="125" y="482"/>
                        <a:pt x="125" y="482"/>
                      </a:cubicBezTo>
                      <a:cubicBezTo>
                        <a:pt x="126" y="480"/>
                        <a:pt x="126" y="478"/>
                        <a:pt x="127" y="475"/>
                      </a:cubicBezTo>
                      <a:cubicBezTo>
                        <a:pt x="127" y="475"/>
                        <a:pt x="127" y="474"/>
                        <a:pt x="128" y="473"/>
                      </a:cubicBezTo>
                      <a:cubicBezTo>
                        <a:pt x="128" y="471"/>
                        <a:pt x="129" y="470"/>
                        <a:pt x="129" y="468"/>
                      </a:cubicBezTo>
                      <a:cubicBezTo>
                        <a:pt x="130" y="467"/>
                        <a:pt x="130" y="467"/>
                        <a:pt x="130" y="466"/>
                      </a:cubicBezTo>
                      <a:cubicBezTo>
                        <a:pt x="131" y="464"/>
                        <a:pt x="132" y="461"/>
                        <a:pt x="133" y="459"/>
                      </a:cubicBezTo>
                      <a:cubicBezTo>
                        <a:pt x="133" y="459"/>
                        <a:pt x="133" y="459"/>
                        <a:pt x="133" y="459"/>
                      </a:cubicBezTo>
                      <a:cubicBezTo>
                        <a:pt x="136" y="450"/>
                        <a:pt x="141" y="440"/>
                        <a:pt x="147" y="432"/>
                      </a:cubicBezTo>
                      <a:cubicBezTo>
                        <a:pt x="148" y="430"/>
                        <a:pt x="149" y="429"/>
                        <a:pt x="150" y="427"/>
                      </a:cubicBezTo>
                      <a:cubicBezTo>
                        <a:pt x="150" y="427"/>
                        <a:pt x="150" y="426"/>
                        <a:pt x="151" y="426"/>
                      </a:cubicBezTo>
                      <a:cubicBezTo>
                        <a:pt x="152" y="425"/>
                        <a:pt x="153" y="423"/>
                        <a:pt x="154" y="422"/>
                      </a:cubicBezTo>
                      <a:cubicBezTo>
                        <a:pt x="154" y="422"/>
                        <a:pt x="154" y="421"/>
                        <a:pt x="154" y="421"/>
                      </a:cubicBezTo>
                      <a:cubicBezTo>
                        <a:pt x="158" y="416"/>
                        <a:pt x="162" y="412"/>
                        <a:pt x="166" y="408"/>
                      </a:cubicBezTo>
                      <a:cubicBezTo>
                        <a:pt x="166" y="407"/>
                        <a:pt x="166" y="407"/>
                        <a:pt x="166" y="407"/>
                      </a:cubicBezTo>
                      <a:cubicBezTo>
                        <a:pt x="168" y="406"/>
                        <a:pt x="169" y="404"/>
                        <a:pt x="170" y="403"/>
                      </a:cubicBezTo>
                      <a:cubicBezTo>
                        <a:pt x="170" y="403"/>
                        <a:pt x="171" y="403"/>
                        <a:pt x="171" y="402"/>
                      </a:cubicBezTo>
                      <a:cubicBezTo>
                        <a:pt x="177" y="397"/>
                        <a:pt x="183" y="392"/>
                        <a:pt x="189" y="387"/>
                      </a:cubicBezTo>
                      <a:cubicBezTo>
                        <a:pt x="189" y="387"/>
                        <a:pt x="190" y="387"/>
                        <a:pt x="190" y="386"/>
                      </a:cubicBezTo>
                      <a:cubicBezTo>
                        <a:pt x="192" y="385"/>
                        <a:pt x="193" y="384"/>
                        <a:pt x="195" y="383"/>
                      </a:cubicBezTo>
                      <a:cubicBezTo>
                        <a:pt x="195" y="383"/>
                        <a:pt x="195" y="383"/>
                        <a:pt x="195" y="383"/>
                      </a:cubicBezTo>
                      <a:cubicBezTo>
                        <a:pt x="200" y="379"/>
                        <a:pt x="205" y="377"/>
                        <a:pt x="211" y="374"/>
                      </a:cubicBezTo>
                      <a:cubicBezTo>
                        <a:pt x="211" y="374"/>
                        <a:pt x="211" y="374"/>
                        <a:pt x="211" y="373"/>
                      </a:cubicBezTo>
                      <a:cubicBezTo>
                        <a:pt x="213" y="373"/>
                        <a:pt x="215" y="372"/>
                        <a:pt x="216" y="371"/>
                      </a:cubicBezTo>
                      <a:cubicBezTo>
                        <a:pt x="217" y="371"/>
                        <a:pt x="217" y="371"/>
                        <a:pt x="217" y="371"/>
                      </a:cubicBezTo>
                      <a:cubicBezTo>
                        <a:pt x="219" y="370"/>
                        <a:pt x="221" y="369"/>
                        <a:pt x="223" y="368"/>
                      </a:cubicBezTo>
                      <a:cubicBezTo>
                        <a:pt x="232" y="364"/>
                        <a:pt x="242" y="361"/>
                        <a:pt x="252" y="359"/>
                      </a:cubicBezTo>
                      <a:cubicBezTo>
                        <a:pt x="254" y="358"/>
                        <a:pt x="256" y="358"/>
                        <a:pt x="259" y="358"/>
                      </a:cubicBezTo>
                      <a:cubicBezTo>
                        <a:pt x="260" y="357"/>
                        <a:pt x="260" y="357"/>
                        <a:pt x="261" y="357"/>
                      </a:cubicBezTo>
                      <a:cubicBezTo>
                        <a:pt x="263" y="357"/>
                        <a:pt x="265" y="357"/>
                        <a:pt x="266" y="356"/>
                      </a:cubicBezTo>
                      <a:cubicBezTo>
                        <a:pt x="267" y="356"/>
                        <a:pt x="268" y="356"/>
                        <a:pt x="269" y="356"/>
                      </a:cubicBezTo>
                      <a:cubicBezTo>
                        <a:pt x="271" y="356"/>
                        <a:pt x="273" y="356"/>
                        <a:pt x="276" y="356"/>
                      </a:cubicBezTo>
                      <a:cubicBezTo>
                        <a:pt x="276" y="355"/>
                        <a:pt x="276" y="355"/>
                        <a:pt x="276" y="355"/>
                      </a:cubicBezTo>
                      <a:cubicBezTo>
                        <a:pt x="279" y="355"/>
                        <a:pt x="281" y="355"/>
                        <a:pt x="284" y="355"/>
                      </a:cubicBezTo>
                      <a:cubicBezTo>
                        <a:pt x="285" y="355"/>
                        <a:pt x="285" y="355"/>
                        <a:pt x="286" y="355"/>
                      </a:cubicBezTo>
                      <a:cubicBezTo>
                        <a:pt x="288" y="355"/>
                        <a:pt x="290" y="355"/>
                        <a:pt x="292" y="355"/>
                      </a:cubicBezTo>
                      <a:cubicBezTo>
                        <a:pt x="292" y="355"/>
                        <a:pt x="293" y="355"/>
                        <a:pt x="294" y="355"/>
                      </a:cubicBezTo>
                      <a:cubicBezTo>
                        <a:pt x="297" y="355"/>
                        <a:pt x="299" y="356"/>
                        <a:pt x="302" y="356"/>
                      </a:cubicBezTo>
                      <a:cubicBezTo>
                        <a:pt x="304" y="356"/>
                        <a:pt x="307" y="356"/>
                        <a:pt x="309" y="357"/>
                      </a:cubicBezTo>
                      <a:cubicBezTo>
                        <a:pt x="310" y="357"/>
                        <a:pt x="311" y="357"/>
                        <a:pt x="312" y="357"/>
                      </a:cubicBezTo>
                      <a:cubicBezTo>
                        <a:pt x="314" y="357"/>
                        <a:pt x="315" y="357"/>
                        <a:pt x="317" y="358"/>
                      </a:cubicBezTo>
                      <a:cubicBezTo>
                        <a:pt x="318" y="358"/>
                        <a:pt x="319" y="358"/>
                        <a:pt x="319" y="358"/>
                      </a:cubicBezTo>
                      <a:cubicBezTo>
                        <a:pt x="322" y="359"/>
                        <a:pt x="324" y="359"/>
                        <a:pt x="327" y="360"/>
                      </a:cubicBezTo>
                      <a:cubicBezTo>
                        <a:pt x="327" y="360"/>
                        <a:pt x="327" y="360"/>
                        <a:pt x="328" y="360"/>
                      </a:cubicBezTo>
                      <a:cubicBezTo>
                        <a:pt x="330" y="361"/>
                        <a:pt x="332" y="361"/>
                        <a:pt x="334" y="362"/>
                      </a:cubicBezTo>
                      <a:cubicBezTo>
                        <a:pt x="335" y="362"/>
                        <a:pt x="336" y="362"/>
                        <a:pt x="336" y="363"/>
                      </a:cubicBezTo>
                      <a:cubicBezTo>
                        <a:pt x="338" y="363"/>
                        <a:pt x="340" y="363"/>
                        <a:pt x="341" y="364"/>
                      </a:cubicBezTo>
                      <a:cubicBezTo>
                        <a:pt x="342" y="364"/>
                        <a:pt x="343" y="365"/>
                        <a:pt x="344" y="365"/>
                      </a:cubicBezTo>
                      <a:cubicBezTo>
                        <a:pt x="346" y="366"/>
                        <a:pt x="348" y="367"/>
                        <a:pt x="350" y="367"/>
                      </a:cubicBezTo>
                      <a:cubicBezTo>
                        <a:pt x="360" y="371"/>
                        <a:pt x="369" y="376"/>
                        <a:pt x="378" y="382"/>
                      </a:cubicBezTo>
                      <a:cubicBezTo>
                        <a:pt x="379" y="383"/>
                        <a:pt x="381" y="384"/>
                        <a:pt x="382" y="385"/>
                      </a:cubicBezTo>
                      <a:cubicBezTo>
                        <a:pt x="383" y="385"/>
                        <a:pt x="383" y="385"/>
                        <a:pt x="383" y="385"/>
                      </a:cubicBezTo>
                      <a:cubicBezTo>
                        <a:pt x="385" y="387"/>
                        <a:pt x="386" y="388"/>
                        <a:pt x="388" y="389"/>
                      </a:cubicBezTo>
                      <a:cubicBezTo>
                        <a:pt x="388" y="389"/>
                        <a:pt x="388" y="389"/>
                        <a:pt x="388" y="389"/>
                      </a:cubicBezTo>
                      <a:cubicBezTo>
                        <a:pt x="393" y="393"/>
                        <a:pt x="398" y="397"/>
                        <a:pt x="402" y="401"/>
                      </a:cubicBezTo>
                      <a:cubicBezTo>
                        <a:pt x="402" y="401"/>
                        <a:pt x="402" y="401"/>
                        <a:pt x="402" y="401"/>
                      </a:cubicBezTo>
                      <a:cubicBezTo>
                        <a:pt x="404" y="402"/>
                        <a:pt x="405" y="404"/>
                        <a:pt x="406" y="405"/>
                      </a:cubicBezTo>
                      <a:cubicBezTo>
                        <a:pt x="407" y="405"/>
                        <a:pt x="407" y="406"/>
                        <a:pt x="407" y="406"/>
                      </a:cubicBezTo>
                      <a:cubicBezTo>
                        <a:pt x="413" y="412"/>
                        <a:pt x="418" y="418"/>
                        <a:pt x="422" y="424"/>
                      </a:cubicBezTo>
                      <a:cubicBezTo>
                        <a:pt x="423" y="424"/>
                        <a:pt x="423" y="425"/>
                        <a:pt x="423" y="425"/>
                      </a:cubicBezTo>
                      <a:cubicBezTo>
                        <a:pt x="424" y="426"/>
                        <a:pt x="425" y="428"/>
                        <a:pt x="426" y="429"/>
                      </a:cubicBezTo>
                      <a:cubicBezTo>
                        <a:pt x="426" y="430"/>
                        <a:pt x="427" y="430"/>
                        <a:pt x="427" y="430"/>
                      </a:cubicBezTo>
                      <a:cubicBezTo>
                        <a:pt x="430" y="435"/>
                        <a:pt x="433" y="440"/>
                        <a:pt x="436" y="445"/>
                      </a:cubicBezTo>
                      <a:cubicBezTo>
                        <a:pt x="436" y="446"/>
                        <a:pt x="436" y="446"/>
                        <a:pt x="436" y="446"/>
                      </a:cubicBezTo>
                      <a:cubicBezTo>
                        <a:pt x="437" y="448"/>
                        <a:pt x="438" y="449"/>
                        <a:pt x="438" y="451"/>
                      </a:cubicBezTo>
                      <a:cubicBezTo>
                        <a:pt x="439" y="451"/>
                        <a:pt x="439" y="452"/>
                        <a:pt x="439" y="452"/>
                      </a:cubicBezTo>
                      <a:cubicBezTo>
                        <a:pt x="440" y="454"/>
                        <a:pt x="441" y="456"/>
                        <a:pt x="441" y="457"/>
                      </a:cubicBezTo>
                      <a:cubicBezTo>
                        <a:pt x="445" y="467"/>
                        <a:pt x="448" y="476"/>
                        <a:pt x="451" y="487"/>
                      </a:cubicBezTo>
                      <a:cubicBezTo>
                        <a:pt x="451" y="489"/>
                        <a:pt x="452" y="491"/>
                        <a:pt x="452" y="494"/>
                      </a:cubicBezTo>
                      <a:cubicBezTo>
                        <a:pt x="452" y="494"/>
                        <a:pt x="452" y="495"/>
                        <a:pt x="452" y="496"/>
                      </a:cubicBezTo>
                      <a:cubicBezTo>
                        <a:pt x="453" y="498"/>
                        <a:pt x="453" y="499"/>
                        <a:pt x="453" y="501"/>
                      </a:cubicBezTo>
                      <a:cubicBezTo>
                        <a:pt x="453" y="502"/>
                        <a:pt x="453" y="503"/>
                        <a:pt x="453" y="504"/>
                      </a:cubicBezTo>
                      <a:cubicBezTo>
                        <a:pt x="454" y="506"/>
                        <a:pt x="454" y="508"/>
                        <a:pt x="454" y="510"/>
                      </a:cubicBezTo>
                      <a:cubicBezTo>
                        <a:pt x="454" y="511"/>
                        <a:pt x="454" y="511"/>
                        <a:pt x="454" y="511"/>
                      </a:cubicBezTo>
                      <a:cubicBezTo>
                        <a:pt x="454" y="514"/>
                        <a:pt x="454" y="516"/>
                        <a:pt x="454" y="519"/>
                      </a:cubicBezTo>
                      <a:lnTo>
                        <a:pt x="454" y="521"/>
                      </a:lnTo>
                      <a:cubicBezTo>
                        <a:pt x="454" y="523"/>
                        <a:pt x="454" y="525"/>
                        <a:pt x="454" y="527"/>
                      </a:cubicBezTo>
                      <a:cubicBezTo>
                        <a:pt x="454" y="527"/>
                        <a:pt x="454" y="528"/>
                        <a:pt x="454" y="529"/>
                      </a:cubicBezTo>
                      <a:cubicBezTo>
                        <a:pt x="454" y="531"/>
                        <a:pt x="454" y="534"/>
                        <a:pt x="454" y="537"/>
                      </a:cubicBezTo>
                      <a:cubicBezTo>
                        <a:pt x="454" y="539"/>
                        <a:pt x="453" y="542"/>
                        <a:pt x="453" y="544"/>
                      </a:cubicBezTo>
                      <a:close/>
                      <a:moveTo>
                        <a:pt x="566" y="596"/>
                      </a:moveTo>
                      <a:lnTo>
                        <a:pt x="575" y="497"/>
                      </a:lnTo>
                      <a:lnTo>
                        <a:pt x="518" y="492"/>
                      </a:lnTo>
                      <a:cubicBezTo>
                        <a:pt x="514" y="464"/>
                        <a:pt x="506" y="438"/>
                        <a:pt x="493" y="414"/>
                      </a:cubicBezTo>
                      <a:lnTo>
                        <a:pt x="537" y="377"/>
                      </a:lnTo>
                      <a:lnTo>
                        <a:pt x="473" y="301"/>
                      </a:lnTo>
                      <a:lnTo>
                        <a:pt x="429" y="338"/>
                      </a:lnTo>
                      <a:cubicBezTo>
                        <a:pt x="408" y="321"/>
                        <a:pt x="383" y="308"/>
                        <a:pt x="356" y="300"/>
                      </a:cubicBezTo>
                      <a:lnTo>
                        <a:pt x="361" y="243"/>
                      </a:lnTo>
                      <a:lnTo>
                        <a:pt x="262" y="235"/>
                      </a:lnTo>
                      <a:lnTo>
                        <a:pt x="258" y="291"/>
                      </a:lnTo>
                      <a:cubicBezTo>
                        <a:pt x="230" y="295"/>
                        <a:pt x="203" y="304"/>
                        <a:pt x="179" y="316"/>
                      </a:cubicBezTo>
                      <a:lnTo>
                        <a:pt x="142" y="273"/>
                      </a:lnTo>
                      <a:lnTo>
                        <a:pt x="66" y="336"/>
                      </a:lnTo>
                      <a:lnTo>
                        <a:pt x="103" y="380"/>
                      </a:lnTo>
                      <a:cubicBezTo>
                        <a:pt x="87" y="402"/>
                        <a:pt x="73" y="426"/>
                        <a:pt x="65" y="453"/>
                      </a:cubicBezTo>
                      <a:lnTo>
                        <a:pt x="8" y="448"/>
                      </a:lnTo>
                      <a:lnTo>
                        <a:pt x="0" y="547"/>
                      </a:lnTo>
                      <a:lnTo>
                        <a:pt x="57" y="552"/>
                      </a:lnTo>
                      <a:cubicBezTo>
                        <a:pt x="60" y="580"/>
                        <a:pt x="69" y="606"/>
                        <a:pt x="82" y="631"/>
                      </a:cubicBezTo>
                      <a:lnTo>
                        <a:pt x="38" y="667"/>
                      </a:lnTo>
                      <a:lnTo>
                        <a:pt x="102" y="743"/>
                      </a:lnTo>
                      <a:lnTo>
                        <a:pt x="145" y="706"/>
                      </a:lnTo>
                      <a:cubicBezTo>
                        <a:pt x="167" y="723"/>
                        <a:pt x="192" y="736"/>
                        <a:pt x="219" y="744"/>
                      </a:cubicBezTo>
                      <a:lnTo>
                        <a:pt x="214" y="801"/>
                      </a:lnTo>
                      <a:lnTo>
                        <a:pt x="312" y="810"/>
                      </a:lnTo>
                      <a:lnTo>
                        <a:pt x="317" y="753"/>
                      </a:lnTo>
                      <a:cubicBezTo>
                        <a:pt x="345" y="749"/>
                        <a:pt x="372" y="741"/>
                        <a:pt x="396" y="728"/>
                      </a:cubicBezTo>
                      <a:lnTo>
                        <a:pt x="432" y="772"/>
                      </a:lnTo>
                      <a:lnTo>
                        <a:pt x="508" y="708"/>
                      </a:lnTo>
                      <a:lnTo>
                        <a:pt x="471" y="664"/>
                      </a:lnTo>
                      <a:cubicBezTo>
                        <a:pt x="488" y="643"/>
                        <a:pt x="501" y="618"/>
                        <a:pt x="509" y="591"/>
                      </a:cubicBezTo>
                      <a:lnTo>
                        <a:pt x="566" y="596"/>
                      </a:lnTo>
                      <a:close/>
                      <a:moveTo>
                        <a:pt x="863" y="462"/>
                      </a:moveTo>
                      <a:cubicBezTo>
                        <a:pt x="863" y="462"/>
                        <a:pt x="862" y="463"/>
                        <a:pt x="862" y="463"/>
                      </a:cubicBezTo>
                      <a:cubicBezTo>
                        <a:pt x="862" y="465"/>
                        <a:pt x="862" y="466"/>
                        <a:pt x="862" y="467"/>
                      </a:cubicBezTo>
                      <a:cubicBezTo>
                        <a:pt x="862" y="468"/>
                        <a:pt x="862" y="468"/>
                        <a:pt x="861" y="469"/>
                      </a:cubicBezTo>
                      <a:cubicBezTo>
                        <a:pt x="861" y="470"/>
                        <a:pt x="861" y="472"/>
                        <a:pt x="860" y="474"/>
                      </a:cubicBezTo>
                      <a:cubicBezTo>
                        <a:pt x="860" y="474"/>
                        <a:pt x="860" y="474"/>
                        <a:pt x="860" y="474"/>
                      </a:cubicBezTo>
                      <a:cubicBezTo>
                        <a:pt x="860" y="476"/>
                        <a:pt x="859" y="477"/>
                        <a:pt x="859" y="479"/>
                      </a:cubicBezTo>
                      <a:cubicBezTo>
                        <a:pt x="859" y="479"/>
                        <a:pt x="859" y="480"/>
                        <a:pt x="858" y="481"/>
                      </a:cubicBezTo>
                      <a:cubicBezTo>
                        <a:pt x="858" y="482"/>
                        <a:pt x="858" y="483"/>
                        <a:pt x="857" y="484"/>
                      </a:cubicBezTo>
                      <a:cubicBezTo>
                        <a:pt x="857" y="485"/>
                        <a:pt x="857" y="485"/>
                        <a:pt x="857" y="486"/>
                      </a:cubicBezTo>
                      <a:cubicBezTo>
                        <a:pt x="854" y="494"/>
                        <a:pt x="850" y="502"/>
                        <a:pt x="845" y="510"/>
                      </a:cubicBezTo>
                      <a:cubicBezTo>
                        <a:pt x="844" y="511"/>
                        <a:pt x="844" y="512"/>
                        <a:pt x="843" y="513"/>
                      </a:cubicBezTo>
                      <a:cubicBezTo>
                        <a:pt x="843" y="513"/>
                        <a:pt x="842" y="513"/>
                        <a:pt x="842" y="513"/>
                      </a:cubicBezTo>
                      <a:cubicBezTo>
                        <a:pt x="842" y="515"/>
                        <a:pt x="841" y="516"/>
                        <a:pt x="840" y="517"/>
                      </a:cubicBezTo>
                      <a:cubicBezTo>
                        <a:pt x="840" y="517"/>
                        <a:pt x="840" y="517"/>
                        <a:pt x="840" y="517"/>
                      </a:cubicBezTo>
                      <a:cubicBezTo>
                        <a:pt x="837" y="520"/>
                        <a:pt x="835" y="524"/>
                        <a:pt x="832" y="527"/>
                      </a:cubicBezTo>
                      <a:cubicBezTo>
                        <a:pt x="832" y="527"/>
                        <a:pt x="831" y="527"/>
                        <a:pt x="831" y="527"/>
                      </a:cubicBezTo>
                      <a:cubicBezTo>
                        <a:pt x="830" y="528"/>
                        <a:pt x="829" y="529"/>
                        <a:pt x="829" y="530"/>
                      </a:cubicBezTo>
                      <a:cubicBezTo>
                        <a:pt x="828" y="530"/>
                        <a:pt x="828" y="530"/>
                        <a:pt x="828" y="530"/>
                      </a:cubicBezTo>
                      <a:cubicBezTo>
                        <a:pt x="824" y="534"/>
                        <a:pt x="820" y="538"/>
                        <a:pt x="815" y="541"/>
                      </a:cubicBezTo>
                      <a:cubicBezTo>
                        <a:pt x="815" y="541"/>
                        <a:pt x="815" y="541"/>
                        <a:pt x="815" y="541"/>
                      </a:cubicBezTo>
                      <a:cubicBezTo>
                        <a:pt x="814" y="542"/>
                        <a:pt x="812" y="543"/>
                        <a:pt x="811" y="544"/>
                      </a:cubicBezTo>
                      <a:cubicBezTo>
                        <a:pt x="811" y="544"/>
                        <a:pt x="811" y="544"/>
                        <a:pt x="811" y="544"/>
                      </a:cubicBezTo>
                      <a:cubicBezTo>
                        <a:pt x="807" y="546"/>
                        <a:pt x="804" y="548"/>
                        <a:pt x="800" y="550"/>
                      </a:cubicBezTo>
                      <a:cubicBezTo>
                        <a:pt x="800" y="550"/>
                        <a:pt x="800" y="550"/>
                        <a:pt x="800" y="551"/>
                      </a:cubicBezTo>
                      <a:cubicBezTo>
                        <a:pt x="799" y="551"/>
                        <a:pt x="797" y="552"/>
                        <a:pt x="796" y="552"/>
                      </a:cubicBezTo>
                      <a:cubicBezTo>
                        <a:pt x="796" y="552"/>
                        <a:pt x="796" y="552"/>
                        <a:pt x="795" y="553"/>
                      </a:cubicBezTo>
                      <a:cubicBezTo>
                        <a:pt x="794" y="553"/>
                        <a:pt x="793" y="554"/>
                        <a:pt x="792" y="554"/>
                      </a:cubicBezTo>
                      <a:cubicBezTo>
                        <a:pt x="785" y="557"/>
                        <a:pt x="778" y="559"/>
                        <a:pt x="771" y="561"/>
                      </a:cubicBezTo>
                      <a:cubicBezTo>
                        <a:pt x="770" y="561"/>
                        <a:pt x="768" y="561"/>
                        <a:pt x="766" y="562"/>
                      </a:cubicBezTo>
                      <a:cubicBezTo>
                        <a:pt x="766" y="562"/>
                        <a:pt x="765" y="562"/>
                        <a:pt x="765" y="562"/>
                      </a:cubicBezTo>
                      <a:cubicBezTo>
                        <a:pt x="763" y="562"/>
                        <a:pt x="762" y="562"/>
                        <a:pt x="761" y="562"/>
                      </a:cubicBezTo>
                      <a:cubicBezTo>
                        <a:pt x="760" y="563"/>
                        <a:pt x="760" y="563"/>
                        <a:pt x="759" y="563"/>
                      </a:cubicBezTo>
                      <a:cubicBezTo>
                        <a:pt x="758" y="563"/>
                        <a:pt x="756" y="563"/>
                        <a:pt x="755" y="563"/>
                      </a:cubicBezTo>
                      <a:cubicBezTo>
                        <a:pt x="754" y="563"/>
                        <a:pt x="754" y="563"/>
                        <a:pt x="754" y="563"/>
                      </a:cubicBezTo>
                      <a:cubicBezTo>
                        <a:pt x="752" y="563"/>
                        <a:pt x="751" y="563"/>
                        <a:pt x="749" y="563"/>
                      </a:cubicBezTo>
                      <a:cubicBezTo>
                        <a:pt x="748" y="563"/>
                        <a:pt x="748" y="563"/>
                        <a:pt x="747" y="563"/>
                      </a:cubicBezTo>
                      <a:cubicBezTo>
                        <a:pt x="746" y="563"/>
                        <a:pt x="745" y="563"/>
                        <a:pt x="743" y="563"/>
                      </a:cubicBezTo>
                      <a:cubicBezTo>
                        <a:pt x="743" y="563"/>
                        <a:pt x="742" y="563"/>
                        <a:pt x="742" y="563"/>
                      </a:cubicBezTo>
                      <a:cubicBezTo>
                        <a:pt x="740" y="563"/>
                        <a:pt x="738" y="563"/>
                        <a:pt x="736" y="563"/>
                      </a:cubicBezTo>
                      <a:cubicBezTo>
                        <a:pt x="734" y="563"/>
                        <a:pt x="733" y="563"/>
                        <a:pt x="731" y="562"/>
                      </a:cubicBezTo>
                      <a:cubicBezTo>
                        <a:pt x="730" y="562"/>
                        <a:pt x="730" y="562"/>
                        <a:pt x="729" y="562"/>
                      </a:cubicBezTo>
                      <a:cubicBezTo>
                        <a:pt x="728" y="562"/>
                        <a:pt x="727" y="562"/>
                        <a:pt x="725" y="562"/>
                      </a:cubicBezTo>
                      <a:cubicBezTo>
                        <a:pt x="725" y="561"/>
                        <a:pt x="724" y="561"/>
                        <a:pt x="724" y="561"/>
                      </a:cubicBezTo>
                      <a:cubicBezTo>
                        <a:pt x="722" y="561"/>
                        <a:pt x="720" y="561"/>
                        <a:pt x="719" y="560"/>
                      </a:cubicBezTo>
                      <a:cubicBezTo>
                        <a:pt x="718" y="560"/>
                        <a:pt x="718" y="560"/>
                        <a:pt x="718" y="560"/>
                      </a:cubicBezTo>
                      <a:cubicBezTo>
                        <a:pt x="717" y="560"/>
                        <a:pt x="715" y="559"/>
                        <a:pt x="714" y="559"/>
                      </a:cubicBezTo>
                      <a:cubicBezTo>
                        <a:pt x="713" y="559"/>
                        <a:pt x="712" y="558"/>
                        <a:pt x="712" y="558"/>
                      </a:cubicBezTo>
                      <a:cubicBezTo>
                        <a:pt x="711" y="558"/>
                        <a:pt x="710" y="558"/>
                        <a:pt x="708" y="557"/>
                      </a:cubicBezTo>
                      <a:cubicBezTo>
                        <a:pt x="708" y="557"/>
                        <a:pt x="707" y="557"/>
                        <a:pt x="707" y="557"/>
                      </a:cubicBezTo>
                      <a:cubicBezTo>
                        <a:pt x="705" y="556"/>
                        <a:pt x="704" y="555"/>
                        <a:pt x="702" y="555"/>
                      </a:cubicBezTo>
                      <a:cubicBezTo>
                        <a:pt x="695" y="552"/>
                        <a:pt x="689" y="549"/>
                        <a:pt x="683" y="545"/>
                      </a:cubicBezTo>
                      <a:cubicBezTo>
                        <a:pt x="682" y="544"/>
                        <a:pt x="681" y="543"/>
                        <a:pt x="680" y="543"/>
                      </a:cubicBezTo>
                      <a:cubicBezTo>
                        <a:pt x="679" y="542"/>
                        <a:pt x="679" y="542"/>
                        <a:pt x="679" y="542"/>
                      </a:cubicBezTo>
                      <a:cubicBezTo>
                        <a:pt x="678" y="541"/>
                        <a:pt x="677" y="541"/>
                        <a:pt x="676" y="540"/>
                      </a:cubicBezTo>
                      <a:cubicBezTo>
                        <a:pt x="676" y="540"/>
                        <a:pt x="676" y="540"/>
                        <a:pt x="675" y="539"/>
                      </a:cubicBezTo>
                      <a:cubicBezTo>
                        <a:pt x="672" y="537"/>
                        <a:pt x="669" y="534"/>
                        <a:pt x="666" y="531"/>
                      </a:cubicBezTo>
                      <a:cubicBezTo>
                        <a:pt x="666" y="531"/>
                        <a:pt x="666" y="531"/>
                        <a:pt x="665" y="531"/>
                      </a:cubicBezTo>
                      <a:cubicBezTo>
                        <a:pt x="665" y="530"/>
                        <a:pt x="664" y="529"/>
                        <a:pt x="663" y="528"/>
                      </a:cubicBezTo>
                      <a:cubicBezTo>
                        <a:pt x="663" y="528"/>
                        <a:pt x="662" y="528"/>
                        <a:pt x="662" y="528"/>
                      </a:cubicBezTo>
                      <a:cubicBezTo>
                        <a:pt x="658" y="524"/>
                        <a:pt x="655" y="520"/>
                        <a:pt x="651" y="515"/>
                      </a:cubicBezTo>
                      <a:cubicBezTo>
                        <a:pt x="651" y="515"/>
                        <a:pt x="651" y="515"/>
                        <a:pt x="651" y="514"/>
                      </a:cubicBezTo>
                      <a:cubicBezTo>
                        <a:pt x="650" y="513"/>
                        <a:pt x="649" y="512"/>
                        <a:pt x="649" y="511"/>
                      </a:cubicBezTo>
                      <a:cubicBezTo>
                        <a:pt x="649" y="511"/>
                        <a:pt x="649" y="511"/>
                        <a:pt x="648" y="511"/>
                      </a:cubicBezTo>
                      <a:cubicBezTo>
                        <a:pt x="646" y="507"/>
                        <a:pt x="644" y="504"/>
                        <a:pt x="642" y="500"/>
                      </a:cubicBezTo>
                      <a:cubicBezTo>
                        <a:pt x="642" y="500"/>
                        <a:pt x="642" y="500"/>
                        <a:pt x="642" y="500"/>
                      </a:cubicBezTo>
                      <a:cubicBezTo>
                        <a:pt x="641" y="498"/>
                        <a:pt x="641" y="497"/>
                        <a:pt x="640" y="496"/>
                      </a:cubicBezTo>
                      <a:cubicBezTo>
                        <a:pt x="640" y="496"/>
                        <a:pt x="640" y="495"/>
                        <a:pt x="640" y="495"/>
                      </a:cubicBezTo>
                      <a:cubicBezTo>
                        <a:pt x="639" y="494"/>
                        <a:pt x="639" y="493"/>
                        <a:pt x="638" y="492"/>
                      </a:cubicBezTo>
                      <a:cubicBezTo>
                        <a:pt x="635" y="484"/>
                        <a:pt x="632" y="475"/>
                        <a:pt x="631" y="466"/>
                      </a:cubicBezTo>
                      <a:cubicBezTo>
                        <a:pt x="631" y="466"/>
                        <a:pt x="631" y="465"/>
                        <a:pt x="630" y="464"/>
                      </a:cubicBezTo>
                      <a:cubicBezTo>
                        <a:pt x="630" y="463"/>
                        <a:pt x="630" y="462"/>
                        <a:pt x="630" y="461"/>
                      </a:cubicBezTo>
                      <a:cubicBezTo>
                        <a:pt x="630" y="460"/>
                        <a:pt x="630" y="460"/>
                        <a:pt x="630" y="459"/>
                      </a:cubicBezTo>
                      <a:cubicBezTo>
                        <a:pt x="630" y="458"/>
                        <a:pt x="629" y="456"/>
                        <a:pt x="629" y="454"/>
                      </a:cubicBezTo>
                      <a:cubicBezTo>
                        <a:pt x="629" y="454"/>
                        <a:pt x="629" y="454"/>
                        <a:pt x="629" y="454"/>
                      </a:cubicBezTo>
                      <a:cubicBezTo>
                        <a:pt x="629" y="452"/>
                        <a:pt x="629" y="450"/>
                        <a:pt x="629" y="449"/>
                      </a:cubicBezTo>
                      <a:cubicBezTo>
                        <a:pt x="629" y="448"/>
                        <a:pt x="629" y="448"/>
                        <a:pt x="629" y="447"/>
                      </a:cubicBezTo>
                      <a:cubicBezTo>
                        <a:pt x="629" y="446"/>
                        <a:pt x="629" y="444"/>
                        <a:pt x="629" y="443"/>
                      </a:cubicBezTo>
                      <a:cubicBezTo>
                        <a:pt x="629" y="443"/>
                        <a:pt x="629" y="442"/>
                        <a:pt x="629" y="441"/>
                      </a:cubicBezTo>
                      <a:cubicBezTo>
                        <a:pt x="629" y="440"/>
                        <a:pt x="629" y="438"/>
                        <a:pt x="629" y="436"/>
                      </a:cubicBezTo>
                      <a:cubicBezTo>
                        <a:pt x="630" y="434"/>
                        <a:pt x="630" y="432"/>
                        <a:pt x="630" y="431"/>
                      </a:cubicBezTo>
                      <a:cubicBezTo>
                        <a:pt x="630" y="430"/>
                        <a:pt x="630" y="430"/>
                        <a:pt x="630" y="429"/>
                      </a:cubicBezTo>
                      <a:cubicBezTo>
                        <a:pt x="630" y="428"/>
                        <a:pt x="631" y="426"/>
                        <a:pt x="631" y="425"/>
                      </a:cubicBezTo>
                      <a:cubicBezTo>
                        <a:pt x="631" y="425"/>
                        <a:pt x="631" y="424"/>
                        <a:pt x="631" y="424"/>
                      </a:cubicBezTo>
                      <a:cubicBezTo>
                        <a:pt x="632" y="422"/>
                        <a:pt x="632" y="420"/>
                        <a:pt x="632" y="418"/>
                      </a:cubicBezTo>
                      <a:cubicBezTo>
                        <a:pt x="632" y="418"/>
                        <a:pt x="632" y="418"/>
                        <a:pt x="632" y="418"/>
                      </a:cubicBezTo>
                      <a:cubicBezTo>
                        <a:pt x="633" y="416"/>
                        <a:pt x="633" y="415"/>
                        <a:pt x="634" y="413"/>
                      </a:cubicBezTo>
                      <a:cubicBezTo>
                        <a:pt x="634" y="413"/>
                        <a:pt x="634" y="412"/>
                        <a:pt x="634" y="412"/>
                      </a:cubicBezTo>
                      <a:cubicBezTo>
                        <a:pt x="635" y="410"/>
                        <a:pt x="635" y="409"/>
                        <a:pt x="635" y="408"/>
                      </a:cubicBezTo>
                      <a:cubicBezTo>
                        <a:pt x="635" y="408"/>
                        <a:pt x="636" y="407"/>
                        <a:pt x="636" y="407"/>
                      </a:cubicBezTo>
                      <a:cubicBezTo>
                        <a:pt x="636" y="405"/>
                        <a:pt x="637" y="403"/>
                        <a:pt x="638" y="402"/>
                      </a:cubicBezTo>
                      <a:cubicBezTo>
                        <a:pt x="638" y="402"/>
                        <a:pt x="638" y="402"/>
                        <a:pt x="638" y="402"/>
                      </a:cubicBezTo>
                      <a:cubicBezTo>
                        <a:pt x="640" y="395"/>
                        <a:pt x="644" y="389"/>
                        <a:pt x="648" y="383"/>
                      </a:cubicBezTo>
                      <a:cubicBezTo>
                        <a:pt x="648" y="382"/>
                        <a:pt x="649" y="380"/>
                        <a:pt x="650" y="379"/>
                      </a:cubicBezTo>
                      <a:cubicBezTo>
                        <a:pt x="650" y="379"/>
                        <a:pt x="650" y="379"/>
                        <a:pt x="650" y="379"/>
                      </a:cubicBezTo>
                      <a:cubicBezTo>
                        <a:pt x="651" y="378"/>
                        <a:pt x="652" y="377"/>
                        <a:pt x="653" y="376"/>
                      </a:cubicBezTo>
                      <a:cubicBezTo>
                        <a:pt x="653" y="375"/>
                        <a:pt x="653" y="375"/>
                        <a:pt x="653" y="375"/>
                      </a:cubicBezTo>
                      <a:cubicBezTo>
                        <a:pt x="655" y="372"/>
                        <a:pt x="658" y="369"/>
                        <a:pt x="661" y="366"/>
                      </a:cubicBezTo>
                      <a:cubicBezTo>
                        <a:pt x="661" y="366"/>
                        <a:pt x="661" y="365"/>
                        <a:pt x="661" y="365"/>
                      </a:cubicBezTo>
                      <a:cubicBezTo>
                        <a:pt x="662" y="364"/>
                        <a:pt x="663" y="363"/>
                        <a:pt x="664" y="363"/>
                      </a:cubicBezTo>
                      <a:cubicBezTo>
                        <a:pt x="664" y="362"/>
                        <a:pt x="664" y="362"/>
                        <a:pt x="665" y="362"/>
                      </a:cubicBezTo>
                      <a:cubicBezTo>
                        <a:pt x="669" y="358"/>
                        <a:pt x="673" y="355"/>
                        <a:pt x="677" y="351"/>
                      </a:cubicBezTo>
                      <a:cubicBezTo>
                        <a:pt x="678" y="351"/>
                        <a:pt x="678" y="351"/>
                        <a:pt x="678" y="351"/>
                      </a:cubicBezTo>
                      <a:cubicBezTo>
                        <a:pt x="679" y="350"/>
                        <a:pt x="680" y="349"/>
                        <a:pt x="681" y="349"/>
                      </a:cubicBezTo>
                      <a:cubicBezTo>
                        <a:pt x="681" y="348"/>
                        <a:pt x="682" y="348"/>
                        <a:pt x="682" y="348"/>
                      </a:cubicBezTo>
                      <a:cubicBezTo>
                        <a:pt x="685" y="346"/>
                        <a:pt x="689" y="344"/>
                        <a:pt x="692" y="342"/>
                      </a:cubicBezTo>
                      <a:cubicBezTo>
                        <a:pt x="693" y="342"/>
                        <a:pt x="693" y="342"/>
                        <a:pt x="693" y="342"/>
                      </a:cubicBezTo>
                      <a:cubicBezTo>
                        <a:pt x="694" y="341"/>
                        <a:pt x="695" y="341"/>
                        <a:pt x="696" y="340"/>
                      </a:cubicBezTo>
                      <a:cubicBezTo>
                        <a:pt x="697" y="340"/>
                        <a:pt x="697" y="340"/>
                        <a:pt x="697" y="340"/>
                      </a:cubicBezTo>
                      <a:cubicBezTo>
                        <a:pt x="698" y="339"/>
                        <a:pt x="700" y="339"/>
                        <a:pt x="701" y="338"/>
                      </a:cubicBezTo>
                      <a:cubicBezTo>
                        <a:pt x="707" y="335"/>
                        <a:pt x="714" y="333"/>
                        <a:pt x="721" y="331"/>
                      </a:cubicBezTo>
                      <a:cubicBezTo>
                        <a:pt x="723" y="331"/>
                        <a:pt x="725" y="331"/>
                        <a:pt x="726" y="331"/>
                      </a:cubicBezTo>
                      <a:cubicBezTo>
                        <a:pt x="727" y="330"/>
                        <a:pt x="727" y="330"/>
                        <a:pt x="728" y="330"/>
                      </a:cubicBezTo>
                      <a:cubicBezTo>
                        <a:pt x="729" y="330"/>
                        <a:pt x="730" y="330"/>
                        <a:pt x="732" y="330"/>
                      </a:cubicBezTo>
                      <a:cubicBezTo>
                        <a:pt x="732" y="330"/>
                        <a:pt x="733" y="330"/>
                        <a:pt x="733" y="330"/>
                      </a:cubicBezTo>
                      <a:cubicBezTo>
                        <a:pt x="735" y="329"/>
                        <a:pt x="736" y="329"/>
                        <a:pt x="738" y="329"/>
                      </a:cubicBezTo>
                      <a:cubicBezTo>
                        <a:pt x="738" y="329"/>
                        <a:pt x="738" y="329"/>
                        <a:pt x="739" y="329"/>
                      </a:cubicBezTo>
                      <a:cubicBezTo>
                        <a:pt x="740" y="329"/>
                        <a:pt x="742" y="329"/>
                        <a:pt x="744" y="329"/>
                      </a:cubicBezTo>
                      <a:cubicBezTo>
                        <a:pt x="744" y="329"/>
                        <a:pt x="745" y="329"/>
                        <a:pt x="745" y="329"/>
                      </a:cubicBezTo>
                      <a:cubicBezTo>
                        <a:pt x="747" y="329"/>
                        <a:pt x="748" y="329"/>
                        <a:pt x="749" y="329"/>
                      </a:cubicBezTo>
                      <a:cubicBezTo>
                        <a:pt x="750" y="329"/>
                        <a:pt x="750" y="329"/>
                        <a:pt x="751" y="329"/>
                      </a:cubicBezTo>
                      <a:cubicBezTo>
                        <a:pt x="753" y="329"/>
                        <a:pt x="755" y="329"/>
                        <a:pt x="756" y="329"/>
                      </a:cubicBezTo>
                      <a:cubicBezTo>
                        <a:pt x="758" y="329"/>
                        <a:pt x="760" y="330"/>
                        <a:pt x="762" y="330"/>
                      </a:cubicBezTo>
                      <a:cubicBezTo>
                        <a:pt x="762" y="330"/>
                        <a:pt x="763" y="330"/>
                        <a:pt x="763" y="330"/>
                      </a:cubicBezTo>
                      <a:cubicBezTo>
                        <a:pt x="765" y="330"/>
                        <a:pt x="766" y="330"/>
                        <a:pt x="767" y="331"/>
                      </a:cubicBezTo>
                      <a:cubicBezTo>
                        <a:pt x="768" y="331"/>
                        <a:pt x="768" y="331"/>
                        <a:pt x="769" y="331"/>
                      </a:cubicBezTo>
                      <a:cubicBezTo>
                        <a:pt x="771" y="331"/>
                        <a:pt x="772" y="332"/>
                        <a:pt x="774" y="332"/>
                      </a:cubicBezTo>
                      <a:cubicBezTo>
                        <a:pt x="774" y="332"/>
                        <a:pt x="774" y="332"/>
                        <a:pt x="775" y="332"/>
                      </a:cubicBezTo>
                      <a:cubicBezTo>
                        <a:pt x="776" y="333"/>
                        <a:pt x="778" y="333"/>
                        <a:pt x="779" y="333"/>
                      </a:cubicBezTo>
                      <a:cubicBezTo>
                        <a:pt x="780" y="334"/>
                        <a:pt x="780" y="334"/>
                        <a:pt x="781" y="334"/>
                      </a:cubicBezTo>
                      <a:cubicBezTo>
                        <a:pt x="782" y="334"/>
                        <a:pt x="783" y="335"/>
                        <a:pt x="784" y="335"/>
                      </a:cubicBezTo>
                      <a:cubicBezTo>
                        <a:pt x="785" y="335"/>
                        <a:pt x="785" y="335"/>
                        <a:pt x="786" y="336"/>
                      </a:cubicBezTo>
                      <a:cubicBezTo>
                        <a:pt x="787" y="336"/>
                        <a:pt x="789" y="337"/>
                        <a:pt x="791" y="337"/>
                      </a:cubicBezTo>
                      <a:cubicBezTo>
                        <a:pt x="797" y="340"/>
                        <a:pt x="804" y="344"/>
                        <a:pt x="810" y="347"/>
                      </a:cubicBezTo>
                      <a:cubicBezTo>
                        <a:pt x="811" y="348"/>
                        <a:pt x="812" y="349"/>
                        <a:pt x="813" y="350"/>
                      </a:cubicBezTo>
                      <a:cubicBezTo>
                        <a:pt x="813" y="350"/>
                        <a:pt x="813" y="350"/>
                        <a:pt x="814" y="350"/>
                      </a:cubicBezTo>
                      <a:cubicBezTo>
                        <a:pt x="815" y="351"/>
                        <a:pt x="816" y="352"/>
                        <a:pt x="817" y="352"/>
                      </a:cubicBezTo>
                      <a:cubicBezTo>
                        <a:pt x="817" y="353"/>
                        <a:pt x="817" y="353"/>
                        <a:pt x="817" y="353"/>
                      </a:cubicBezTo>
                      <a:cubicBezTo>
                        <a:pt x="821" y="355"/>
                        <a:pt x="824" y="358"/>
                        <a:pt x="827" y="361"/>
                      </a:cubicBezTo>
                      <a:cubicBezTo>
                        <a:pt x="827" y="361"/>
                        <a:pt x="827" y="361"/>
                        <a:pt x="827" y="361"/>
                      </a:cubicBezTo>
                      <a:cubicBezTo>
                        <a:pt x="828" y="362"/>
                        <a:pt x="829" y="363"/>
                        <a:pt x="830" y="364"/>
                      </a:cubicBezTo>
                      <a:cubicBezTo>
                        <a:pt x="830" y="364"/>
                        <a:pt x="830" y="364"/>
                        <a:pt x="831" y="364"/>
                      </a:cubicBezTo>
                      <a:cubicBezTo>
                        <a:pt x="834" y="368"/>
                        <a:pt x="838" y="373"/>
                        <a:pt x="841" y="377"/>
                      </a:cubicBezTo>
                      <a:cubicBezTo>
                        <a:pt x="841" y="377"/>
                        <a:pt x="842" y="378"/>
                        <a:pt x="842" y="378"/>
                      </a:cubicBezTo>
                      <a:cubicBezTo>
                        <a:pt x="842" y="379"/>
                        <a:pt x="843" y="380"/>
                        <a:pt x="844" y="381"/>
                      </a:cubicBezTo>
                      <a:cubicBezTo>
                        <a:pt x="844" y="381"/>
                        <a:pt x="844" y="381"/>
                        <a:pt x="844" y="382"/>
                      </a:cubicBezTo>
                      <a:cubicBezTo>
                        <a:pt x="847" y="385"/>
                        <a:pt x="849" y="389"/>
                        <a:pt x="851" y="392"/>
                      </a:cubicBezTo>
                      <a:cubicBezTo>
                        <a:pt x="851" y="392"/>
                        <a:pt x="851" y="393"/>
                        <a:pt x="851" y="393"/>
                      </a:cubicBezTo>
                      <a:cubicBezTo>
                        <a:pt x="851" y="394"/>
                        <a:pt x="852" y="395"/>
                        <a:pt x="852" y="396"/>
                      </a:cubicBezTo>
                      <a:cubicBezTo>
                        <a:pt x="853" y="396"/>
                        <a:pt x="853" y="397"/>
                        <a:pt x="853" y="397"/>
                      </a:cubicBezTo>
                      <a:cubicBezTo>
                        <a:pt x="853" y="398"/>
                        <a:pt x="854" y="399"/>
                        <a:pt x="854" y="401"/>
                      </a:cubicBezTo>
                      <a:cubicBezTo>
                        <a:pt x="857" y="407"/>
                        <a:pt x="859" y="414"/>
                        <a:pt x="861" y="421"/>
                      </a:cubicBezTo>
                      <a:cubicBezTo>
                        <a:pt x="861" y="423"/>
                        <a:pt x="862" y="424"/>
                        <a:pt x="862" y="426"/>
                      </a:cubicBezTo>
                      <a:cubicBezTo>
                        <a:pt x="862" y="427"/>
                        <a:pt x="862" y="427"/>
                        <a:pt x="862" y="428"/>
                      </a:cubicBezTo>
                      <a:cubicBezTo>
                        <a:pt x="862" y="429"/>
                        <a:pt x="863" y="430"/>
                        <a:pt x="863" y="431"/>
                      </a:cubicBezTo>
                      <a:cubicBezTo>
                        <a:pt x="863" y="432"/>
                        <a:pt x="863" y="433"/>
                        <a:pt x="863" y="433"/>
                      </a:cubicBezTo>
                      <a:cubicBezTo>
                        <a:pt x="863" y="435"/>
                        <a:pt x="863" y="436"/>
                        <a:pt x="863" y="438"/>
                      </a:cubicBezTo>
                      <a:cubicBezTo>
                        <a:pt x="863" y="438"/>
                        <a:pt x="863" y="438"/>
                        <a:pt x="863" y="438"/>
                      </a:cubicBezTo>
                      <a:cubicBezTo>
                        <a:pt x="863" y="440"/>
                        <a:pt x="864" y="442"/>
                        <a:pt x="864" y="444"/>
                      </a:cubicBezTo>
                      <a:lnTo>
                        <a:pt x="864" y="445"/>
                      </a:lnTo>
                      <a:cubicBezTo>
                        <a:pt x="864" y="447"/>
                        <a:pt x="864" y="448"/>
                        <a:pt x="864" y="449"/>
                      </a:cubicBezTo>
                      <a:cubicBezTo>
                        <a:pt x="864" y="450"/>
                        <a:pt x="864" y="450"/>
                        <a:pt x="864" y="451"/>
                      </a:cubicBezTo>
                      <a:cubicBezTo>
                        <a:pt x="863" y="453"/>
                        <a:pt x="863" y="454"/>
                        <a:pt x="863" y="456"/>
                      </a:cubicBezTo>
                      <a:cubicBezTo>
                        <a:pt x="863" y="458"/>
                        <a:pt x="863" y="460"/>
                        <a:pt x="863" y="462"/>
                      </a:cubicBezTo>
                      <a:close/>
                      <a:moveTo>
                        <a:pt x="942" y="498"/>
                      </a:moveTo>
                      <a:lnTo>
                        <a:pt x="948" y="429"/>
                      </a:lnTo>
                      <a:lnTo>
                        <a:pt x="908" y="425"/>
                      </a:lnTo>
                      <a:cubicBezTo>
                        <a:pt x="906" y="406"/>
                        <a:pt x="900" y="387"/>
                        <a:pt x="891" y="370"/>
                      </a:cubicBezTo>
                      <a:lnTo>
                        <a:pt x="922" y="344"/>
                      </a:lnTo>
                      <a:lnTo>
                        <a:pt x="877" y="291"/>
                      </a:lnTo>
                      <a:lnTo>
                        <a:pt x="846" y="317"/>
                      </a:lnTo>
                      <a:cubicBezTo>
                        <a:pt x="831" y="305"/>
                        <a:pt x="814" y="296"/>
                        <a:pt x="795" y="290"/>
                      </a:cubicBezTo>
                      <a:lnTo>
                        <a:pt x="798" y="250"/>
                      </a:lnTo>
                      <a:lnTo>
                        <a:pt x="729" y="244"/>
                      </a:lnTo>
                      <a:lnTo>
                        <a:pt x="725" y="284"/>
                      </a:lnTo>
                      <a:cubicBezTo>
                        <a:pt x="706" y="287"/>
                        <a:pt x="687" y="293"/>
                        <a:pt x="670" y="302"/>
                      </a:cubicBezTo>
                      <a:lnTo>
                        <a:pt x="644" y="271"/>
                      </a:lnTo>
                      <a:lnTo>
                        <a:pt x="591" y="316"/>
                      </a:lnTo>
                      <a:lnTo>
                        <a:pt x="617" y="346"/>
                      </a:lnTo>
                      <a:cubicBezTo>
                        <a:pt x="605" y="362"/>
                        <a:pt x="596" y="379"/>
                        <a:pt x="590" y="398"/>
                      </a:cubicBezTo>
                      <a:lnTo>
                        <a:pt x="550" y="394"/>
                      </a:lnTo>
                      <a:lnTo>
                        <a:pt x="544" y="464"/>
                      </a:lnTo>
                      <a:lnTo>
                        <a:pt x="584" y="467"/>
                      </a:lnTo>
                      <a:cubicBezTo>
                        <a:pt x="587" y="487"/>
                        <a:pt x="593" y="505"/>
                        <a:pt x="602" y="522"/>
                      </a:cubicBezTo>
                      <a:lnTo>
                        <a:pt x="571" y="548"/>
                      </a:lnTo>
                      <a:lnTo>
                        <a:pt x="616" y="601"/>
                      </a:lnTo>
                      <a:lnTo>
                        <a:pt x="647" y="575"/>
                      </a:lnTo>
                      <a:cubicBezTo>
                        <a:pt x="662" y="587"/>
                        <a:pt x="679" y="596"/>
                        <a:pt x="698" y="602"/>
                      </a:cubicBezTo>
                      <a:lnTo>
                        <a:pt x="694" y="642"/>
                      </a:lnTo>
                      <a:lnTo>
                        <a:pt x="764" y="648"/>
                      </a:lnTo>
                      <a:lnTo>
                        <a:pt x="767" y="608"/>
                      </a:lnTo>
                      <a:cubicBezTo>
                        <a:pt x="787" y="606"/>
                        <a:pt x="805" y="600"/>
                        <a:pt x="822" y="591"/>
                      </a:cubicBezTo>
                      <a:lnTo>
                        <a:pt x="848" y="621"/>
                      </a:lnTo>
                      <a:lnTo>
                        <a:pt x="901" y="577"/>
                      </a:lnTo>
                      <a:lnTo>
                        <a:pt x="876" y="546"/>
                      </a:lnTo>
                      <a:cubicBezTo>
                        <a:pt x="887" y="531"/>
                        <a:pt x="896" y="513"/>
                        <a:pt x="902" y="494"/>
                      </a:cubicBezTo>
                      <a:lnTo>
                        <a:pt x="942" y="4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TextBox 59">
                <a:extLst>
                  <a:ext uri="{FF2B5EF4-FFF2-40B4-BE49-F238E27FC236}">
                    <a16:creationId xmlns:a16="http://schemas.microsoft.com/office/drawing/2014/main" id="{A19DC883-51FC-44E0-B2AB-F38F07663D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22929" y="4439800"/>
                <a:ext cx="2290762" cy="5098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24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研究成果与应用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58CCA04-93FD-429E-91E4-8474670E134B}"/>
                </a:ext>
              </a:extLst>
            </p:cNvPr>
            <p:cNvGrpSpPr/>
            <p:nvPr/>
          </p:nvGrpSpPr>
          <p:grpSpPr>
            <a:xfrm>
              <a:off x="1421503" y="801950"/>
              <a:ext cx="4171536" cy="45719"/>
              <a:chOff x="1421503" y="801950"/>
              <a:chExt cx="4171536" cy="45719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66D54F3B-5964-44ED-B242-4E21B016B74F}"/>
                  </a:ext>
                </a:extLst>
              </p:cNvPr>
              <p:cNvCxnSpPr/>
              <p:nvPr/>
            </p:nvCxnSpPr>
            <p:spPr>
              <a:xfrm flipH="1">
                <a:off x="1436488" y="843249"/>
                <a:ext cx="4156551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C071A5FF-613F-4D7C-A422-E0CC64615FC3}"/>
                  </a:ext>
                </a:extLst>
              </p:cNvPr>
              <p:cNvSpPr/>
              <p:nvPr/>
            </p:nvSpPr>
            <p:spPr>
              <a:xfrm flipH="1">
                <a:off x="1421503" y="801950"/>
                <a:ext cx="950535" cy="45719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036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8D26317-B866-421D-B0C0-40200D2D7C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" t="7890" r="2901" b="2300"/>
          <a:stretch/>
        </p:blipFill>
        <p:spPr>
          <a:xfrm>
            <a:off x="0" y="0"/>
            <a:ext cx="12192000" cy="731322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D640264-7FDC-4C1F-8B8F-A87771B3F0BA}"/>
              </a:ext>
            </a:extLst>
          </p:cNvPr>
          <p:cNvSpPr/>
          <p:nvPr/>
        </p:nvSpPr>
        <p:spPr>
          <a:xfrm>
            <a:off x="2425700" y="-1"/>
            <a:ext cx="3670300" cy="6286501"/>
          </a:xfrm>
          <a:prstGeom prst="rect">
            <a:avLst/>
          </a:prstGeom>
          <a:gradFill flip="none" rotWithShape="1">
            <a:gsLst>
              <a:gs pos="0">
                <a:srgbClr val="F6F7F7"/>
              </a:gs>
              <a:gs pos="97345">
                <a:schemeClr val="bg1">
                  <a:alpha val="0"/>
                </a:schemeClr>
              </a:gs>
              <a:gs pos="82000">
                <a:schemeClr val="bg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B9AC784-8EDF-4FDA-9130-F608D06B7F7C}"/>
              </a:ext>
            </a:extLst>
          </p:cNvPr>
          <p:cNvGrpSpPr/>
          <p:nvPr/>
        </p:nvGrpSpPr>
        <p:grpSpPr>
          <a:xfrm>
            <a:off x="-133745" y="4723107"/>
            <a:ext cx="12459490" cy="3845071"/>
            <a:chOff x="-133745" y="4009642"/>
            <a:chExt cx="12459490" cy="384507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F19DD58-7076-41DE-A2B8-27D0AA51FE03}"/>
                </a:ext>
              </a:extLst>
            </p:cNvPr>
            <p:cNvSpPr/>
            <p:nvPr/>
          </p:nvSpPr>
          <p:spPr>
            <a:xfrm>
              <a:off x="-133745" y="4009642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44C89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5F23ADB-3869-42B1-8A2C-464DD2FE4325}"/>
                </a:ext>
              </a:extLst>
            </p:cNvPr>
            <p:cNvSpPr/>
            <p:nvPr/>
          </p:nvSpPr>
          <p:spPr>
            <a:xfrm>
              <a:off x="-133745" y="4394283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solidFill>
              <a:srgbClr val="244C89"/>
            </a:solidFill>
            <a:ln w="38100" cap="flat" cmpd="sng" algn="ctr">
              <a:noFill/>
              <a:prstDash val="solid"/>
              <a:miter lim="800000"/>
            </a:ln>
            <a:effectLst>
              <a:outerShdw blurRad="6350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0E0B07A-B6CD-47A0-B00C-4C1091F2CB79}"/>
                </a:ext>
              </a:extLst>
            </p:cNvPr>
            <p:cNvSpPr/>
            <p:nvPr/>
          </p:nvSpPr>
          <p:spPr>
            <a:xfrm>
              <a:off x="-133745" y="4935769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bg1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825219" y="1081844"/>
            <a:ext cx="3487228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9900" b="1" dirty="0">
                <a:solidFill>
                  <a:srgbClr val="244C8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05</a:t>
            </a:r>
            <a:endParaRPr lang="zh-CN" altLang="en-US" sz="19900" b="1" dirty="0">
              <a:solidFill>
                <a:srgbClr val="244C8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0" name="Freeform 13">
            <a:extLst>
              <a:ext uri="{FF2B5EF4-FFF2-40B4-BE49-F238E27FC236}">
                <a16:creationId xmlns:a16="http://schemas.microsoft.com/office/drawing/2014/main" id="{E0419A68-6101-4344-B15E-09660506B4D5}"/>
              </a:ext>
            </a:extLst>
          </p:cNvPr>
          <p:cNvSpPr>
            <a:spLocks noEditPoints="1"/>
          </p:cNvSpPr>
          <p:nvPr/>
        </p:nvSpPr>
        <p:spPr bwMode="auto">
          <a:xfrm>
            <a:off x="5498776" y="1904653"/>
            <a:ext cx="330189" cy="309840"/>
          </a:xfrm>
          <a:custGeom>
            <a:avLst/>
            <a:gdLst>
              <a:gd name="T0" fmla="*/ 0 w 957"/>
              <a:gd name="T1" fmla="*/ 2147483646 h 885"/>
              <a:gd name="T2" fmla="*/ 2147483646 w 957"/>
              <a:gd name="T3" fmla="*/ 2147483646 h 885"/>
              <a:gd name="T4" fmla="*/ 2147483646 w 957"/>
              <a:gd name="T5" fmla="*/ 2147483646 h 885"/>
              <a:gd name="T6" fmla="*/ 2147483646 w 957"/>
              <a:gd name="T7" fmla="*/ 2147483646 h 885"/>
              <a:gd name="T8" fmla="*/ 2147483646 w 957"/>
              <a:gd name="T9" fmla="*/ 2147483646 h 885"/>
              <a:gd name="T10" fmla="*/ 2147483646 w 957"/>
              <a:gd name="T11" fmla="*/ 2147483646 h 885"/>
              <a:gd name="T12" fmla="*/ 2147483646 w 957"/>
              <a:gd name="T13" fmla="*/ 2147483646 h 885"/>
              <a:gd name="T14" fmla="*/ 2147483646 w 957"/>
              <a:gd name="T15" fmla="*/ 2147483646 h 885"/>
              <a:gd name="T16" fmla="*/ 2147483646 w 957"/>
              <a:gd name="T17" fmla="*/ 2147483646 h 885"/>
              <a:gd name="T18" fmla="*/ 2147483646 w 957"/>
              <a:gd name="T19" fmla="*/ 2147483646 h 885"/>
              <a:gd name="T20" fmla="*/ 0 w 957"/>
              <a:gd name="T21" fmla="*/ 2147483646 h 885"/>
              <a:gd name="T22" fmla="*/ 2147483646 w 957"/>
              <a:gd name="T23" fmla="*/ 2147483646 h 885"/>
              <a:gd name="T24" fmla="*/ 2147483646 w 957"/>
              <a:gd name="T25" fmla="*/ 2147483646 h 885"/>
              <a:gd name="T26" fmla="*/ 2147483646 w 957"/>
              <a:gd name="T27" fmla="*/ 2147483646 h 885"/>
              <a:gd name="T28" fmla="*/ 2147483646 w 957"/>
              <a:gd name="T29" fmla="*/ 2147483646 h 885"/>
              <a:gd name="T30" fmla="*/ 2147483646 w 957"/>
              <a:gd name="T31" fmla="*/ 2147483646 h 885"/>
              <a:gd name="T32" fmla="*/ 2147483646 w 957"/>
              <a:gd name="T33" fmla="*/ 2147483646 h 885"/>
              <a:gd name="T34" fmla="*/ 2147483646 w 957"/>
              <a:gd name="T35" fmla="*/ 2147483646 h 885"/>
              <a:gd name="T36" fmla="*/ 2147483646 w 957"/>
              <a:gd name="T37" fmla="*/ 2147483646 h 885"/>
              <a:gd name="T38" fmla="*/ 2147483646 w 957"/>
              <a:gd name="T39" fmla="*/ 2147483646 h 885"/>
              <a:gd name="T40" fmla="*/ 2147483646 w 957"/>
              <a:gd name="T41" fmla="*/ 2147483646 h 885"/>
              <a:gd name="T42" fmla="*/ 2147483646 w 957"/>
              <a:gd name="T43" fmla="*/ 2147483646 h 885"/>
              <a:gd name="T44" fmla="*/ 2147483646 w 957"/>
              <a:gd name="T45" fmla="*/ 2147483646 h 885"/>
              <a:gd name="T46" fmla="*/ 2147483646 w 957"/>
              <a:gd name="T47" fmla="*/ 2147483646 h 885"/>
              <a:gd name="T48" fmla="*/ 2147483646 w 957"/>
              <a:gd name="T49" fmla="*/ 2147483646 h 885"/>
              <a:gd name="T50" fmla="*/ 2147483646 w 957"/>
              <a:gd name="T51" fmla="*/ 2147483646 h 885"/>
              <a:gd name="T52" fmla="*/ 2147483646 w 957"/>
              <a:gd name="T53" fmla="*/ 2147483646 h 885"/>
              <a:gd name="T54" fmla="*/ 2147483646 w 957"/>
              <a:gd name="T55" fmla="*/ 2147483646 h 885"/>
              <a:gd name="T56" fmla="*/ 2147483646 w 957"/>
              <a:gd name="T57" fmla="*/ 2147483646 h 885"/>
              <a:gd name="T58" fmla="*/ 2147483646 w 957"/>
              <a:gd name="T59" fmla="*/ 2147483646 h 885"/>
              <a:gd name="T60" fmla="*/ 2147483646 w 957"/>
              <a:gd name="T61" fmla="*/ 2147483646 h 885"/>
              <a:gd name="T62" fmla="*/ 2147483646 w 957"/>
              <a:gd name="T63" fmla="*/ 2147483646 h 885"/>
              <a:gd name="T64" fmla="*/ 2147483646 w 957"/>
              <a:gd name="T65" fmla="*/ 2147483646 h 885"/>
              <a:gd name="T66" fmla="*/ 2147483646 w 957"/>
              <a:gd name="T67" fmla="*/ 2147483646 h 885"/>
              <a:gd name="T68" fmla="*/ 2147483646 w 957"/>
              <a:gd name="T69" fmla="*/ 2147483646 h 885"/>
              <a:gd name="T70" fmla="*/ 2147483646 w 957"/>
              <a:gd name="T71" fmla="*/ 2147483646 h 885"/>
              <a:gd name="T72" fmla="*/ 2147483646 w 957"/>
              <a:gd name="T73" fmla="*/ 2147483646 h 885"/>
              <a:gd name="T74" fmla="*/ 2147483646 w 957"/>
              <a:gd name="T75" fmla="*/ 2147483646 h 885"/>
              <a:gd name="T76" fmla="*/ 2147483646 w 957"/>
              <a:gd name="T77" fmla="*/ 2147483646 h 885"/>
              <a:gd name="T78" fmla="*/ 2147483646 w 957"/>
              <a:gd name="T79" fmla="*/ 2147483646 h 885"/>
              <a:gd name="T80" fmla="*/ 2147483646 w 957"/>
              <a:gd name="T81" fmla="*/ 2147483646 h 885"/>
              <a:gd name="T82" fmla="*/ 2147483646 w 957"/>
              <a:gd name="T83" fmla="*/ 2147483646 h 885"/>
              <a:gd name="T84" fmla="*/ 2147483646 w 957"/>
              <a:gd name="T85" fmla="*/ 2147483646 h 885"/>
              <a:gd name="T86" fmla="*/ 2147483646 w 957"/>
              <a:gd name="T87" fmla="*/ 2147483646 h 885"/>
              <a:gd name="T88" fmla="*/ 2147483646 w 957"/>
              <a:gd name="T89" fmla="*/ 2147483646 h 885"/>
              <a:gd name="T90" fmla="*/ 2147483646 w 957"/>
              <a:gd name="T91" fmla="*/ 2147483646 h 885"/>
              <a:gd name="T92" fmla="*/ 2147483646 w 957"/>
              <a:gd name="T93" fmla="*/ 2147483646 h 88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957" h="885">
                <a:moveTo>
                  <a:pt x="0" y="155"/>
                </a:moveTo>
                <a:cubicBezTo>
                  <a:pt x="0" y="278"/>
                  <a:pt x="0" y="400"/>
                  <a:pt x="0" y="523"/>
                </a:cubicBezTo>
                <a:cubicBezTo>
                  <a:pt x="0" y="533"/>
                  <a:pt x="161" y="687"/>
                  <a:pt x="181" y="707"/>
                </a:cubicBezTo>
                <a:cubicBezTo>
                  <a:pt x="202" y="728"/>
                  <a:pt x="355" y="885"/>
                  <a:pt x="368" y="885"/>
                </a:cubicBezTo>
                <a:cubicBezTo>
                  <a:pt x="442" y="885"/>
                  <a:pt x="516" y="885"/>
                  <a:pt x="589" y="885"/>
                </a:cubicBezTo>
                <a:cubicBezTo>
                  <a:pt x="620" y="885"/>
                  <a:pt x="632" y="856"/>
                  <a:pt x="645" y="837"/>
                </a:cubicBezTo>
                <a:cubicBezTo>
                  <a:pt x="645" y="684"/>
                  <a:pt x="645" y="532"/>
                  <a:pt x="645" y="380"/>
                </a:cubicBezTo>
                <a:cubicBezTo>
                  <a:pt x="631" y="385"/>
                  <a:pt x="590" y="368"/>
                  <a:pt x="582" y="391"/>
                </a:cubicBezTo>
                <a:cubicBezTo>
                  <a:pt x="577" y="401"/>
                  <a:pt x="582" y="573"/>
                  <a:pt x="582" y="608"/>
                </a:cubicBezTo>
                <a:cubicBezTo>
                  <a:pt x="582" y="643"/>
                  <a:pt x="592" y="822"/>
                  <a:pt x="567" y="822"/>
                </a:cubicBezTo>
                <a:cubicBezTo>
                  <a:pt x="507" y="822"/>
                  <a:pt x="447" y="822"/>
                  <a:pt x="387" y="822"/>
                </a:cubicBezTo>
                <a:cubicBezTo>
                  <a:pt x="368" y="822"/>
                  <a:pt x="376" y="760"/>
                  <a:pt x="376" y="741"/>
                </a:cubicBezTo>
                <a:cubicBezTo>
                  <a:pt x="376" y="710"/>
                  <a:pt x="376" y="679"/>
                  <a:pt x="376" y="649"/>
                </a:cubicBezTo>
                <a:cubicBezTo>
                  <a:pt x="376" y="565"/>
                  <a:pt x="376" y="551"/>
                  <a:pt x="324" y="516"/>
                </a:cubicBezTo>
                <a:cubicBezTo>
                  <a:pt x="300" y="516"/>
                  <a:pt x="301" y="509"/>
                  <a:pt x="280" y="509"/>
                </a:cubicBezTo>
                <a:cubicBezTo>
                  <a:pt x="209" y="509"/>
                  <a:pt x="137" y="509"/>
                  <a:pt x="66" y="509"/>
                </a:cubicBezTo>
                <a:cubicBezTo>
                  <a:pt x="66" y="398"/>
                  <a:pt x="66" y="287"/>
                  <a:pt x="66" y="177"/>
                </a:cubicBezTo>
                <a:cubicBezTo>
                  <a:pt x="66" y="168"/>
                  <a:pt x="69" y="169"/>
                  <a:pt x="74" y="162"/>
                </a:cubicBezTo>
                <a:cubicBezTo>
                  <a:pt x="155" y="162"/>
                  <a:pt x="236" y="162"/>
                  <a:pt x="317" y="162"/>
                </a:cubicBezTo>
                <a:cubicBezTo>
                  <a:pt x="333" y="151"/>
                  <a:pt x="375" y="115"/>
                  <a:pt x="376" y="92"/>
                </a:cubicBezTo>
                <a:cubicBezTo>
                  <a:pt x="274" y="92"/>
                  <a:pt x="172" y="92"/>
                  <a:pt x="70" y="92"/>
                </a:cubicBezTo>
                <a:cubicBezTo>
                  <a:pt x="42" y="92"/>
                  <a:pt x="0" y="131"/>
                  <a:pt x="0" y="155"/>
                </a:cubicBezTo>
                <a:close/>
                <a:moveTo>
                  <a:pt x="505" y="215"/>
                </a:moveTo>
                <a:lnTo>
                  <a:pt x="538" y="182"/>
                </a:lnTo>
                <a:lnTo>
                  <a:pt x="505" y="149"/>
                </a:lnTo>
                <a:cubicBezTo>
                  <a:pt x="504" y="148"/>
                  <a:pt x="504" y="146"/>
                  <a:pt x="505" y="145"/>
                </a:cubicBezTo>
                <a:lnTo>
                  <a:pt x="527" y="123"/>
                </a:lnTo>
                <a:cubicBezTo>
                  <a:pt x="528" y="122"/>
                  <a:pt x="530" y="122"/>
                  <a:pt x="531" y="123"/>
                </a:cubicBezTo>
                <a:lnTo>
                  <a:pt x="564" y="156"/>
                </a:lnTo>
                <a:lnTo>
                  <a:pt x="597" y="123"/>
                </a:lnTo>
                <a:cubicBezTo>
                  <a:pt x="599" y="122"/>
                  <a:pt x="601" y="122"/>
                  <a:pt x="602" y="123"/>
                </a:cubicBezTo>
                <a:lnTo>
                  <a:pt x="624" y="145"/>
                </a:lnTo>
                <a:cubicBezTo>
                  <a:pt x="625" y="146"/>
                  <a:pt x="625" y="148"/>
                  <a:pt x="624" y="149"/>
                </a:cubicBezTo>
                <a:lnTo>
                  <a:pt x="591" y="182"/>
                </a:lnTo>
                <a:lnTo>
                  <a:pt x="624" y="215"/>
                </a:lnTo>
                <a:cubicBezTo>
                  <a:pt x="625" y="217"/>
                  <a:pt x="625" y="219"/>
                  <a:pt x="624" y="220"/>
                </a:cubicBezTo>
                <a:lnTo>
                  <a:pt x="602" y="242"/>
                </a:lnTo>
                <a:cubicBezTo>
                  <a:pt x="601" y="243"/>
                  <a:pt x="599" y="243"/>
                  <a:pt x="597" y="242"/>
                </a:cubicBezTo>
                <a:lnTo>
                  <a:pt x="564" y="209"/>
                </a:lnTo>
                <a:lnTo>
                  <a:pt x="531" y="242"/>
                </a:lnTo>
                <a:cubicBezTo>
                  <a:pt x="530" y="243"/>
                  <a:pt x="528" y="243"/>
                  <a:pt x="527" y="242"/>
                </a:cubicBezTo>
                <a:lnTo>
                  <a:pt x="505" y="220"/>
                </a:lnTo>
                <a:cubicBezTo>
                  <a:pt x="504" y="219"/>
                  <a:pt x="504" y="217"/>
                  <a:pt x="505" y="215"/>
                </a:cubicBezTo>
                <a:close/>
                <a:moveTo>
                  <a:pt x="780" y="332"/>
                </a:moveTo>
                <a:lnTo>
                  <a:pt x="944" y="496"/>
                </a:lnTo>
                <a:cubicBezTo>
                  <a:pt x="957" y="509"/>
                  <a:pt x="957" y="530"/>
                  <a:pt x="944" y="543"/>
                </a:cubicBezTo>
                <a:lnTo>
                  <a:pt x="925" y="562"/>
                </a:lnTo>
                <a:cubicBezTo>
                  <a:pt x="912" y="575"/>
                  <a:pt x="891" y="575"/>
                  <a:pt x="878" y="562"/>
                </a:cubicBezTo>
                <a:lnTo>
                  <a:pt x="714" y="398"/>
                </a:lnTo>
                <a:lnTo>
                  <a:pt x="780" y="332"/>
                </a:lnTo>
                <a:close/>
                <a:moveTo>
                  <a:pt x="447" y="65"/>
                </a:moveTo>
                <a:cubicBezTo>
                  <a:pt x="512" y="0"/>
                  <a:pt x="617" y="0"/>
                  <a:pt x="682" y="65"/>
                </a:cubicBezTo>
                <a:cubicBezTo>
                  <a:pt x="740" y="123"/>
                  <a:pt x="747" y="213"/>
                  <a:pt x="701" y="278"/>
                </a:cubicBezTo>
                <a:lnTo>
                  <a:pt x="754" y="331"/>
                </a:lnTo>
                <a:cubicBezTo>
                  <a:pt x="756" y="333"/>
                  <a:pt x="756" y="337"/>
                  <a:pt x="754" y="339"/>
                </a:cubicBezTo>
                <a:lnTo>
                  <a:pt x="721" y="372"/>
                </a:lnTo>
                <a:cubicBezTo>
                  <a:pt x="719" y="374"/>
                  <a:pt x="715" y="374"/>
                  <a:pt x="713" y="372"/>
                </a:cubicBezTo>
                <a:lnTo>
                  <a:pt x="660" y="319"/>
                </a:lnTo>
                <a:cubicBezTo>
                  <a:pt x="595" y="364"/>
                  <a:pt x="505" y="358"/>
                  <a:pt x="447" y="300"/>
                </a:cubicBezTo>
                <a:cubicBezTo>
                  <a:pt x="382" y="235"/>
                  <a:pt x="382" y="130"/>
                  <a:pt x="447" y="65"/>
                </a:cubicBezTo>
                <a:close/>
                <a:moveTo>
                  <a:pt x="486" y="104"/>
                </a:moveTo>
                <a:cubicBezTo>
                  <a:pt x="529" y="60"/>
                  <a:pt x="600" y="60"/>
                  <a:pt x="643" y="104"/>
                </a:cubicBezTo>
                <a:cubicBezTo>
                  <a:pt x="687" y="147"/>
                  <a:pt x="687" y="218"/>
                  <a:pt x="643" y="261"/>
                </a:cubicBezTo>
                <a:cubicBezTo>
                  <a:pt x="600" y="305"/>
                  <a:pt x="529" y="305"/>
                  <a:pt x="486" y="261"/>
                </a:cubicBezTo>
                <a:cubicBezTo>
                  <a:pt x="442" y="218"/>
                  <a:pt x="442" y="147"/>
                  <a:pt x="486" y="104"/>
                </a:cubicBezTo>
                <a:close/>
                <a:moveTo>
                  <a:pt x="306" y="770"/>
                </a:moveTo>
                <a:cubicBezTo>
                  <a:pt x="304" y="706"/>
                  <a:pt x="303" y="643"/>
                  <a:pt x="302" y="579"/>
                </a:cubicBezTo>
                <a:cubicBezTo>
                  <a:pt x="241" y="579"/>
                  <a:pt x="179" y="579"/>
                  <a:pt x="118" y="579"/>
                </a:cubicBezTo>
                <a:cubicBezTo>
                  <a:pt x="117" y="580"/>
                  <a:pt x="116" y="581"/>
                  <a:pt x="115" y="581"/>
                </a:cubicBezTo>
                <a:cubicBezTo>
                  <a:pt x="179" y="644"/>
                  <a:pt x="242" y="707"/>
                  <a:pt x="306" y="770"/>
                </a:cubicBezTo>
                <a:close/>
                <a:moveTo>
                  <a:pt x="110" y="225"/>
                </a:moveTo>
                <a:cubicBezTo>
                  <a:pt x="110" y="233"/>
                  <a:pt x="110" y="242"/>
                  <a:pt x="110" y="250"/>
                </a:cubicBezTo>
                <a:cubicBezTo>
                  <a:pt x="110" y="259"/>
                  <a:pt x="116" y="265"/>
                  <a:pt x="125" y="265"/>
                </a:cubicBezTo>
                <a:cubicBezTo>
                  <a:pt x="209" y="265"/>
                  <a:pt x="292" y="265"/>
                  <a:pt x="376" y="265"/>
                </a:cubicBezTo>
                <a:cubicBezTo>
                  <a:pt x="399" y="265"/>
                  <a:pt x="394" y="228"/>
                  <a:pt x="387" y="214"/>
                </a:cubicBezTo>
                <a:cubicBezTo>
                  <a:pt x="338" y="214"/>
                  <a:pt x="288" y="214"/>
                  <a:pt x="239" y="214"/>
                </a:cubicBezTo>
                <a:cubicBezTo>
                  <a:pt x="209" y="214"/>
                  <a:pt x="110" y="206"/>
                  <a:pt x="110" y="225"/>
                </a:cubicBezTo>
                <a:close/>
                <a:moveTo>
                  <a:pt x="110" y="405"/>
                </a:moveTo>
                <a:cubicBezTo>
                  <a:pt x="110" y="416"/>
                  <a:pt x="110" y="427"/>
                  <a:pt x="110" y="439"/>
                </a:cubicBezTo>
                <a:cubicBezTo>
                  <a:pt x="110" y="447"/>
                  <a:pt x="113" y="450"/>
                  <a:pt x="121" y="450"/>
                </a:cubicBezTo>
                <a:cubicBezTo>
                  <a:pt x="211" y="450"/>
                  <a:pt x="301" y="450"/>
                  <a:pt x="390" y="450"/>
                </a:cubicBezTo>
                <a:cubicBezTo>
                  <a:pt x="392" y="440"/>
                  <a:pt x="400" y="402"/>
                  <a:pt x="379" y="402"/>
                </a:cubicBezTo>
                <a:cubicBezTo>
                  <a:pt x="296" y="402"/>
                  <a:pt x="212" y="402"/>
                  <a:pt x="129" y="402"/>
                </a:cubicBezTo>
                <a:cubicBezTo>
                  <a:pt x="123" y="402"/>
                  <a:pt x="115" y="404"/>
                  <a:pt x="110" y="405"/>
                </a:cubicBezTo>
                <a:close/>
                <a:moveTo>
                  <a:pt x="110" y="328"/>
                </a:moveTo>
                <a:cubicBezTo>
                  <a:pt x="110" y="333"/>
                  <a:pt x="110" y="338"/>
                  <a:pt x="110" y="343"/>
                </a:cubicBezTo>
                <a:cubicBezTo>
                  <a:pt x="110" y="351"/>
                  <a:pt x="113" y="351"/>
                  <a:pt x="118" y="357"/>
                </a:cubicBezTo>
                <a:cubicBezTo>
                  <a:pt x="205" y="357"/>
                  <a:pt x="292" y="357"/>
                  <a:pt x="379" y="357"/>
                </a:cubicBezTo>
                <a:cubicBezTo>
                  <a:pt x="384" y="355"/>
                  <a:pt x="389" y="353"/>
                  <a:pt x="394" y="350"/>
                </a:cubicBezTo>
                <a:cubicBezTo>
                  <a:pt x="394" y="344"/>
                  <a:pt x="394" y="338"/>
                  <a:pt x="394" y="332"/>
                </a:cubicBezTo>
                <a:cubicBezTo>
                  <a:pt x="394" y="320"/>
                  <a:pt x="390" y="317"/>
                  <a:pt x="387" y="309"/>
                </a:cubicBezTo>
                <a:cubicBezTo>
                  <a:pt x="336" y="309"/>
                  <a:pt x="286" y="309"/>
                  <a:pt x="236" y="309"/>
                </a:cubicBezTo>
                <a:cubicBezTo>
                  <a:pt x="211" y="309"/>
                  <a:pt x="187" y="309"/>
                  <a:pt x="162" y="309"/>
                </a:cubicBezTo>
                <a:cubicBezTo>
                  <a:pt x="131" y="310"/>
                  <a:pt x="110" y="299"/>
                  <a:pt x="110" y="3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313D51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9C49B94-7E74-41FC-800E-FC306170C84F}"/>
              </a:ext>
            </a:extLst>
          </p:cNvPr>
          <p:cNvGrpSpPr/>
          <p:nvPr/>
        </p:nvGrpSpPr>
        <p:grpSpPr>
          <a:xfrm>
            <a:off x="6096000" y="2678695"/>
            <a:ext cx="3648833" cy="731701"/>
            <a:chOff x="5034394" y="3531006"/>
            <a:chExt cx="3648833" cy="73170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B91A850-957B-47FD-9C80-FEF882E6F4AD}"/>
                </a:ext>
              </a:extLst>
            </p:cNvPr>
            <p:cNvSpPr txBox="1"/>
            <p:nvPr/>
          </p:nvSpPr>
          <p:spPr>
            <a:xfrm>
              <a:off x="5034394" y="3531006"/>
              <a:ext cx="1282439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问题评估</a:t>
              </a:r>
            </a:p>
          </p:txBody>
        </p:sp>
        <p:sp>
          <p:nvSpPr>
            <p:cNvPr id="32" name="文本框 9">
              <a:extLst>
                <a:ext uri="{FF2B5EF4-FFF2-40B4-BE49-F238E27FC236}">
                  <a16:creationId xmlns:a16="http://schemas.microsoft.com/office/drawing/2014/main" id="{01E3D90D-61AE-4172-A3A4-A5EB4AD6E38E}"/>
                </a:ext>
              </a:extLst>
            </p:cNvPr>
            <p:cNvSpPr txBox="1"/>
            <p:nvPr/>
          </p:nvSpPr>
          <p:spPr>
            <a:xfrm>
              <a:off x="5034394" y="3792469"/>
              <a:ext cx="1282439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相关对策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D4BF614-28D8-46F4-B7C9-042DC74FE9D0}"/>
                </a:ext>
              </a:extLst>
            </p:cNvPr>
            <p:cNvSpPr txBox="1"/>
            <p:nvPr/>
          </p:nvSpPr>
          <p:spPr>
            <a:xfrm>
              <a:off x="5034394" y="4053932"/>
              <a:ext cx="1582477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研究总结</a:t>
              </a:r>
            </a:p>
          </p:txBody>
        </p:sp>
        <p:sp>
          <p:nvSpPr>
            <p:cNvPr id="34" name="文本框 9">
              <a:extLst>
                <a:ext uri="{FF2B5EF4-FFF2-40B4-BE49-F238E27FC236}">
                  <a16:creationId xmlns:a16="http://schemas.microsoft.com/office/drawing/2014/main" id="{1F855BE4-1FC1-4075-9D3D-420B4EA76E9F}"/>
                </a:ext>
              </a:extLst>
            </p:cNvPr>
            <p:cNvSpPr txBox="1"/>
            <p:nvPr/>
          </p:nvSpPr>
          <p:spPr>
            <a:xfrm>
              <a:off x="6582450" y="3531006"/>
              <a:ext cx="1577282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亮点与不足</a:t>
              </a:r>
            </a:p>
          </p:txBody>
        </p:sp>
        <p:sp>
          <p:nvSpPr>
            <p:cNvPr id="35" name="文本框 9">
              <a:extLst>
                <a:ext uri="{FF2B5EF4-FFF2-40B4-BE49-F238E27FC236}">
                  <a16:creationId xmlns:a16="http://schemas.microsoft.com/office/drawing/2014/main" id="{9D95CE84-C0A6-43A2-BEFD-DDB5F096A3F9}"/>
                </a:ext>
              </a:extLst>
            </p:cNvPr>
            <p:cNvSpPr txBox="1"/>
            <p:nvPr/>
          </p:nvSpPr>
          <p:spPr>
            <a:xfrm>
              <a:off x="6582450" y="3792469"/>
              <a:ext cx="2100777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成绩与思考</a:t>
              </a:r>
            </a:p>
          </p:txBody>
        </p:sp>
        <p:sp>
          <p:nvSpPr>
            <p:cNvPr id="36" name="文本框 9">
              <a:extLst>
                <a:ext uri="{FF2B5EF4-FFF2-40B4-BE49-F238E27FC236}">
                  <a16:creationId xmlns:a16="http://schemas.microsoft.com/office/drawing/2014/main" id="{5995008E-16B3-4852-BC80-93DBBD645AB5}"/>
                </a:ext>
              </a:extLst>
            </p:cNvPr>
            <p:cNvSpPr txBox="1"/>
            <p:nvPr/>
          </p:nvSpPr>
          <p:spPr>
            <a:xfrm>
              <a:off x="6582450" y="4053932"/>
              <a:ext cx="1577282" cy="2087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480" lvl="1" indent="-228480">
                <a:lnSpc>
                  <a:spcPct val="120000"/>
                </a:lnSpc>
                <a:buSzPct val="70000"/>
                <a:buFont typeface="Wingdings" pitchFamily="2" charset="2"/>
                <a:buChar char="l"/>
              </a:pPr>
              <a:r>
                <a:rPr lang="zh-CN" altLang="en-US" sz="1200" dirty="0">
                  <a:solidFill>
                    <a:srgbClr val="244C89"/>
                  </a:solidFill>
                  <a:cs typeface="+mn-ea"/>
                  <a:sym typeface="+mn-lt"/>
                </a:rPr>
                <a:t>参考文献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82DDC6-1D11-4C30-A889-8EBDB8BC0699}"/>
              </a:ext>
            </a:extLst>
          </p:cNvPr>
          <p:cNvGrpSpPr/>
          <p:nvPr/>
        </p:nvGrpSpPr>
        <p:grpSpPr>
          <a:xfrm>
            <a:off x="5370503" y="1745750"/>
            <a:ext cx="4890672" cy="578865"/>
            <a:chOff x="5714354" y="5108509"/>
            <a:chExt cx="4890672" cy="578865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FD844CE4-BB14-453F-A928-529A1929A54D}"/>
                </a:ext>
              </a:extLst>
            </p:cNvPr>
            <p:cNvGrpSpPr/>
            <p:nvPr/>
          </p:nvGrpSpPr>
          <p:grpSpPr>
            <a:xfrm>
              <a:off x="5714354" y="5108509"/>
              <a:ext cx="4752975" cy="576262"/>
              <a:chOff x="4753236" y="5238489"/>
              <a:chExt cx="4752975" cy="576262"/>
            </a:xfrm>
          </p:grpSpPr>
          <p:grpSp>
            <p:nvGrpSpPr>
              <p:cNvPr id="42" name="组合 25">
                <a:extLst>
                  <a:ext uri="{FF2B5EF4-FFF2-40B4-BE49-F238E27FC236}">
                    <a16:creationId xmlns:a16="http://schemas.microsoft.com/office/drawing/2014/main" id="{CC34160B-5D9D-445F-944F-BB4BCE8A081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5238489"/>
                <a:ext cx="576262" cy="576262"/>
                <a:chOff x="6170389" y="5747903"/>
                <a:chExt cx="576064" cy="576064"/>
              </a:xfrm>
            </p:grpSpPr>
            <p:sp>
              <p:nvSpPr>
                <p:cNvPr id="56" name="圆角矩形 14">
                  <a:extLst>
                    <a:ext uri="{FF2B5EF4-FFF2-40B4-BE49-F238E27FC236}">
                      <a16:creationId xmlns:a16="http://schemas.microsoft.com/office/drawing/2014/main" id="{A63A2DF6-B22C-4365-AF21-D0C9983CC5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5747903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28">
                  <a:extLst>
                    <a:ext uri="{FF2B5EF4-FFF2-40B4-BE49-F238E27FC236}">
                      <a16:creationId xmlns:a16="http://schemas.microsoft.com/office/drawing/2014/main" id="{2F16BEEE-4215-42C2-98A9-FA1AF872437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3383" y="5910861"/>
                  <a:ext cx="295907" cy="250148"/>
                </a:xfrm>
                <a:custGeom>
                  <a:avLst/>
                  <a:gdLst>
                    <a:gd name="T0" fmla="*/ 2147483646 w 923"/>
                    <a:gd name="T1" fmla="*/ 0 h 771"/>
                    <a:gd name="T2" fmla="*/ 2147483646 w 923"/>
                    <a:gd name="T3" fmla="*/ 2147483646 h 771"/>
                    <a:gd name="T4" fmla="*/ 2147483646 w 923"/>
                    <a:gd name="T5" fmla="*/ 2147483646 h 771"/>
                    <a:gd name="T6" fmla="*/ 2147483646 w 923"/>
                    <a:gd name="T7" fmla="*/ 2147483646 h 771"/>
                    <a:gd name="T8" fmla="*/ 2147483646 w 923"/>
                    <a:gd name="T9" fmla="*/ 2147483646 h 771"/>
                    <a:gd name="T10" fmla="*/ 2147483646 w 923"/>
                    <a:gd name="T11" fmla="*/ 2147483646 h 771"/>
                    <a:gd name="T12" fmla="*/ 2147483646 w 923"/>
                    <a:gd name="T13" fmla="*/ 2147483646 h 771"/>
                    <a:gd name="T14" fmla="*/ 2147483646 w 923"/>
                    <a:gd name="T15" fmla="*/ 2147483646 h 771"/>
                    <a:gd name="T16" fmla="*/ 2147483646 w 923"/>
                    <a:gd name="T17" fmla="*/ 2147483646 h 771"/>
                    <a:gd name="T18" fmla="*/ 2147483646 w 923"/>
                    <a:gd name="T19" fmla="*/ 2147483646 h 771"/>
                    <a:gd name="T20" fmla="*/ 2147483646 w 923"/>
                    <a:gd name="T21" fmla="*/ 2147483646 h 771"/>
                    <a:gd name="T22" fmla="*/ 2147483646 w 923"/>
                    <a:gd name="T23" fmla="*/ 2147483646 h 771"/>
                    <a:gd name="T24" fmla="*/ 2147483646 w 923"/>
                    <a:gd name="T25" fmla="*/ 2147483646 h 771"/>
                    <a:gd name="T26" fmla="*/ 2147483646 w 923"/>
                    <a:gd name="T27" fmla="*/ 2147483646 h 771"/>
                    <a:gd name="T28" fmla="*/ 2147483646 w 923"/>
                    <a:gd name="T29" fmla="*/ 2147483646 h 771"/>
                    <a:gd name="T30" fmla="*/ 2147483646 w 923"/>
                    <a:gd name="T31" fmla="*/ 2147483646 h 771"/>
                    <a:gd name="T32" fmla="*/ 2147483646 w 923"/>
                    <a:gd name="T33" fmla="*/ 2147483646 h 771"/>
                    <a:gd name="T34" fmla="*/ 2147483646 w 923"/>
                    <a:gd name="T35" fmla="*/ 2147483646 h 771"/>
                    <a:gd name="T36" fmla="*/ 2147483646 w 923"/>
                    <a:gd name="T37" fmla="*/ 2147483646 h 771"/>
                    <a:gd name="T38" fmla="*/ 2147483646 w 923"/>
                    <a:gd name="T39" fmla="*/ 2147483646 h 771"/>
                    <a:gd name="T40" fmla="*/ 2147483646 w 923"/>
                    <a:gd name="T41" fmla="*/ 2147483646 h 771"/>
                    <a:gd name="T42" fmla="*/ 2147483646 w 923"/>
                    <a:gd name="T43" fmla="*/ 2147483646 h 771"/>
                    <a:gd name="T44" fmla="*/ 2147483646 w 923"/>
                    <a:gd name="T45" fmla="*/ 2147483646 h 771"/>
                    <a:gd name="T46" fmla="*/ 2147483646 w 923"/>
                    <a:gd name="T47" fmla="*/ 2147483646 h 771"/>
                    <a:gd name="T48" fmla="*/ 2147483646 w 923"/>
                    <a:gd name="T49" fmla="*/ 2147483646 h 771"/>
                    <a:gd name="T50" fmla="*/ 2147483646 w 923"/>
                    <a:gd name="T51" fmla="*/ 2147483646 h 771"/>
                    <a:gd name="T52" fmla="*/ 2147483646 w 923"/>
                    <a:gd name="T53" fmla="*/ 2147483646 h 771"/>
                    <a:gd name="T54" fmla="*/ 2147483646 w 923"/>
                    <a:gd name="T55" fmla="*/ 2147483646 h 771"/>
                    <a:gd name="T56" fmla="*/ 2147483646 w 923"/>
                    <a:gd name="T57" fmla="*/ 2147483646 h 771"/>
                    <a:gd name="T58" fmla="*/ 2147483646 w 923"/>
                    <a:gd name="T59" fmla="*/ 2147483646 h 771"/>
                    <a:gd name="T60" fmla="*/ 2147483646 w 923"/>
                    <a:gd name="T61" fmla="*/ 2147483646 h 771"/>
                    <a:gd name="T62" fmla="*/ 2147483646 w 923"/>
                    <a:gd name="T63" fmla="*/ 2147483646 h 771"/>
                    <a:gd name="T64" fmla="*/ 2147483646 w 923"/>
                    <a:gd name="T65" fmla="*/ 2147483646 h 771"/>
                    <a:gd name="T66" fmla="*/ 2147483646 w 923"/>
                    <a:gd name="T67" fmla="*/ 2147483646 h 771"/>
                    <a:gd name="T68" fmla="*/ 2147483646 w 923"/>
                    <a:gd name="T69" fmla="*/ 2147483646 h 771"/>
                    <a:gd name="T70" fmla="*/ 2147483646 w 923"/>
                    <a:gd name="T71" fmla="*/ 2147483646 h 771"/>
                    <a:gd name="T72" fmla="*/ 2147483646 w 923"/>
                    <a:gd name="T73" fmla="*/ 2147483646 h 771"/>
                    <a:gd name="T74" fmla="*/ 2147483646 w 923"/>
                    <a:gd name="T75" fmla="*/ 2147483646 h 771"/>
                    <a:gd name="T76" fmla="*/ 0 w 923"/>
                    <a:gd name="T77" fmla="*/ 2147483646 h 771"/>
                    <a:gd name="T78" fmla="*/ 2147483646 w 923"/>
                    <a:gd name="T79" fmla="*/ 2147483646 h 77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923" h="771">
                      <a:moveTo>
                        <a:pt x="303" y="0"/>
                      </a:moveTo>
                      <a:lnTo>
                        <a:pt x="819" y="0"/>
                      </a:lnTo>
                      <a:cubicBezTo>
                        <a:pt x="848" y="0"/>
                        <a:pt x="873" y="12"/>
                        <a:pt x="892" y="31"/>
                      </a:cubicBezTo>
                      <a:cubicBezTo>
                        <a:pt x="911" y="50"/>
                        <a:pt x="923" y="76"/>
                        <a:pt x="923" y="104"/>
                      </a:cubicBezTo>
                      <a:lnTo>
                        <a:pt x="923" y="313"/>
                      </a:lnTo>
                      <a:cubicBezTo>
                        <a:pt x="923" y="341"/>
                        <a:pt x="911" y="367"/>
                        <a:pt x="892" y="386"/>
                      </a:cubicBezTo>
                      <a:cubicBezTo>
                        <a:pt x="873" y="405"/>
                        <a:pt x="848" y="416"/>
                        <a:pt x="819" y="416"/>
                      </a:cubicBezTo>
                      <a:lnTo>
                        <a:pt x="737" y="416"/>
                      </a:lnTo>
                      <a:lnTo>
                        <a:pt x="626" y="553"/>
                      </a:lnTo>
                      <a:lnTo>
                        <a:pt x="584" y="605"/>
                      </a:lnTo>
                      <a:lnTo>
                        <a:pt x="584" y="537"/>
                      </a:lnTo>
                      <a:lnTo>
                        <a:pt x="584" y="416"/>
                      </a:lnTo>
                      <a:lnTo>
                        <a:pt x="494" y="416"/>
                      </a:lnTo>
                      <a:cubicBezTo>
                        <a:pt x="499" y="401"/>
                        <a:pt x="502" y="385"/>
                        <a:pt x="502" y="368"/>
                      </a:cubicBezTo>
                      <a:lnTo>
                        <a:pt x="608" y="368"/>
                      </a:lnTo>
                      <a:lnTo>
                        <a:pt x="632" y="368"/>
                      </a:lnTo>
                      <a:lnTo>
                        <a:pt x="632" y="392"/>
                      </a:lnTo>
                      <a:lnTo>
                        <a:pt x="632" y="470"/>
                      </a:lnTo>
                      <a:lnTo>
                        <a:pt x="707" y="377"/>
                      </a:lnTo>
                      <a:lnTo>
                        <a:pt x="714" y="368"/>
                      </a:lnTo>
                      <a:lnTo>
                        <a:pt x="726" y="368"/>
                      </a:lnTo>
                      <a:lnTo>
                        <a:pt x="819" y="368"/>
                      </a:lnTo>
                      <a:cubicBezTo>
                        <a:pt x="834" y="368"/>
                        <a:pt x="848" y="362"/>
                        <a:pt x="858" y="352"/>
                      </a:cubicBezTo>
                      <a:cubicBezTo>
                        <a:pt x="868" y="342"/>
                        <a:pt x="875" y="328"/>
                        <a:pt x="875" y="313"/>
                      </a:cubicBezTo>
                      <a:lnTo>
                        <a:pt x="875" y="104"/>
                      </a:lnTo>
                      <a:cubicBezTo>
                        <a:pt x="875" y="89"/>
                        <a:pt x="868" y="75"/>
                        <a:pt x="858" y="65"/>
                      </a:cubicBezTo>
                      <a:cubicBezTo>
                        <a:pt x="848" y="55"/>
                        <a:pt x="834" y="48"/>
                        <a:pt x="819" y="48"/>
                      </a:cubicBezTo>
                      <a:lnTo>
                        <a:pt x="303" y="48"/>
                      </a:lnTo>
                      <a:cubicBezTo>
                        <a:pt x="288" y="48"/>
                        <a:pt x="274" y="55"/>
                        <a:pt x="264" y="65"/>
                      </a:cubicBezTo>
                      <a:cubicBezTo>
                        <a:pt x="253" y="75"/>
                        <a:pt x="247" y="89"/>
                        <a:pt x="247" y="104"/>
                      </a:cubicBezTo>
                      <a:lnTo>
                        <a:pt x="247" y="293"/>
                      </a:lnTo>
                      <a:cubicBezTo>
                        <a:pt x="235" y="311"/>
                        <a:pt x="228" y="333"/>
                        <a:pt x="226" y="356"/>
                      </a:cubicBezTo>
                      <a:cubicBezTo>
                        <a:pt x="219" y="347"/>
                        <a:pt x="210" y="338"/>
                        <a:pt x="201" y="332"/>
                      </a:cubicBezTo>
                      <a:cubicBezTo>
                        <a:pt x="200" y="325"/>
                        <a:pt x="199" y="319"/>
                        <a:pt x="199" y="313"/>
                      </a:cubicBezTo>
                      <a:lnTo>
                        <a:pt x="199" y="104"/>
                      </a:lnTo>
                      <a:cubicBezTo>
                        <a:pt x="199" y="76"/>
                        <a:pt x="211" y="50"/>
                        <a:pt x="230" y="31"/>
                      </a:cubicBezTo>
                      <a:cubicBezTo>
                        <a:pt x="248" y="12"/>
                        <a:pt x="274" y="0"/>
                        <a:pt x="303" y="0"/>
                      </a:cubicBezTo>
                      <a:close/>
                      <a:moveTo>
                        <a:pt x="130" y="344"/>
                      </a:moveTo>
                      <a:lnTo>
                        <a:pt x="130" y="344"/>
                      </a:lnTo>
                      <a:cubicBezTo>
                        <a:pt x="83" y="344"/>
                        <a:pt x="45" y="382"/>
                        <a:pt x="45" y="429"/>
                      </a:cubicBezTo>
                      <a:cubicBezTo>
                        <a:pt x="45" y="476"/>
                        <a:pt x="83" y="514"/>
                        <a:pt x="130" y="514"/>
                      </a:cubicBezTo>
                      <a:cubicBezTo>
                        <a:pt x="177" y="514"/>
                        <a:pt x="215" y="476"/>
                        <a:pt x="215" y="429"/>
                      </a:cubicBezTo>
                      <a:cubicBezTo>
                        <a:pt x="215" y="382"/>
                        <a:pt x="177" y="344"/>
                        <a:pt x="130" y="344"/>
                      </a:cubicBezTo>
                      <a:close/>
                      <a:moveTo>
                        <a:pt x="364" y="265"/>
                      </a:moveTo>
                      <a:lnTo>
                        <a:pt x="364" y="265"/>
                      </a:lnTo>
                      <a:cubicBezTo>
                        <a:pt x="307" y="265"/>
                        <a:pt x="261" y="311"/>
                        <a:pt x="261" y="368"/>
                      </a:cubicBezTo>
                      <a:cubicBezTo>
                        <a:pt x="261" y="425"/>
                        <a:pt x="307" y="471"/>
                        <a:pt x="364" y="471"/>
                      </a:cubicBezTo>
                      <a:cubicBezTo>
                        <a:pt x="420" y="471"/>
                        <a:pt x="466" y="425"/>
                        <a:pt x="466" y="368"/>
                      </a:cubicBezTo>
                      <a:cubicBezTo>
                        <a:pt x="466" y="311"/>
                        <a:pt x="420" y="265"/>
                        <a:pt x="364" y="265"/>
                      </a:cubicBezTo>
                      <a:close/>
                      <a:moveTo>
                        <a:pt x="274" y="748"/>
                      </a:moveTo>
                      <a:lnTo>
                        <a:pt x="274" y="748"/>
                      </a:lnTo>
                      <a:lnTo>
                        <a:pt x="274" y="601"/>
                      </a:lnTo>
                      <a:lnTo>
                        <a:pt x="285" y="601"/>
                      </a:lnTo>
                      <a:lnTo>
                        <a:pt x="285" y="748"/>
                      </a:lnTo>
                      <a:lnTo>
                        <a:pt x="285" y="771"/>
                      </a:lnTo>
                      <a:lnTo>
                        <a:pt x="446" y="771"/>
                      </a:lnTo>
                      <a:lnTo>
                        <a:pt x="446" y="748"/>
                      </a:lnTo>
                      <a:lnTo>
                        <a:pt x="446" y="601"/>
                      </a:lnTo>
                      <a:lnTo>
                        <a:pt x="457" y="601"/>
                      </a:lnTo>
                      <a:lnTo>
                        <a:pt x="457" y="748"/>
                      </a:lnTo>
                      <a:lnTo>
                        <a:pt x="522" y="748"/>
                      </a:lnTo>
                      <a:lnTo>
                        <a:pt x="522" y="548"/>
                      </a:lnTo>
                      <a:cubicBezTo>
                        <a:pt x="522" y="512"/>
                        <a:pt x="493" y="483"/>
                        <a:pt x="458" y="483"/>
                      </a:cubicBezTo>
                      <a:cubicBezTo>
                        <a:pt x="262" y="483"/>
                        <a:pt x="468" y="483"/>
                        <a:pt x="271" y="483"/>
                      </a:cubicBezTo>
                      <a:cubicBezTo>
                        <a:pt x="236" y="483"/>
                        <a:pt x="207" y="512"/>
                        <a:pt x="207" y="548"/>
                      </a:cubicBezTo>
                      <a:lnTo>
                        <a:pt x="207" y="748"/>
                      </a:lnTo>
                      <a:cubicBezTo>
                        <a:pt x="218" y="748"/>
                        <a:pt x="245" y="748"/>
                        <a:pt x="274" y="748"/>
                      </a:cubicBezTo>
                      <a:close/>
                      <a:moveTo>
                        <a:pt x="55" y="743"/>
                      </a:moveTo>
                      <a:lnTo>
                        <a:pt x="55" y="743"/>
                      </a:lnTo>
                      <a:lnTo>
                        <a:pt x="55" y="622"/>
                      </a:lnTo>
                      <a:lnTo>
                        <a:pt x="65" y="622"/>
                      </a:lnTo>
                      <a:lnTo>
                        <a:pt x="65" y="743"/>
                      </a:lnTo>
                      <a:lnTo>
                        <a:pt x="65" y="757"/>
                      </a:lnTo>
                      <a:lnTo>
                        <a:pt x="174" y="757"/>
                      </a:lnTo>
                      <a:lnTo>
                        <a:pt x="174" y="548"/>
                      </a:lnTo>
                      <a:cubicBezTo>
                        <a:pt x="174" y="540"/>
                        <a:pt x="175" y="532"/>
                        <a:pt x="177" y="524"/>
                      </a:cubicBezTo>
                      <a:lnTo>
                        <a:pt x="53" y="524"/>
                      </a:lnTo>
                      <a:cubicBezTo>
                        <a:pt x="24" y="524"/>
                        <a:pt x="0" y="548"/>
                        <a:pt x="0" y="577"/>
                      </a:cubicBezTo>
                      <a:lnTo>
                        <a:pt x="0" y="743"/>
                      </a:lnTo>
                      <a:cubicBezTo>
                        <a:pt x="10" y="743"/>
                        <a:pt x="32" y="743"/>
                        <a:pt x="55" y="7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3" name="Rectangle 14">
                <a:extLst>
                  <a:ext uri="{FF2B5EF4-FFF2-40B4-BE49-F238E27FC236}">
                    <a16:creationId xmlns:a16="http://schemas.microsoft.com/office/drawing/2014/main" id="{C6603922-C941-47F9-AE1A-3D2C7B35C9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81874" y="5405176"/>
                <a:ext cx="728982" cy="270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PART </a:t>
                </a:r>
                <a:r>
                  <a:rPr lang="en-US" altLang="zh-CN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5</a:t>
                </a:r>
                <a:endParaRPr lang="zh-CN" altLang="en-US" sz="18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TextBox 59">
                <a:extLst>
                  <a:ext uri="{FF2B5EF4-FFF2-40B4-BE49-F238E27FC236}">
                    <a16:creationId xmlns:a16="http://schemas.microsoft.com/office/drawing/2014/main" id="{DD292958-66A0-466E-A9D4-E6EC2DD67C1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66161" y="5309926"/>
                <a:ext cx="2940050" cy="440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相关建议和结论</a:t>
                </a: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31BF29A-809B-41A0-B8A8-423D70235B09}"/>
                </a:ext>
              </a:extLst>
            </p:cNvPr>
            <p:cNvGrpSpPr/>
            <p:nvPr/>
          </p:nvGrpSpPr>
          <p:grpSpPr>
            <a:xfrm flipH="1">
              <a:off x="6433491" y="5606482"/>
              <a:ext cx="4171535" cy="80892"/>
              <a:chOff x="2272062" y="2596259"/>
              <a:chExt cx="4173708" cy="80934"/>
            </a:xfrm>
          </p:grpSpPr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9E5AB340-7374-4C61-BD4B-99A2FA9A7AF2}"/>
                  </a:ext>
                </a:extLst>
              </p:cNvPr>
              <p:cNvCxnSpPr/>
              <p:nvPr/>
            </p:nvCxnSpPr>
            <p:spPr>
              <a:xfrm>
                <a:off x="2272062" y="2672770"/>
                <a:ext cx="4158716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C6FD86E0-3F9E-47CE-87E7-F0C9C552D82E}"/>
                  </a:ext>
                </a:extLst>
              </p:cNvPr>
              <p:cNvSpPr/>
              <p:nvPr/>
            </p:nvSpPr>
            <p:spPr>
              <a:xfrm>
                <a:off x="5494740" y="2596259"/>
                <a:ext cx="951030" cy="80934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0582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0263" y="1807272"/>
            <a:ext cx="11286308" cy="3772041"/>
            <a:chOff x="0" y="1828800"/>
            <a:chExt cx="12192000" cy="4074735"/>
          </a:xfrm>
        </p:grpSpPr>
        <p:sp>
          <p:nvSpPr>
            <p:cNvPr id="63" name="矩形 62"/>
            <p:cNvSpPr/>
            <p:nvPr/>
          </p:nvSpPr>
          <p:spPr>
            <a:xfrm>
              <a:off x="0" y="5692662"/>
              <a:ext cx="1461756" cy="77760"/>
            </a:xfrm>
            <a:prstGeom prst="rect">
              <a:avLst/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615">
                <a:cs typeface="+mn-ea"/>
                <a:sym typeface="+mn-lt"/>
              </a:endParaRPr>
            </a:p>
          </p:txBody>
        </p:sp>
        <p:sp>
          <p:nvSpPr>
            <p:cNvPr id="64" name="Freeform 9"/>
            <p:cNvSpPr>
              <a:spLocks noEditPoints="1"/>
            </p:cNvSpPr>
            <p:nvPr/>
          </p:nvSpPr>
          <p:spPr bwMode="auto">
            <a:xfrm>
              <a:off x="486415" y="1828800"/>
              <a:ext cx="2796437" cy="3019549"/>
            </a:xfrm>
            <a:custGeom>
              <a:avLst/>
              <a:gdLst>
                <a:gd name="T0" fmla="*/ 764 w 2676"/>
                <a:gd name="T1" fmla="*/ 1468 h 2848"/>
                <a:gd name="T2" fmla="*/ 132 w 2676"/>
                <a:gd name="T3" fmla="*/ 1468 h 2848"/>
                <a:gd name="T4" fmla="*/ 36 w 2676"/>
                <a:gd name="T5" fmla="*/ 1427 h 2848"/>
                <a:gd name="T6" fmla="*/ 0 w 2676"/>
                <a:gd name="T7" fmla="*/ 1325 h 2848"/>
                <a:gd name="T8" fmla="*/ 83 w 2676"/>
                <a:gd name="T9" fmla="*/ 843 h 2848"/>
                <a:gd name="T10" fmla="*/ 302 w 2676"/>
                <a:gd name="T11" fmla="*/ 448 h 2848"/>
                <a:gd name="T12" fmla="*/ 830 w 2676"/>
                <a:gd name="T13" fmla="*/ 80 h 2848"/>
                <a:gd name="T14" fmla="*/ 1369 w 2676"/>
                <a:gd name="T15" fmla="*/ 0 h 2848"/>
                <a:gd name="T16" fmla="*/ 1955 w 2676"/>
                <a:gd name="T17" fmla="*/ 115 h 2848"/>
                <a:gd name="T18" fmla="*/ 2412 w 2676"/>
                <a:gd name="T19" fmla="*/ 426 h 2848"/>
                <a:gd name="T20" fmla="*/ 2623 w 2676"/>
                <a:gd name="T21" fmla="*/ 798 h 2848"/>
                <a:gd name="T22" fmla="*/ 2663 w 2676"/>
                <a:gd name="T23" fmla="*/ 1258 h 2848"/>
                <a:gd name="T24" fmla="*/ 2470 w 2676"/>
                <a:gd name="T25" fmla="*/ 1716 h 2848"/>
                <a:gd name="T26" fmla="*/ 2115 w 2676"/>
                <a:gd name="T27" fmla="*/ 2036 h 2848"/>
                <a:gd name="T28" fmla="*/ 1826 w 2676"/>
                <a:gd name="T29" fmla="*/ 2320 h 2848"/>
                <a:gd name="T30" fmla="*/ 1753 w 2676"/>
                <a:gd name="T31" fmla="*/ 2597 h 2848"/>
                <a:gd name="T32" fmla="*/ 1753 w 2676"/>
                <a:gd name="T33" fmla="*/ 2808 h 2848"/>
                <a:gd name="T34" fmla="*/ 1753 w 2676"/>
                <a:gd name="T35" fmla="*/ 2848 h 2848"/>
                <a:gd name="T36" fmla="*/ 1713 w 2676"/>
                <a:gd name="T37" fmla="*/ 2848 h 2848"/>
                <a:gd name="T38" fmla="*/ 904 w 2676"/>
                <a:gd name="T39" fmla="*/ 2848 h 2848"/>
                <a:gd name="T40" fmla="*/ 864 w 2676"/>
                <a:gd name="T41" fmla="*/ 2848 h 2848"/>
                <a:gd name="T42" fmla="*/ 864 w 2676"/>
                <a:gd name="T43" fmla="*/ 2808 h 2848"/>
                <a:gd name="T44" fmla="*/ 864 w 2676"/>
                <a:gd name="T45" fmla="*/ 2501 h 2848"/>
                <a:gd name="T46" fmla="*/ 963 w 2676"/>
                <a:gd name="T47" fmla="*/ 2008 h 2848"/>
                <a:gd name="T48" fmla="*/ 1258 w 2676"/>
                <a:gd name="T49" fmla="*/ 1640 h 2848"/>
                <a:gd name="T50" fmla="*/ 1391 w 2676"/>
                <a:gd name="T51" fmla="*/ 1542 h 2848"/>
                <a:gd name="T52" fmla="*/ 1684 w 2676"/>
                <a:gd name="T53" fmla="*/ 1195 h 2848"/>
                <a:gd name="T54" fmla="*/ 1585 w 2676"/>
                <a:gd name="T55" fmla="*/ 977 h 2848"/>
                <a:gd name="T56" fmla="*/ 1325 w 2676"/>
                <a:gd name="T57" fmla="*/ 891 h 2848"/>
                <a:gd name="T58" fmla="*/ 1020 w 2676"/>
                <a:gd name="T59" fmla="*/ 1022 h 2848"/>
                <a:gd name="T60" fmla="*/ 867 w 2676"/>
                <a:gd name="T61" fmla="*/ 1355 h 2848"/>
                <a:gd name="T62" fmla="*/ 848 w 2676"/>
                <a:gd name="T63" fmla="*/ 1426 h 2848"/>
                <a:gd name="T64" fmla="*/ 764 w 2676"/>
                <a:gd name="T65" fmla="*/ 1468 h 2848"/>
                <a:gd name="T66" fmla="*/ 132 w 2676"/>
                <a:gd name="T67" fmla="*/ 1388 h 2848"/>
                <a:gd name="T68" fmla="*/ 764 w 2676"/>
                <a:gd name="T69" fmla="*/ 1388 h 2848"/>
                <a:gd name="T70" fmla="*/ 780 w 2676"/>
                <a:gd name="T71" fmla="*/ 1384 h 2848"/>
                <a:gd name="T72" fmla="*/ 788 w 2676"/>
                <a:gd name="T73" fmla="*/ 1347 h 2848"/>
                <a:gd name="T74" fmla="*/ 963 w 2676"/>
                <a:gd name="T75" fmla="*/ 966 h 2848"/>
                <a:gd name="T76" fmla="*/ 1325 w 2676"/>
                <a:gd name="T77" fmla="*/ 811 h 2848"/>
                <a:gd name="T78" fmla="*/ 1637 w 2676"/>
                <a:gd name="T79" fmla="*/ 916 h 2848"/>
                <a:gd name="T80" fmla="*/ 1764 w 2676"/>
                <a:gd name="T81" fmla="*/ 1195 h 2848"/>
                <a:gd name="T82" fmla="*/ 1436 w 2676"/>
                <a:gd name="T83" fmla="*/ 1608 h 2848"/>
                <a:gd name="T84" fmla="*/ 1311 w 2676"/>
                <a:gd name="T85" fmla="*/ 1700 h 2848"/>
                <a:gd name="T86" fmla="*/ 1034 w 2676"/>
                <a:gd name="T87" fmla="*/ 2042 h 2848"/>
                <a:gd name="T88" fmla="*/ 944 w 2676"/>
                <a:gd name="T89" fmla="*/ 2501 h 2848"/>
                <a:gd name="T90" fmla="*/ 944 w 2676"/>
                <a:gd name="T91" fmla="*/ 2768 h 2848"/>
                <a:gd name="T92" fmla="*/ 1673 w 2676"/>
                <a:gd name="T93" fmla="*/ 2768 h 2848"/>
                <a:gd name="T94" fmla="*/ 1673 w 2676"/>
                <a:gd name="T95" fmla="*/ 2597 h 2848"/>
                <a:gd name="T96" fmla="*/ 1758 w 2676"/>
                <a:gd name="T97" fmla="*/ 2279 h 2848"/>
                <a:gd name="T98" fmla="*/ 2069 w 2676"/>
                <a:gd name="T99" fmla="*/ 1971 h 2848"/>
                <a:gd name="T100" fmla="*/ 2408 w 2676"/>
                <a:gd name="T101" fmla="*/ 1666 h 2848"/>
                <a:gd name="T102" fmla="*/ 2583 w 2676"/>
                <a:gd name="T103" fmla="*/ 1250 h 2848"/>
                <a:gd name="T104" fmla="*/ 2546 w 2676"/>
                <a:gd name="T105" fmla="*/ 820 h 2848"/>
                <a:gd name="T106" fmla="*/ 2353 w 2676"/>
                <a:gd name="T107" fmla="*/ 481 h 2848"/>
                <a:gd name="T108" fmla="*/ 1925 w 2676"/>
                <a:gd name="T109" fmla="*/ 189 h 2848"/>
                <a:gd name="T110" fmla="*/ 1369 w 2676"/>
                <a:gd name="T111" fmla="*/ 80 h 2848"/>
                <a:gd name="T112" fmla="*/ 857 w 2676"/>
                <a:gd name="T113" fmla="*/ 156 h 2848"/>
                <a:gd name="T114" fmla="*/ 363 w 2676"/>
                <a:gd name="T115" fmla="*/ 500 h 2848"/>
                <a:gd name="T116" fmla="*/ 158 w 2676"/>
                <a:gd name="T117" fmla="*/ 869 h 2848"/>
                <a:gd name="T118" fmla="*/ 80 w 2676"/>
                <a:gd name="T119" fmla="*/ 1325 h 2848"/>
                <a:gd name="T120" fmla="*/ 95 w 2676"/>
                <a:gd name="T121" fmla="*/ 1374 h 2848"/>
                <a:gd name="T122" fmla="*/ 132 w 2676"/>
                <a:gd name="T123" fmla="*/ 1388 h 2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76" h="2848">
                  <a:moveTo>
                    <a:pt x="764" y="1468"/>
                  </a:moveTo>
                  <a:lnTo>
                    <a:pt x="132" y="1468"/>
                  </a:lnTo>
                  <a:cubicBezTo>
                    <a:pt x="91" y="1468"/>
                    <a:pt x="58" y="1452"/>
                    <a:pt x="36" y="1427"/>
                  </a:cubicBezTo>
                  <a:cubicBezTo>
                    <a:pt x="12" y="1401"/>
                    <a:pt x="0" y="1365"/>
                    <a:pt x="0" y="1325"/>
                  </a:cubicBezTo>
                  <a:cubicBezTo>
                    <a:pt x="0" y="1220"/>
                    <a:pt x="16" y="1037"/>
                    <a:pt x="83" y="843"/>
                  </a:cubicBezTo>
                  <a:cubicBezTo>
                    <a:pt x="128" y="710"/>
                    <a:pt x="198" y="572"/>
                    <a:pt x="302" y="448"/>
                  </a:cubicBezTo>
                  <a:cubicBezTo>
                    <a:pt x="463" y="257"/>
                    <a:pt x="645" y="145"/>
                    <a:pt x="830" y="80"/>
                  </a:cubicBezTo>
                  <a:cubicBezTo>
                    <a:pt x="1014" y="16"/>
                    <a:pt x="1200" y="0"/>
                    <a:pt x="1369" y="0"/>
                  </a:cubicBezTo>
                  <a:cubicBezTo>
                    <a:pt x="1521" y="0"/>
                    <a:pt x="1738" y="26"/>
                    <a:pt x="1955" y="115"/>
                  </a:cubicBezTo>
                  <a:cubicBezTo>
                    <a:pt x="2115" y="180"/>
                    <a:pt x="2276" y="279"/>
                    <a:pt x="2412" y="426"/>
                  </a:cubicBezTo>
                  <a:cubicBezTo>
                    <a:pt x="2517" y="540"/>
                    <a:pt x="2583" y="667"/>
                    <a:pt x="2623" y="798"/>
                  </a:cubicBezTo>
                  <a:cubicBezTo>
                    <a:pt x="2669" y="953"/>
                    <a:pt x="2676" y="1113"/>
                    <a:pt x="2663" y="1258"/>
                  </a:cubicBezTo>
                  <a:cubicBezTo>
                    <a:pt x="2645" y="1440"/>
                    <a:pt x="2572" y="1589"/>
                    <a:pt x="2470" y="1716"/>
                  </a:cubicBezTo>
                  <a:cubicBezTo>
                    <a:pt x="2370" y="1841"/>
                    <a:pt x="2243" y="1944"/>
                    <a:pt x="2115" y="2036"/>
                  </a:cubicBezTo>
                  <a:cubicBezTo>
                    <a:pt x="1973" y="2139"/>
                    <a:pt x="1882" y="2230"/>
                    <a:pt x="1826" y="2320"/>
                  </a:cubicBezTo>
                  <a:cubicBezTo>
                    <a:pt x="1773" y="2408"/>
                    <a:pt x="1753" y="2497"/>
                    <a:pt x="1753" y="2597"/>
                  </a:cubicBezTo>
                  <a:lnTo>
                    <a:pt x="1753" y="2808"/>
                  </a:lnTo>
                  <a:lnTo>
                    <a:pt x="1753" y="2848"/>
                  </a:lnTo>
                  <a:lnTo>
                    <a:pt x="1713" y="2848"/>
                  </a:lnTo>
                  <a:lnTo>
                    <a:pt x="904" y="2848"/>
                  </a:lnTo>
                  <a:lnTo>
                    <a:pt x="864" y="2848"/>
                  </a:lnTo>
                  <a:lnTo>
                    <a:pt x="864" y="2808"/>
                  </a:lnTo>
                  <a:lnTo>
                    <a:pt x="864" y="2501"/>
                  </a:lnTo>
                  <a:cubicBezTo>
                    <a:pt x="864" y="2304"/>
                    <a:pt x="896" y="2146"/>
                    <a:pt x="963" y="2008"/>
                  </a:cubicBezTo>
                  <a:cubicBezTo>
                    <a:pt x="1029" y="1870"/>
                    <a:pt x="1127" y="1754"/>
                    <a:pt x="1258" y="1640"/>
                  </a:cubicBezTo>
                  <a:cubicBezTo>
                    <a:pt x="1295" y="1608"/>
                    <a:pt x="1342" y="1576"/>
                    <a:pt x="1391" y="1542"/>
                  </a:cubicBezTo>
                  <a:cubicBezTo>
                    <a:pt x="1526" y="1449"/>
                    <a:pt x="1684" y="1340"/>
                    <a:pt x="1684" y="1195"/>
                  </a:cubicBezTo>
                  <a:cubicBezTo>
                    <a:pt x="1684" y="1109"/>
                    <a:pt x="1649" y="1032"/>
                    <a:pt x="1585" y="977"/>
                  </a:cubicBezTo>
                  <a:cubicBezTo>
                    <a:pt x="1523" y="924"/>
                    <a:pt x="1435" y="891"/>
                    <a:pt x="1325" y="891"/>
                  </a:cubicBezTo>
                  <a:cubicBezTo>
                    <a:pt x="1211" y="891"/>
                    <a:pt x="1103" y="939"/>
                    <a:pt x="1020" y="1022"/>
                  </a:cubicBezTo>
                  <a:cubicBezTo>
                    <a:pt x="939" y="1103"/>
                    <a:pt x="882" y="1218"/>
                    <a:pt x="867" y="1355"/>
                  </a:cubicBezTo>
                  <a:cubicBezTo>
                    <a:pt x="865" y="1381"/>
                    <a:pt x="861" y="1405"/>
                    <a:pt x="848" y="1426"/>
                  </a:cubicBezTo>
                  <a:cubicBezTo>
                    <a:pt x="832" y="1452"/>
                    <a:pt x="807" y="1468"/>
                    <a:pt x="764" y="1468"/>
                  </a:cubicBezTo>
                  <a:close/>
                  <a:moveTo>
                    <a:pt x="132" y="1388"/>
                  </a:moveTo>
                  <a:lnTo>
                    <a:pt x="764" y="1388"/>
                  </a:lnTo>
                  <a:cubicBezTo>
                    <a:pt x="774" y="1388"/>
                    <a:pt x="779" y="1387"/>
                    <a:pt x="780" y="1384"/>
                  </a:cubicBezTo>
                  <a:cubicBezTo>
                    <a:pt x="784" y="1378"/>
                    <a:pt x="786" y="1363"/>
                    <a:pt x="788" y="1347"/>
                  </a:cubicBezTo>
                  <a:cubicBezTo>
                    <a:pt x="805" y="1191"/>
                    <a:pt x="870" y="1059"/>
                    <a:pt x="963" y="966"/>
                  </a:cubicBezTo>
                  <a:cubicBezTo>
                    <a:pt x="1061" y="867"/>
                    <a:pt x="1190" y="811"/>
                    <a:pt x="1325" y="811"/>
                  </a:cubicBezTo>
                  <a:cubicBezTo>
                    <a:pt x="1455" y="811"/>
                    <a:pt x="1561" y="851"/>
                    <a:pt x="1637" y="916"/>
                  </a:cubicBezTo>
                  <a:cubicBezTo>
                    <a:pt x="1719" y="987"/>
                    <a:pt x="1764" y="1086"/>
                    <a:pt x="1764" y="1195"/>
                  </a:cubicBezTo>
                  <a:cubicBezTo>
                    <a:pt x="1764" y="1382"/>
                    <a:pt x="1588" y="1504"/>
                    <a:pt x="1436" y="1608"/>
                  </a:cubicBezTo>
                  <a:cubicBezTo>
                    <a:pt x="1389" y="1640"/>
                    <a:pt x="1344" y="1671"/>
                    <a:pt x="1311" y="1700"/>
                  </a:cubicBezTo>
                  <a:cubicBezTo>
                    <a:pt x="1187" y="1808"/>
                    <a:pt x="1095" y="1916"/>
                    <a:pt x="1034" y="2042"/>
                  </a:cubicBezTo>
                  <a:cubicBezTo>
                    <a:pt x="974" y="2169"/>
                    <a:pt x="944" y="2316"/>
                    <a:pt x="944" y="2501"/>
                  </a:cubicBezTo>
                  <a:lnTo>
                    <a:pt x="944" y="2768"/>
                  </a:lnTo>
                  <a:lnTo>
                    <a:pt x="1673" y="2768"/>
                  </a:lnTo>
                  <a:lnTo>
                    <a:pt x="1673" y="2597"/>
                  </a:lnTo>
                  <a:cubicBezTo>
                    <a:pt x="1673" y="2483"/>
                    <a:pt x="1696" y="2381"/>
                    <a:pt x="1758" y="2279"/>
                  </a:cubicBezTo>
                  <a:cubicBezTo>
                    <a:pt x="1819" y="2179"/>
                    <a:pt x="1917" y="2081"/>
                    <a:pt x="2069" y="1971"/>
                  </a:cubicBezTo>
                  <a:cubicBezTo>
                    <a:pt x="2191" y="1883"/>
                    <a:pt x="2313" y="1784"/>
                    <a:pt x="2408" y="1666"/>
                  </a:cubicBezTo>
                  <a:cubicBezTo>
                    <a:pt x="2500" y="1550"/>
                    <a:pt x="2567" y="1415"/>
                    <a:pt x="2583" y="1250"/>
                  </a:cubicBezTo>
                  <a:cubicBezTo>
                    <a:pt x="2596" y="1115"/>
                    <a:pt x="2590" y="966"/>
                    <a:pt x="2546" y="820"/>
                  </a:cubicBezTo>
                  <a:cubicBezTo>
                    <a:pt x="2510" y="701"/>
                    <a:pt x="2449" y="584"/>
                    <a:pt x="2353" y="481"/>
                  </a:cubicBezTo>
                  <a:cubicBezTo>
                    <a:pt x="2226" y="343"/>
                    <a:pt x="2075" y="250"/>
                    <a:pt x="1925" y="189"/>
                  </a:cubicBezTo>
                  <a:cubicBezTo>
                    <a:pt x="1719" y="105"/>
                    <a:pt x="1514" y="80"/>
                    <a:pt x="1369" y="80"/>
                  </a:cubicBezTo>
                  <a:cubicBezTo>
                    <a:pt x="1207" y="80"/>
                    <a:pt x="1030" y="95"/>
                    <a:pt x="857" y="156"/>
                  </a:cubicBezTo>
                  <a:cubicBezTo>
                    <a:pt x="684" y="216"/>
                    <a:pt x="514" y="321"/>
                    <a:pt x="363" y="500"/>
                  </a:cubicBezTo>
                  <a:cubicBezTo>
                    <a:pt x="266" y="614"/>
                    <a:pt x="201" y="744"/>
                    <a:pt x="158" y="869"/>
                  </a:cubicBezTo>
                  <a:cubicBezTo>
                    <a:pt x="95" y="1053"/>
                    <a:pt x="80" y="1226"/>
                    <a:pt x="80" y="1325"/>
                  </a:cubicBezTo>
                  <a:cubicBezTo>
                    <a:pt x="80" y="1346"/>
                    <a:pt x="85" y="1363"/>
                    <a:pt x="95" y="1374"/>
                  </a:cubicBezTo>
                  <a:cubicBezTo>
                    <a:pt x="103" y="1383"/>
                    <a:pt x="115" y="1388"/>
                    <a:pt x="132" y="1388"/>
                  </a:cubicBez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2615"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246650" y="5692662"/>
              <a:ext cx="9945350" cy="77760"/>
            </a:xfrm>
            <a:prstGeom prst="rect">
              <a:avLst/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615"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384000" y="5032524"/>
              <a:ext cx="940415" cy="77760"/>
            </a:xfrm>
            <a:prstGeom prst="rect">
              <a:avLst/>
            </a:prstGeom>
            <a:solidFill>
              <a:srgbClr val="244C89"/>
            </a:solidFill>
            <a:ln>
              <a:solidFill>
                <a:srgbClr val="313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615">
                <a:cs typeface="+mn-ea"/>
                <a:sym typeface="+mn-lt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rot="5400000">
              <a:off x="1060989" y="5355543"/>
              <a:ext cx="723780" cy="77760"/>
            </a:xfrm>
            <a:prstGeom prst="rect">
              <a:avLst/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615"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 rot="5400000">
              <a:off x="1923640" y="5355543"/>
              <a:ext cx="723781" cy="77760"/>
            </a:xfrm>
            <a:prstGeom prst="rect">
              <a:avLst/>
            </a:prstGeom>
            <a:solidFill>
              <a:srgbClr val="244C89"/>
            </a:solidFill>
            <a:ln>
              <a:solidFill>
                <a:srgbClr val="313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615">
                <a:cs typeface="+mn-ea"/>
                <a:sym typeface="+mn-lt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3531567" y="5531331"/>
              <a:ext cx="372206" cy="372204"/>
              <a:chOff x="4971660" y="1569718"/>
              <a:chExt cx="144016" cy="144016"/>
            </a:xfrm>
            <a:solidFill>
              <a:srgbClr val="0B2C4F"/>
            </a:solidFill>
          </p:grpSpPr>
          <p:sp>
            <p:nvSpPr>
              <p:cNvPr id="70" name="椭圆 69"/>
              <p:cNvSpPr/>
              <p:nvPr/>
            </p:nvSpPr>
            <p:spPr>
              <a:xfrm>
                <a:off x="4971660" y="1569718"/>
                <a:ext cx="144016" cy="144016"/>
              </a:xfrm>
              <a:prstGeom prst="ellipse">
                <a:avLst/>
              </a:prstGeom>
              <a:solidFill>
                <a:srgbClr val="244C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615">
                  <a:cs typeface="+mn-ea"/>
                  <a:sym typeface="+mn-lt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5005748" y="1603806"/>
                <a:ext cx="75840" cy="758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615">
                  <a:cs typeface="+mn-ea"/>
                  <a:sym typeface="+mn-lt"/>
                </a:endParaRPr>
              </a:p>
            </p:txBody>
          </p:sp>
        </p:grpSp>
        <p:cxnSp>
          <p:nvCxnSpPr>
            <p:cNvPr id="72" name="直接连接符 71"/>
            <p:cNvCxnSpPr/>
            <p:nvPr/>
          </p:nvCxnSpPr>
          <p:spPr>
            <a:xfrm>
              <a:off x="3717670" y="1931331"/>
              <a:ext cx="0" cy="3600000"/>
            </a:xfrm>
            <a:prstGeom prst="line">
              <a:avLst/>
            </a:prstGeom>
            <a:ln w="9525">
              <a:solidFill>
                <a:srgbClr val="313D51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3881976" y="2134827"/>
              <a:ext cx="1531157" cy="4134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b="1" dirty="0">
                  <a:solidFill>
                    <a:srgbClr val="313D5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81976" y="2765614"/>
              <a:ext cx="1530699" cy="14673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5499620" y="5531331"/>
              <a:ext cx="372206" cy="372204"/>
              <a:chOff x="4971660" y="1569718"/>
              <a:chExt cx="144016" cy="144016"/>
            </a:xfrm>
            <a:solidFill>
              <a:srgbClr val="0A2D4F"/>
            </a:solidFill>
          </p:grpSpPr>
          <p:sp>
            <p:nvSpPr>
              <p:cNvPr id="76" name="椭圆 75"/>
              <p:cNvSpPr/>
              <p:nvPr/>
            </p:nvSpPr>
            <p:spPr>
              <a:xfrm>
                <a:off x="4971660" y="1569718"/>
                <a:ext cx="144016" cy="144016"/>
              </a:xfrm>
              <a:prstGeom prst="ellipse">
                <a:avLst/>
              </a:prstGeom>
              <a:solidFill>
                <a:srgbClr val="244C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615">
                  <a:cs typeface="+mn-ea"/>
                  <a:sym typeface="+mn-lt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5005748" y="1603806"/>
                <a:ext cx="75840" cy="758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615">
                  <a:cs typeface="+mn-ea"/>
                  <a:sym typeface="+mn-lt"/>
                </a:endParaRPr>
              </a:p>
            </p:txBody>
          </p:sp>
        </p:grpSp>
        <p:cxnSp>
          <p:nvCxnSpPr>
            <p:cNvPr id="78" name="直接连接符 77"/>
            <p:cNvCxnSpPr/>
            <p:nvPr/>
          </p:nvCxnSpPr>
          <p:spPr>
            <a:xfrm>
              <a:off x="5685723" y="1931331"/>
              <a:ext cx="0" cy="3600000"/>
            </a:xfrm>
            <a:prstGeom prst="line">
              <a:avLst/>
            </a:prstGeom>
            <a:ln w="9525">
              <a:solidFill>
                <a:srgbClr val="313D51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117"/>
            <p:cNvSpPr txBox="1"/>
            <p:nvPr/>
          </p:nvSpPr>
          <p:spPr>
            <a:xfrm>
              <a:off x="5850027" y="2134827"/>
              <a:ext cx="1531157" cy="4134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b="1" dirty="0">
                  <a:solidFill>
                    <a:srgbClr val="313D5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0" name="TextBox 118"/>
            <p:cNvSpPr txBox="1"/>
            <p:nvPr/>
          </p:nvSpPr>
          <p:spPr>
            <a:xfrm>
              <a:off x="5850027" y="2765614"/>
              <a:ext cx="1530699" cy="14673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7467673" y="5531331"/>
              <a:ext cx="372206" cy="372204"/>
              <a:chOff x="4971660" y="1569718"/>
              <a:chExt cx="144016" cy="144016"/>
            </a:xfrm>
            <a:solidFill>
              <a:srgbClr val="0B2C4F"/>
            </a:solidFill>
          </p:grpSpPr>
          <p:sp>
            <p:nvSpPr>
              <p:cNvPr id="82" name="椭圆 81"/>
              <p:cNvSpPr/>
              <p:nvPr/>
            </p:nvSpPr>
            <p:spPr>
              <a:xfrm>
                <a:off x="4971660" y="1569718"/>
                <a:ext cx="144016" cy="144016"/>
              </a:xfrm>
              <a:prstGeom prst="ellipse">
                <a:avLst/>
              </a:prstGeom>
              <a:solidFill>
                <a:srgbClr val="244C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615">
                  <a:cs typeface="+mn-ea"/>
                  <a:sym typeface="+mn-lt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5005748" y="1603806"/>
                <a:ext cx="75840" cy="758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615">
                  <a:cs typeface="+mn-ea"/>
                  <a:sym typeface="+mn-lt"/>
                </a:endParaRPr>
              </a:p>
            </p:txBody>
          </p:sp>
        </p:grpSp>
        <p:cxnSp>
          <p:nvCxnSpPr>
            <p:cNvPr id="84" name="直接连接符 83"/>
            <p:cNvCxnSpPr/>
            <p:nvPr/>
          </p:nvCxnSpPr>
          <p:spPr>
            <a:xfrm>
              <a:off x="7653776" y="1931331"/>
              <a:ext cx="0" cy="3600000"/>
            </a:xfrm>
            <a:prstGeom prst="line">
              <a:avLst/>
            </a:prstGeom>
            <a:ln w="9525">
              <a:solidFill>
                <a:srgbClr val="313D51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123"/>
            <p:cNvSpPr txBox="1"/>
            <p:nvPr/>
          </p:nvSpPr>
          <p:spPr>
            <a:xfrm>
              <a:off x="7818079" y="2134827"/>
              <a:ext cx="1531157" cy="4134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b="1" dirty="0">
                  <a:solidFill>
                    <a:srgbClr val="313D5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6" name="TextBox 124"/>
            <p:cNvSpPr txBox="1"/>
            <p:nvPr/>
          </p:nvSpPr>
          <p:spPr>
            <a:xfrm>
              <a:off x="7818079" y="2765614"/>
              <a:ext cx="1530699" cy="14673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9435725" y="5531331"/>
              <a:ext cx="372206" cy="372204"/>
              <a:chOff x="4971660" y="1569718"/>
              <a:chExt cx="144016" cy="144016"/>
            </a:xfrm>
            <a:solidFill>
              <a:srgbClr val="0A2D4F"/>
            </a:solidFill>
          </p:grpSpPr>
          <p:sp>
            <p:nvSpPr>
              <p:cNvPr id="88" name="椭圆 87"/>
              <p:cNvSpPr/>
              <p:nvPr/>
            </p:nvSpPr>
            <p:spPr>
              <a:xfrm>
                <a:off x="4971660" y="1569718"/>
                <a:ext cx="144016" cy="144016"/>
              </a:xfrm>
              <a:prstGeom prst="ellipse">
                <a:avLst/>
              </a:prstGeom>
              <a:solidFill>
                <a:srgbClr val="244C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615">
                  <a:cs typeface="+mn-ea"/>
                  <a:sym typeface="+mn-lt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5005748" y="1603806"/>
                <a:ext cx="75840" cy="758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615">
                  <a:cs typeface="+mn-ea"/>
                  <a:sym typeface="+mn-lt"/>
                </a:endParaRPr>
              </a:p>
            </p:txBody>
          </p:sp>
        </p:grpSp>
        <p:cxnSp>
          <p:nvCxnSpPr>
            <p:cNvPr id="90" name="直接连接符 89"/>
            <p:cNvCxnSpPr/>
            <p:nvPr/>
          </p:nvCxnSpPr>
          <p:spPr>
            <a:xfrm>
              <a:off x="9621828" y="1931331"/>
              <a:ext cx="0" cy="3600000"/>
            </a:xfrm>
            <a:prstGeom prst="line">
              <a:avLst/>
            </a:prstGeom>
            <a:ln w="9525">
              <a:solidFill>
                <a:srgbClr val="313D51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Box 129"/>
            <p:cNvSpPr txBox="1"/>
            <p:nvPr/>
          </p:nvSpPr>
          <p:spPr>
            <a:xfrm>
              <a:off x="9786131" y="2134827"/>
              <a:ext cx="1531157" cy="4134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b="1" dirty="0">
                  <a:solidFill>
                    <a:srgbClr val="313D5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2" name="TextBox 130"/>
            <p:cNvSpPr txBox="1"/>
            <p:nvPr/>
          </p:nvSpPr>
          <p:spPr>
            <a:xfrm>
              <a:off x="9786131" y="2765614"/>
              <a:ext cx="1530699" cy="14673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CA29F73-5984-408E-9335-C4A5F3134D59}"/>
              </a:ext>
            </a:extLst>
          </p:cNvPr>
          <p:cNvGrpSpPr/>
          <p:nvPr/>
        </p:nvGrpSpPr>
        <p:grpSpPr>
          <a:xfrm>
            <a:off x="658813" y="264143"/>
            <a:ext cx="4934226" cy="583526"/>
            <a:chOff x="658813" y="264143"/>
            <a:chExt cx="4934226" cy="58352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DBEC730-7CA3-4CB5-8E40-A1E4EB85B182}"/>
                </a:ext>
              </a:extLst>
            </p:cNvPr>
            <p:cNvGrpSpPr/>
            <p:nvPr/>
          </p:nvGrpSpPr>
          <p:grpSpPr>
            <a:xfrm>
              <a:off x="658813" y="264143"/>
              <a:ext cx="3639348" cy="576262"/>
              <a:chOff x="4753236" y="5238489"/>
              <a:chExt cx="3639348" cy="576262"/>
            </a:xfrm>
          </p:grpSpPr>
          <p:grpSp>
            <p:nvGrpSpPr>
              <p:cNvPr id="39" name="组合 25">
                <a:extLst>
                  <a:ext uri="{FF2B5EF4-FFF2-40B4-BE49-F238E27FC236}">
                    <a16:creationId xmlns:a16="http://schemas.microsoft.com/office/drawing/2014/main" id="{BA2B62B3-99E3-47AE-BE8C-694BDAE0B61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5238489"/>
                <a:ext cx="576262" cy="576262"/>
                <a:chOff x="6170389" y="5747903"/>
                <a:chExt cx="576064" cy="576064"/>
              </a:xfrm>
            </p:grpSpPr>
            <p:sp>
              <p:nvSpPr>
                <p:cNvPr id="42" name="圆角矩形 14">
                  <a:extLst>
                    <a:ext uri="{FF2B5EF4-FFF2-40B4-BE49-F238E27FC236}">
                      <a16:creationId xmlns:a16="http://schemas.microsoft.com/office/drawing/2014/main" id="{32DA141B-1415-4E2A-9975-647495861B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5747903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28">
                  <a:extLst>
                    <a:ext uri="{FF2B5EF4-FFF2-40B4-BE49-F238E27FC236}">
                      <a16:creationId xmlns:a16="http://schemas.microsoft.com/office/drawing/2014/main" id="{1F8F44F9-EBE5-4A79-ADCB-C180FF07B92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3383" y="5910861"/>
                  <a:ext cx="295907" cy="250148"/>
                </a:xfrm>
                <a:custGeom>
                  <a:avLst/>
                  <a:gdLst>
                    <a:gd name="T0" fmla="*/ 2147483646 w 923"/>
                    <a:gd name="T1" fmla="*/ 0 h 771"/>
                    <a:gd name="T2" fmla="*/ 2147483646 w 923"/>
                    <a:gd name="T3" fmla="*/ 2147483646 h 771"/>
                    <a:gd name="T4" fmla="*/ 2147483646 w 923"/>
                    <a:gd name="T5" fmla="*/ 2147483646 h 771"/>
                    <a:gd name="T6" fmla="*/ 2147483646 w 923"/>
                    <a:gd name="T7" fmla="*/ 2147483646 h 771"/>
                    <a:gd name="T8" fmla="*/ 2147483646 w 923"/>
                    <a:gd name="T9" fmla="*/ 2147483646 h 771"/>
                    <a:gd name="T10" fmla="*/ 2147483646 w 923"/>
                    <a:gd name="T11" fmla="*/ 2147483646 h 771"/>
                    <a:gd name="T12" fmla="*/ 2147483646 w 923"/>
                    <a:gd name="T13" fmla="*/ 2147483646 h 771"/>
                    <a:gd name="T14" fmla="*/ 2147483646 w 923"/>
                    <a:gd name="T15" fmla="*/ 2147483646 h 771"/>
                    <a:gd name="T16" fmla="*/ 2147483646 w 923"/>
                    <a:gd name="T17" fmla="*/ 2147483646 h 771"/>
                    <a:gd name="T18" fmla="*/ 2147483646 w 923"/>
                    <a:gd name="T19" fmla="*/ 2147483646 h 771"/>
                    <a:gd name="T20" fmla="*/ 2147483646 w 923"/>
                    <a:gd name="T21" fmla="*/ 2147483646 h 771"/>
                    <a:gd name="T22" fmla="*/ 2147483646 w 923"/>
                    <a:gd name="T23" fmla="*/ 2147483646 h 771"/>
                    <a:gd name="T24" fmla="*/ 2147483646 w 923"/>
                    <a:gd name="T25" fmla="*/ 2147483646 h 771"/>
                    <a:gd name="T26" fmla="*/ 2147483646 w 923"/>
                    <a:gd name="T27" fmla="*/ 2147483646 h 771"/>
                    <a:gd name="T28" fmla="*/ 2147483646 w 923"/>
                    <a:gd name="T29" fmla="*/ 2147483646 h 771"/>
                    <a:gd name="T30" fmla="*/ 2147483646 w 923"/>
                    <a:gd name="T31" fmla="*/ 2147483646 h 771"/>
                    <a:gd name="T32" fmla="*/ 2147483646 w 923"/>
                    <a:gd name="T33" fmla="*/ 2147483646 h 771"/>
                    <a:gd name="T34" fmla="*/ 2147483646 w 923"/>
                    <a:gd name="T35" fmla="*/ 2147483646 h 771"/>
                    <a:gd name="T36" fmla="*/ 2147483646 w 923"/>
                    <a:gd name="T37" fmla="*/ 2147483646 h 771"/>
                    <a:gd name="T38" fmla="*/ 2147483646 w 923"/>
                    <a:gd name="T39" fmla="*/ 2147483646 h 771"/>
                    <a:gd name="T40" fmla="*/ 2147483646 w 923"/>
                    <a:gd name="T41" fmla="*/ 2147483646 h 771"/>
                    <a:gd name="T42" fmla="*/ 2147483646 w 923"/>
                    <a:gd name="T43" fmla="*/ 2147483646 h 771"/>
                    <a:gd name="T44" fmla="*/ 2147483646 w 923"/>
                    <a:gd name="T45" fmla="*/ 2147483646 h 771"/>
                    <a:gd name="T46" fmla="*/ 2147483646 w 923"/>
                    <a:gd name="T47" fmla="*/ 2147483646 h 771"/>
                    <a:gd name="T48" fmla="*/ 2147483646 w 923"/>
                    <a:gd name="T49" fmla="*/ 2147483646 h 771"/>
                    <a:gd name="T50" fmla="*/ 2147483646 w 923"/>
                    <a:gd name="T51" fmla="*/ 2147483646 h 771"/>
                    <a:gd name="T52" fmla="*/ 2147483646 w 923"/>
                    <a:gd name="T53" fmla="*/ 2147483646 h 771"/>
                    <a:gd name="T54" fmla="*/ 2147483646 w 923"/>
                    <a:gd name="T55" fmla="*/ 2147483646 h 771"/>
                    <a:gd name="T56" fmla="*/ 2147483646 w 923"/>
                    <a:gd name="T57" fmla="*/ 2147483646 h 771"/>
                    <a:gd name="T58" fmla="*/ 2147483646 w 923"/>
                    <a:gd name="T59" fmla="*/ 2147483646 h 771"/>
                    <a:gd name="T60" fmla="*/ 2147483646 w 923"/>
                    <a:gd name="T61" fmla="*/ 2147483646 h 771"/>
                    <a:gd name="T62" fmla="*/ 2147483646 w 923"/>
                    <a:gd name="T63" fmla="*/ 2147483646 h 771"/>
                    <a:gd name="T64" fmla="*/ 2147483646 w 923"/>
                    <a:gd name="T65" fmla="*/ 2147483646 h 771"/>
                    <a:gd name="T66" fmla="*/ 2147483646 w 923"/>
                    <a:gd name="T67" fmla="*/ 2147483646 h 771"/>
                    <a:gd name="T68" fmla="*/ 2147483646 w 923"/>
                    <a:gd name="T69" fmla="*/ 2147483646 h 771"/>
                    <a:gd name="T70" fmla="*/ 2147483646 w 923"/>
                    <a:gd name="T71" fmla="*/ 2147483646 h 771"/>
                    <a:gd name="T72" fmla="*/ 2147483646 w 923"/>
                    <a:gd name="T73" fmla="*/ 2147483646 h 771"/>
                    <a:gd name="T74" fmla="*/ 2147483646 w 923"/>
                    <a:gd name="T75" fmla="*/ 2147483646 h 771"/>
                    <a:gd name="T76" fmla="*/ 0 w 923"/>
                    <a:gd name="T77" fmla="*/ 2147483646 h 771"/>
                    <a:gd name="T78" fmla="*/ 2147483646 w 923"/>
                    <a:gd name="T79" fmla="*/ 2147483646 h 77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923" h="771">
                      <a:moveTo>
                        <a:pt x="303" y="0"/>
                      </a:moveTo>
                      <a:lnTo>
                        <a:pt x="819" y="0"/>
                      </a:lnTo>
                      <a:cubicBezTo>
                        <a:pt x="848" y="0"/>
                        <a:pt x="873" y="12"/>
                        <a:pt x="892" y="31"/>
                      </a:cubicBezTo>
                      <a:cubicBezTo>
                        <a:pt x="911" y="50"/>
                        <a:pt x="923" y="76"/>
                        <a:pt x="923" y="104"/>
                      </a:cubicBezTo>
                      <a:lnTo>
                        <a:pt x="923" y="313"/>
                      </a:lnTo>
                      <a:cubicBezTo>
                        <a:pt x="923" y="341"/>
                        <a:pt x="911" y="367"/>
                        <a:pt x="892" y="386"/>
                      </a:cubicBezTo>
                      <a:cubicBezTo>
                        <a:pt x="873" y="405"/>
                        <a:pt x="848" y="416"/>
                        <a:pt x="819" y="416"/>
                      </a:cubicBezTo>
                      <a:lnTo>
                        <a:pt x="737" y="416"/>
                      </a:lnTo>
                      <a:lnTo>
                        <a:pt x="626" y="553"/>
                      </a:lnTo>
                      <a:lnTo>
                        <a:pt x="584" y="605"/>
                      </a:lnTo>
                      <a:lnTo>
                        <a:pt x="584" y="537"/>
                      </a:lnTo>
                      <a:lnTo>
                        <a:pt x="584" y="416"/>
                      </a:lnTo>
                      <a:lnTo>
                        <a:pt x="494" y="416"/>
                      </a:lnTo>
                      <a:cubicBezTo>
                        <a:pt x="499" y="401"/>
                        <a:pt x="502" y="385"/>
                        <a:pt x="502" y="368"/>
                      </a:cubicBezTo>
                      <a:lnTo>
                        <a:pt x="608" y="368"/>
                      </a:lnTo>
                      <a:lnTo>
                        <a:pt x="632" y="368"/>
                      </a:lnTo>
                      <a:lnTo>
                        <a:pt x="632" y="392"/>
                      </a:lnTo>
                      <a:lnTo>
                        <a:pt x="632" y="470"/>
                      </a:lnTo>
                      <a:lnTo>
                        <a:pt x="707" y="377"/>
                      </a:lnTo>
                      <a:lnTo>
                        <a:pt x="714" y="368"/>
                      </a:lnTo>
                      <a:lnTo>
                        <a:pt x="726" y="368"/>
                      </a:lnTo>
                      <a:lnTo>
                        <a:pt x="819" y="368"/>
                      </a:lnTo>
                      <a:cubicBezTo>
                        <a:pt x="834" y="368"/>
                        <a:pt x="848" y="362"/>
                        <a:pt x="858" y="352"/>
                      </a:cubicBezTo>
                      <a:cubicBezTo>
                        <a:pt x="868" y="342"/>
                        <a:pt x="875" y="328"/>
                        <a:pt x="875" y="313"/>
                      </a:cubicBezTo>
                      <a:lnTo>
                        <a:pt x="875" y="104"/>
                      </a:lnTo>
                      <a:cubicBezTo>
                        <a:pt x="875" y="89"/>
                        <a:pt x="868" y="75"/>
                        <a:pt x="858" y="65"/>
                      </a:cubicBezTo>
                      <a:cubicBezTo>
                        <a:pt x="848" y="55"/>
                        <a:pt x="834" y="48"/>
                        <a:pt x="819" y="48"/>
                      </a:cubicBezTo>
                      <a:lnTo>
                        <a:pt x="303" y="48"/>
                      </a:lnTo>
                      <a:cubicBezTo>
                        <a:pt x="288" y="48"/>
                        <a:pt x="274" y="55"/>
                        <a:pt x="264" y="65"/>
                      </a:cubicBezTo>
                      <a:cubicBezTo>
                        <a:pt x="253" y="75"/>
                        <a:pt x="247" y="89"/>
                        <a:pt x="247" y="104"/>
                      </a:cubicBezTo>
                      <a:lnTo>
                        <a:pt x="247" y="293"/>
                      </a:lnTo>
                      <a:cubicBezTo>
                        <a:pt x="235" y="311"/>
                        <a:pt x="228" y="333"/>
                        <a:pt x="226" y="356"/>
                      </a:cubicBezTo>
                      <a:cubicBezTo>
                        <a:pt x="219" y="347"/>
                        <a:pt x="210" y="338"/>
                        <a:pt x="201" y="332"/>
                      </a:cubicBezTo>
                      <a:cubicBezTo>
                        <a:pt x="200" y="325"/>
                        <a:pt x="199" y="319"/>
                        <a:pt x="199" y="313"/>
                      </a:cubicBezTo>
                      <a:lnTo>
                        <a:pt x="199" y="104"/>
                      </a:lnTo>
                      <a:cubicBezTo>
                        <a:pt x="199" y="76"/>
                        <a:pt x="211" y="50"/>
                        <a:pt x="230" y="31"/>
                      </a:cubicBezTo>
                      <a:cubicBezTo>
                        <a:pt x="248" y="12"/>
                        <a:pt x="274" y="0"/>
                        <a:pt x="303" y="0"/>
                      </a:cubicBezTo>
                      <a:close/>
                      <a:moveTo>
                        <a:pt x="130" y="344"/>
                      </a:moveTo>
                      <a:lnTo>
                        <a:pt x="130" y="344"/>
                      </a:lnTo>
                      <a:cubicBezTo>
                        <a:pt x="83" y="344"/>
                        <a:pt x="45" y="382"/>
                        <a:pt x="45" y="429"/>
                      </a:cubicBezTo>
                      <a:cubicBezTo>
                        <a:pt x="45" y="476"/>
                        <a:pt x="83" y="514"/>
                        <a:pt x="130" y="514"/>
                      </a:cubicBezTo>
                      <a:cubicBezTo>
                        <a:pt x="177" y="514"/>
                        <a:pt x="215" y="476"/>
                        <a:pt x="215" y="429"/>
                      </a:cubicBezTo>
                      <a:cubicBezTo>
                        <a:pt x="215" y="382"/>
                        <a:pt x="177" y="344"/>
                        <a:pt x="130" y="344"/>
                      </a:cubicBezTo>
                      <a:close/>
                      <a:moveTo>
                        <a:pt x="364" y="265"/>
                      </a:moveTo>
                      <a:lnTo>
                        <a:pt x="364" y="265"/>
                      </a:lnTo>
                      <a:cubicBezTo>
                        <a:pt x="307" y="265"/>
                        <a:pt x="261" y="311"/>
                        <a:pt x="261" y="368"/>
                      </a:cubicBezTo>
                      <a:cubicBezTo>
                        <a:pt x="261" y="425"/>
                        <a:pt x="307" y="471"/>
                        <a:pt x="364" y="471"/>
                      </a:cubicBezTo>
                      <a:cubicBezTo>
                        <a:pt x="420" y="471"/>
                        <a:pt x="466" y="425"/>
                        <a:pt x="466" y="368"/>
                      </a:cubicBezTo>
                      <a:cubicBezTo>
                        <a:pt x="466" y="311"/>
                        <a:pt x="420" y="265"/>
                        <a:pt x="364" y="265"/>
                      </a:cubicBezTo>
                      <a:close/>
                      <a:moveTo>
                        <a:pt x="274" y="748"/>
                      </a:moveTo>
                      <a:lnTo>
                        <a:pt x="274" y="748"/>
                      </a:lnTo>
                      <a:lnTo>
                        <a:pt x="274" y="601"/>
                      </a:lnTo>
                      <a:lnTo>
                        <a:pt x="285" y="601"/>
                      </a:lnTo>
                      <a:lnTo>
                        <a:pt x="285" y="748"/>
                      </a:lnTo>
                      <a:lnTo>
                        <a:pt x="285" y="771"/>
                      </a:lnTo>
                      <a:lnTo>
                        <a:pt x="446" y="771"/>
                      </a:lnTo>
                      <a:lnTo>
                        <a:pt x="446" y="748"/>
                      </a:lnTo>
                      <a:lnTo>
                        <a:pt x="446" y="601"/>
                      </a:lnTo>
                      <a:lnTo>
                        <a:pt x="457" y="601"/>
                      </a:lnTo>
                      <a:lnTo>
                        <a:pt x="457" y="748"/>
                      </a:lnTo>
                      <a:lnTo>
                        <a:pt x="522" y="748"/>
                      </a:lnTo>
                      <a:lnTo>
                        <a:pt x="522" y="548"/>
                      </a:lnTo>
                      <a:cubicBezTo>
                        <a:pt x="522" y="512"/>
                        <a:pt x="493" y="483"/>
                        <a:pt x="458" y="483"/>
                      </a:cubicBezTo>
                      <a:cubicBezTo>
                        <a:pt x="262" y="483"/>
                        <a:pt x="468" y="483"/>
                        <a:pt x="271" y="483"/>
                      </a:cubicBezTo>
                      <a:cubicBezTo>
                        <a:pt x="236" y="483"/>
                        <a:pt x="207" y="512"/>
                        <a:pt x="207" y="548"/>
                      </a:cubicBezTo>
                      <a:lnTo>
                        <a:pt x="207" y="748"/>
                      </a:lnTo>
                      <a:cubicBezTo>
                        <a:pt x="218" y="748"/>
                        <a:pt x="245" y="748"/>
                        <a:pt x="274" y="748"/>
                      </a:cubicBezTo>
                      <a:close/>
                      <a:moveTo>
                        <a:pt x="55" y="743"/>
                      </a:moveTo>
                      <a:lnTo>
                        <a:pt x="55" y="743"/>
                      </a:lnTo>
                      <a:lnTo>
                        <a:pt x="55" y="622"/>
                      </a:lnTo>
                      <a:lnTo>
                        <a:pt x="65" y="622"/>
                      </a:lnTo>
                      <a:lnTo>
                        <a:pt x="65" y="743"/>
                      </a:lnTo>
                      <a:lnTo>
                        <a:pt x="65" y="757"/>
                      </a:lnTo>
                      <a:lnTo>
                        <a:pt x="174" y="757"/>
                      </a:lnTo>
                      <a:lnTo>
                        <a:pt x="174" y="548"/>
                      </a:lnTo>
                      <a:cubicBezTo>
                        <a:pt x="174" y="540"/>
                        <a:pt x="175" y="532"/>
                        <a:pt x="177" y="524"/>
                      </a:cubicBezTo>
                      <a:lnTo>
                        <a:pt x="53" y="524"/>
                      </a:lnTo>
                      <a:cubicBezTo>
                        <a:pt x="24" y="524"/>
                        <a:pt x="0" y="548"/>
                        <a:pt x="0" y="577"/>
                      </a:cubicBezTo>
                      <a:lnTo>
                        <a:pt x="0" y="743"/>
                      </a:lnTo>
                      <a:cubicBezTo>
                        <a:pt x="10" y="743"/>
                        <a:pt x="32" y="743"/>
                        <a:pt x="55" y="7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TextBox 59">
                <a:extLst>
                  <a:ext uri="{FF2B5EF4-FFF2-40B4-BE49-F238E27FC236}">
                    <a16:creationId xmlns:a16="http://schemas.microsoft.com/office/drawing/2014/main" id="{CEF279A5-A2F7-48DB-912A-870F6FB6523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2534" y="5253187"/>
                <a:ext cx="2940050" cy="5098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24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相关建议和结论</a:t>
                </a: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B9CD30E3-7803-4F68-9BBF-0E812CA3AD47}"/>
                </a:ext>
              </a:extLst>
            </p:cNvPr>
            <p:cNvGrpSpPr/>
            <p:nvPr/>
          </p:nvGrpSpPr>
          <p:grpSpPr>
            <a:xfrm>
              <a:off x="1421503" y="801950"/>
              <a:ext cx="4171536" cy="45719"/>
              <a:chOff x="1421503" y="801950"/>
              <a:chExt cx="4171536" cy="45719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A1BA80D6-B461-4915-90CF-A35BFC1CBD64}"/>
                  </a:ext>
                </a:extLst>
              </p:cNvPr>
              <p:cNvCxnSpPr/>
              <p:nvPr/>
            </p:nvCxnSpPr>
            <p:spPr>
              <a:xfrm flipH="1">
                <a:off x="1436488" y="843249"/>
                <a:ext cx="4156551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DCDC3FFC-875F-4827-9FBA-6DCCCC1124BA}"/>
                  </a:ext>
                </a:extLst>
              </p:cNvPr>
              <p:cNvSpPr/>
              <p:nvPr/>
            </p:nvSpPr>
            <p:spPr>
              <a:xfrm flipH="1">
                <a:off x="1421503" y="801950"/>
                <a:ext cx="950535" cy="45719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81375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5617594" y="1770880"/>
            <a:ext cx="767152" cy="767152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01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617594" y="2686253"/>
            <a:ext cx="767152" cy="767152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01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617594" y="3591251"/>
            <a:ext cx="767152" cy="767152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01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617594" y="4482419"/>
            <a:ext cx="767152" cy="767152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01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椭圆 18"/>
          <p:cNvSpPr/>
          <p:nvPr/>
        </p:nvSpPr>
        <p:spPr>
          <a:xfrm flipH="1">
            <a:off x="5079230" y="2042764"/>
            <a:ext cx="233434" cy="223381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3" name="椭圆 18"/>
          <p:cNvSpPr/>
          <p:nvPr/>
        </p:nvSpPr>
        <p:spPr>
          <a:xfrm flipH="1">
            <a:off x="5079230" y="2958137"/>
            <a:ext cx="233434" cy="223381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4" name="椭圆 18"/>
          <p:cNvSpPr/>
          <p:nvPr/>
        </p:nvSpPr>
        <p:spPr>
          <a:xfrm flipH="1">
            <a:off x="5079230" y="3863135"/>
            <a:ext cx="233434" cy="223381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5" name="椭圆 18"/>
          <p:cNvSpPr/>
          <p:nvPr/>
        </p:nvSpPr>
        <p:spPr>
          <a:xfrm flipH="1">
            <a:off x="5079230" y="4754303"/>
            <a:ext cx="233434" cy="223381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6" name="椭圆 20"/>
          <p:cNvSpPr/>
          <p:nvPr/>
        </p:nvSpPr>
        <p:spPr>
          <a:xfrm>
            <a:off x="5830874" y="1984160"/>
            <a:ext cx="340591" cy="340591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03200" dist="63500" dir="5400000" algn="t" rotWithShape="0">
              <a:prstClr val="black">
                <a:alpha val="7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椭圆 21"/>
          <p:cNvSpPr/>
          <p:nvPr/>
        </p:nvSpPr>
        <p:spPr>
          <a:xfrm>
            <a:off x="5830874" y="2926425"/>
            <a:ext cx="340591" cy="286810"/>
          </a:xfrm>
          <a:custGeom>
            <a:avLst/>
            <a:gdLst>
              <a:gd name="connsiteX0" fmla="*/ 101864 w 331753"/>
              <a:gd name="connsiteY0" fmla="*/ 180944 h 279369"/>
              <a:gd name="connsiteX1" fmla="*/ 100574 w 331753"/>
              <a:gd name="connsiteY1" fmla="*/ 182229 h 279369"/>
              <a:gd name="connsiteX2" fmla="*/ 99284 w 331753"/>
              <a:gd name="connsiteY2" fmla="*/ 182229 h 279369"/>
              <a:gd name="connsiteX3" fmla="*/ 90255 w 331753"/>
              <a:gd name="connsiteY3" fmla="*/ 191225 h 279369"/>
              <a:gd name="connsiteX4" fmla="*/ 83806 w 331753"/>
              <a:gd name="connsiteY4" fmla="*/ 197651 h 279369"/>
              <a:gd name="connsiteX5" fmla="*/ 82516 w 331753"/>
              <a:gd name="connsiteY5" fmla="*/ 200221 h 279369"/>
              <a:gd name="connsiteX6" fmla="*/ 83806 w 331753"/>
              <a:gd name="connsiteY6" fmla="*/ 202791 h 279369"/>
              <a:gd name="connsiteX7" fmla="*/ 143139 w 331753"/>
              <a:gd name="connsiteY7" fmla="*/ 261907 h 279369"/>
              <a:gd name="connsiteX8" fmla="*/ 145718 w 331753"/>
              <a:gd name="connsiteY8" fmla="*/ 261907 h 279369"/>
              <a:gd name="connsiteX9" fmla="*/ 148298 w 331753"/>
              <a:gd name="connsiteY9" fmla="*/ 261907 h 279369"/>
              <a:gd name="connsiteX10" fmla="*/ 156037 w 331753"/>
              <a:gd name="connsiteY10" fmla="*/ 252911 h 279369"/>
              <a:gd name="connsiteX11" fmla="*/ 163776 w 331753"/>
              <a:gd name="connsiteY11" fmla="*/ 245200 h 279369"/>
              <a:gd name="connsiteX12" fmla="*/ 163776 w 331753"/>
              <a:gd name="connsiteY12" fmla="*/ 241345 h 279369"/>
              <a:gd name="connsiteX13" fmla="*/ 104443 w 331753"/>
              <a:gd name="connsiteY13" fmla="*/ 182229 h 279369"/>
              <a:gd name="connsiteX14" fmla="*/ 101864 w 331753"/>
              <a:gd name="connsiteY14" fmla="*/ 180944 h 279369"/>
              <a:gd name="connsiteX15" fmla="*/ 137384 w 331753"/>
              <a:gd name="connsiteY15" fmla="*/ 63469 h 279369"/>
              <a:gd name="connsiteX16" fmla="*/ 58703 w 331753"/>
              <a:gd name="connsiteY16" fmla="*/ 141513 h 279369"/>
              <a:gd name="connsiteX17" fmla="*/ 87080 w 331753"/>
              <a:gd name="connsiteY17" fmla="*/ 171430 h 279369"/>
              <a:gd name="connsiteX18" fmla="*/ 88369 w 331753"/>
              <a:gd name="connsiteY18" fmla="*/ 170129 h 279369"/>
              <a:gd name="connsiteX19" fmla="*/ 94819 w 331753"/>
              <a:gd name="connsiteY19" fmla="*/ 166227 h 279369"/>
              <a:gd name="connsiteX20" fmla="*/ 96108 w 331753"/>
              <a:gd name="connsiteY20" fmla="*/ 166227 h 279369"/>
              <a:gd name="connsiteX21" fmla="*/ 98688 w 331753"/>
              <a:gd name="connsiteY21" fmla="*/ 164926 h 279369"/>
              <a:gd name="connsiteX22" fmla="*/ 102558 w 331753"/>
              <a:gd name="connsiteY22" fmla="*/ 164926 h 279369"/>
              <a:gd name="connsiteX23" fmla="*/ 105137 w 331753"/>
              <a:gd name="connsiteY23" fmla="*/ 164926 h 279369"/>
              <a:gd name="connsiteX24" fmla="*/ 106427 w 331753"/>
              <a:gd name="connsiteY24" fmla="*/ 164926 h 279369"/>
              <a:gd name="connsiteX25" fmla="*/ 107717 w 331753"/>
              <a:gd name="connsiteY25" fmla="*/ 166227 h 279369"/>
              <a:gd name="connsiteX26" fmla="*/ 109007 w 331753"/>
              <a:gd name="connsiteY26" fmla="*/ 166227 h 279369"/>
              <a:gd name="connsiteX27" fmla="*/ 111587 w 331753"/>
              <a:gd name="connsiteY27" fmla="*/ 167527 h 279369"/>
              <a:gd name="connsiteX28" fmla="*/ 112876 w 331753"/>
              <a:gd name="connsiteY28" fmla="*/ 167527 h 279369"/>
              <a:gd name="connsiteX29" fmla="*/ 115456 w 331753"/>
              <a:gd name="connsiteY29" fmla="*/ 170129 h 279369"/>
              <a:gd name="connsiteX30" fmla="*/ 174789 w 331753"/>
              <a:gd name="connsiteY30" fmla="*/ 231263 h 279369"/>
              <a:gd name="connsiteX31" fmla="*/ 179949 w 331753"/>
              <a:gd name="connsiteY31" fmla="*/ 250774 h 279369"/>
              <a:gd name="connsiteX32" fmla="*/ 178659 w 331753"/>
              <a:gd name="connsiteY32" fmla="*/ 253376 h 279369"/>
              <a:gd name="connsiteX33" fmla="*/ 177369 w 331753"/>
              <a:gd name="connsiteY33" fmla="*/ 254676 h 279369"/>
              <a:gd name="connsiteX34" fmla="*/ 176079 w 331753"/>
              <a:gd name="connsiteY34" fmla="*/ 255977 h 279369"/>
              <a:gd name="connsiteX35" fmla="*/ 174789 w 331753"/>
              <a:gd name="connsiteY35" fmla="*/ 257278 h 279369"/>
              <a:gd name="connsiteX36" fmla="*/ 173499 w 331753"/>
              <a:gd name="connsiteY36" fmla="*/ 258578 h 279369"/>
              <a:gd name="connsiteX37" fmla="*/ 179949 w 331753"/>
              <a:gd name="connsiteY37" fmla="*/ 263781 h 279369"/>
              <a:gd name="connsiteX38" fmla="*/ 179949 w 331753"/>
              <a:gd name="connsiteY38" fmla="*/ 265082 h 279369"/>
              <a:gd name="connsiteX39" fmla="*/ 182528 w 331753"/>
              <a:gd name="connsiteY39" fmla="*/ 263781 h 279369"/>
              <a:gd name="connsiteX40" fmla="*/ 241861 w 331753"/>
              <a:gd name="connsiteY40" fmla="*/ 202647 h 279369"/>
              <a:gd name="connsiteX41" fmla="*/ 241861 w 331753"/>
              <a:gd name="connsiteY41" fmla="*/ 197444 h 279369"/>
              <a:gd name="connsiteX42" fmla="*/ 177369 w 331753"/>
              <a:gd name="connsiteY42" fmla="*/ 132408 h 279369"/>
              <a:gd name="connsiteX43" fmla="*/ 150282 w 331753"/>
              <a:gd name="connsiteY43" fmla="*/ 159723 h 279369"/>
              <a:gd name="connsiteX44" fmla="*/ 147702 w 331753"/>
              <a:gd name="connsiteY44" fmla="*/ 161024 h 279369"/>
              <a:gd name="connsiteX45" fmla="*/ 146412 w 331753"/>
              <a:gd name="connsiteY45" fmla="*/ 162324 h 279369"/>
              <a:gd name="connsiteX46" fmla="*/ 143833 w 331753"/>
              <a:gd name="connsiteY46" fmla="*/ 163625 h 279369"/>
              <a:gd name="connsiteX47" fmla="*/ 141253 w 331753"/>
              <a:gd name="connsiteY47" fmla="*/ 163625 h 279369"/>
              <a:gd name="connsiteX48" fmla="*/ 138673 w 331753"/>
              <a:gd name="connsiteY48" fmla="*/ 164926 h 279369"/>
              <a:gd name="connsiteX49" fmla="*/ 129644 w 331753"/>
              <a:gd name="connsiteY49" fmla="*/ 162324 h 279369"/>
              <a:gd name="connsiteX50" fmla="*/ 127065 w 331753"/>
              <a:gd name="connsiteY50" fmla="*/ 159723 h 279369"/>
              <a:gd name="connsiteX51" fmla="*/ 111587 w 331753"/>
              <a:gd name="connsiteY51" fmla="*/ 144114 h 279369"/>
              <a:gd name="connsiteX52" fmla="*/ 111587 w 331753"/>
              <a:gd name="connsiteY52" fmla="*/ 120701 h 279369"/>
              <a:gd name="connsiteX53" fmla="*/ 152862 w 331753"/>
              <a:gd name="connsiteY53" fmla="*/ 79078 h 279369"/>
              <a:gd name="connsiteX54" fmla="*/ 137384 w 331753"/>
              <a:gd name="connsiteY54" fmla="*/ 63469 h 279369"/>
              <a:gd name="connsiteX55" fmla="*/ 195676 w 331753"/>
              <a:gd name="connsiteY55" fmla="*/ 58706 h 279369"/>
              <a:gd name="connsiteX56" fmla="*/ 122203 w 331753"/>
              <a:gd name="connsiteY56" fmla="*/ 131257 h 279369"/>
              <a:gd name="connsiteX57" fmla="*/ 122203 w 331753"/>
              <a:gd name="connsiteY57" fmla="*/ 132553 h 279369"/>
              <a:gd name="connsiteX58" fmla="*/ 138960 w 331753"/>
              <a:gd name="connsiteY58" fmla="*/ 149395 h 279369"/>
              <a:gd name="connsiteX59" fmla="*/ 140249 w 331753"/>
              <a:gd name="connsiteY59" fmla="*/ 148099 h 279369"/>
              <a:gd name="connsiteX60" fmla="*/ 172474 w 331753"/>
              <a:gd name="connsiteY60" fmla="*/ 115710 h 279369"/>
              <a:gd name="connsiteX61" fmla="*/ 184075 w 331753"/>
              <a:gd name="connsiteY61" fmla="*/ 104050 h 279369"/>
              <a:gd name="connsiteX62" fmla="*/ 195676 w 331753"/>
              <a:gd name="connsiteY62" fmla="*/ 104050 h 279369"/>
              <a:gd name="connsiteX63" fmla="*/ 198254 w 331753"/>
              <a:gd name="connsiteY63" fmla="*/ 109233 h 279369"/>
              <a:gd name="connsiteX64" fmla="*/ 195676 w 331753"/>
              <a:gd name="connsiteY64" fmla="*/ 114415 h 279369"/>
              <a:gd name="connsiteX65" fmla="*/ 187942 w 331753"/>
              <a:gd name="connsiteY65" fmla="*/ 120893 h 279369"/>
              <a:gd name="connsiteX66" fmla="*/ 238213 w 331753"/>
              <a:gd name="connsiteY66" fmla="*/ 171419 h 279369"/>
              <a:gd name="connsiteX67" fmla="*/ 273016 w 331753"/>
              <a:gd name="connsiteY67" fmla="*/ 136439 h 279369"/>
              <a:gd name="connsiteX68" fmla="*/ 195676 w 331753"/>
              <a:gd name="connsiteY68" fmla="*/ 58706 h 279369"/>
              <a:gd name="connsiteX69" fmla="*/ 93282 w 331753"/>
              <a:gd name="connsiteY69" fmla="*/ 19019 h 279369"/>
              <a:gd name="connsiteX70" fmla="*/ 89395 w 331753"/>
              <a:gd name="connsiteY70" fmla="*/ 20330 h 279369"/>
              <a:gd name="connsiteX71" fmla="*/ 16844 w 331753"/>
              <a:gd name="connsiteY71" fmla="*/ 95035 h 279369"/>
              <a:gd name="connsiteX72" fmla="*/ 15548 w 331753"/>
              <a:gd name="connsiteY72" fmla="*/ 100277 h 279369"/>
              <a:gd name="connsiteX73" fmla="*/ 46642 w 331753"/>
              <a:gd name="connsiteY73" fmla="*/ 131732 h 279369"/>
              <a:gd name="connsiteX74" fmla="*/ 126966 w 331753"/>
              <a:gd name="connsiteY74" fmla="*/ 51784 h 279369"/>
              <a:gd name="connsiteX75" fmla="*/ 95873 w 331753"/>
              <a:gd name="connsiteY75" fmla="*/ 20330 h 279369"/>
              <a:gd name="connsiteX76" fmla="*/ 93282 w 331753"/>
              <a:gd name="connsiteY76" fmla="*/ 19019 h 279369"/>
              <a:gd name="connsiteX77" fmla="*/ 239847 w 331753"/>
              <a:gd name="connsiteY77" fmla="*/ 15844 h 279369"/>
              <a:gd name="connsiteX78" fmla="*/ 237270 w 331753"/>
              <a:gd name="connsiteY78" fmla="*/ 17133 h 279369"/>
              <a:gd name="connsiteX79" fmla="*/ 206341 w 331753"/>
              <a:gd name="connsiteY79" fmla="*/ 46772 h 279369"/>
              <a:gd name="connsiteX80" fmla="*/ 283662 w 331753"/>
              <a:gd name="connsiteY80" fmla="*/ 125382 h 279369"/>
              <a:gd name="connsiteX81" fmla="*/ 314590 w 331753"/>
              <a:gd name="connsiteY81" fmla="*/ 94454 h 279369"/>
              <a:gd name="connsiteX82" fmla="*/ 315879 w 331753"/>
              <a:gd name="connsiteY82" fmla="*/ 93165 h 279369"/>
              <a:gd name="connsiteX83" fmla="*/ 314590 w 331753"/>
              <a:gd name="connsiteY83" fmla="*/ 90588 h 279369"/>
              <a:gd name="connsiteX84" fmla="*/ 241136 w 331753"/>
              <a:gd name="connsiteY84" fmla="*/ 17133 h 279369"/>
              <a:gd name="connsiteX85" fmla="*/ 239847 w 331753"/>
              <a:gd name="connsiteY85" fmla="*/ 15844 h 279369"/>
              <a:gd name="connsiteX86" fmla="*/ 239005 w 331753"/>
              <a:gd name="connsiteY86" fmla="*/ 0 h 279369"/>
              <a:gd name="connsiteX87" fmla="*/ 252625 w 331753"/>
              <a:gd name="connsiteY87" fmla="*/ 4855 h 279369"/>
              <a:gd name="connsiteX88" fmla="*/ 325267 w 331753"/>
              <a:gd name="connsiteY88" fmla="*/ 78663 h 279369"/>
              <a:gd name="connsiteX89" fmla="*/ 331753 w 331753"/>
              <a:gd name="connsiteY89" fmla="*/ 91612 h 279369"/>
              <a:gd name="connsiteX90" fmla="*/ 326564 w 331753"/>
              <a:gd name="connsiteY90" fmla="*/ 105856 h 279369"/>
              <a:gd name="connsiteX91" fmla="*/ 290243 w 331753"/>
              <a:gd name="connsiteY91" fmla="*/ 142112 h 279369"/>
              <a:gd name="connsiteX92" fmla="*/ 250031 w 331753"/>
              <a:gd name="connsiteY92" fmla="*/ 182253 h 279369"/>
              <a:gd name="connsiteX93" fmla="*/ 253922 w 331753"/>
              <a:gd name="connsiteY93" fmla="*/ 186138 h 279369"/>
              <a:gd name="connsiteX94" fmla="*/ 253922 w 331753"/>
              <a:gd name="connsiteY94" fmla="*/ 213330 h 279369"/>
              <a:gd name="connsiteX95" fmla="*/ 194252 w 331753"/>
              <a:gd name="connsiteY95" fmla="*/ 272895 h 279369"/>
              <a:gd name="connsiteX96" fmla="*/ 181280 w 331753"/>
              <a:gd name="connsiteY96" fmla="*/ 279369 h 279369"/>
              <a:gd name="connsiteX97" fmla="*/ 169605 w 331753"/>
              <a:gd name="connsiteY97" fmla="*/ 274190 h 279369"/>
              <a:gd name="connsiteX98" fmla="*/ 163120 w 331753"/>
              <a:gd name="connsiteY98" fmla="*/ 269010 h 279369"/>
              <a:gd name="connsiteX99" fmla="*/ 159228 w 331753"/>
              <a:gd name="connsiteY99" fmla="*/ 271600 h 279369"/>
              <a:gd name="connsiteX100" fmla="*/ 146256 w 331753"/>
              <a:gd name="connsiteY100" fmla="*/ 276779 h 279369"/>
              <a:gd name="connsiteX101" fmla="*/ 133284 w 331753"/>
              <a:gd name="connsiteY101" fmla="*/ 271600 h 279369"/>
              <a:gd name="connsiteX102" fmla="*/ 73614 w 331753"/>
              <a:gd name="connsiteY102" fmla="*/ 212036 h 279369"/>
              <a:gd name="connsiteX103" fmla="*/ 68426 w 331753"/>
              <a:gd name="connsiteY103" fmla="*/ 199087 h 279369"/>
              <a:gd name="connsiteX104" fmla="*/ 73614 w 331753"/>
              <a:gd name="connsiteY104" fmla="*/ 186138 h 279369"/>
              <a:gd name="connsiteX105" fmla="*/ 74911 w 331753"/>
              <a:gd name="connsiteY105" fmla="*/ 183548 h 279369"/>
              <a:gd name="connsiteX106" fmla="*/ 76209 w 331753"/>
              <a:gd name="connsiteY106" fmla="*/ 182253 h 279369"/>
              <a:gd name="connsiteX107" fmla="*/ 42482 w 331753"/>
              <a:gd name="connsiteY107" fmla="*/ 148587 h 279369"/>
              <a:gd name="connsiteX108" fmla="*/ 42482 w 331753"/>
              <a:gd name="connsiteY108" fmla="*/ 147292 h 279369"/>
              <a:gd name="connsiteX109" fmla="*/ 4864 w 331753"/>
              <a:gd name="connsiteY109" fmla="*/ 111035 h 279369"/>
              <a:gd name="connsiteX110" fmla="*/ 4864 w 331753"/>
              <a:gd name="connsiteY110" fmla="*/ 83843 h 279369"/>
              <a:gd name="connsiteX111" fmla="*/ 77506 w 331753"/>
              <a:gd name="connsiteY111" fmla="*/ 10035 h 279369"/>
              <a:gd name="connsiteX112" fmla="*/ 106044 w 331753"/>
              <a:gd name="connsiteY112" fmla="*/ 10035 h 279369"/>
              <a:gd name="connsiteX113" fmla="*/ 142365 w 331753"/>
              <a:gd name="connsiteY113" fmla="*/ 46291 h 279369"/>
              <a:gd name="connsiteX114" fmla="*/ 163120 w 331753"/>
              <a:gd name="connsiteY114" fmla="*/ 67009 h 279369"/>
              <a:gd name="connsiteX115" fmla="*/ 189063 w 331753"/>
              <a:gd name="connsiteY115" fmla="*/ 41112 h 279369"/>
              <a:gd name="connsiteX116" fmla="*/ 225384 w 331753"/>
              <a:gd name="connsiteY116" fmla="*/ 4855 h 279369"/>
              <a:gd name="connsiteX117" fmla="*/ 239005 w 331753"/>
              <a:gd name="connsiteY117" fmla="*/ 0 h 2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331753" h="279369">
                <a:moveTo>
                  <a:pt x="101864" y="180944"/>
                </a:moveTo>
                <a:cubicBezTo>
                  <a:pt x="101864" y="180944"/>
                  <a:pt x="100574" y="180944"/>
                  <a:pt x="100574" y="182229"/>
                </a:cubicBezTo>
                <a:cubicBezTo>
                  <a:pt x="100574" y="182229"/>
                  <a:pt x="100574" y="182229"/>
                  <a:pt x="99284" y="182229"/>
                </a:cubicBezTo>
                <a:cubicBezTo>
                  <a:pt x="99284" y="182229"/>
                  <a:pt x="99284" y="182229"/>
                  <a:pt x="90255" y="191225"/>
                </a:cubicBezTo>
                <a:cubicBezTo>
                  <a:pt x="90255" y="191225"/>
                  <a:pt x="90255" y="191225"/>
                  <a:pt x="83806" y="197651"/>
                </a:cubicBezTo>
                <a:cubicBezTo>
                  <a:pt x="82516" y="198936"/>
                  <a:pt x="82516" y="200221"/>
                  <a:pt x="82516" y="200221"/>
                </a:cubicBezTo>
                <a:cubicBezTo>
                  <a:pt x="82516" y="200221"/>
                  <a:pt x="82516" y="201506"/>
                  <a:pt x="83806" y="202791"/>
                </a:cubicBezTo>
                <a:cubicBezTo>
                  <a:pt x="83806" y="202791"/>
                  <a:pt x="83806" y="202791"/>
                  <a:pt x="143139" y="261907"/>
                </a:cubicBezTo>
                <a:cubicBezTo>
                  <a:pt x="144428" y="261907"/>
                  <a:pt x="145718" y="261907"/>
                  <a:pt x="145718" y="261907"/>
                </a:cubicBezTo>
                <a:cubicBezTo>
                  <a:pt x="145718" y="261907"/>
                  <a:pt x="147008" y="261907"/>
                  <a:pt x="148298" y="261907"/>
                </a:cubicBezTo>
                <a:cubicBezTo>
                  <a:pt x="148298" y="261907"/>
                  <a:pt x="148298" y="261907"/>
                  <a:pt x="156037" y="252911"/>
                </a:cubicBezTo>
                <a:cubicBezTo>
                  <a:pt x="156037" y="252911"/>
                  <a:pt x="156037" y="252911"/>
                  <a:pt x="163776" y="245200"/>
                </a:cubicBezTo>
                <a:cubicBezTo>
                  <a:pt x="165066" y="245200"/>
                  <a:pt x="165066" y="242630"/>
                  <a:pt x="163776" y="241345"/>
                </a:cubicBezTo>
                <a:cubicBezTo>
                  <a:pt x="163776" y="241345"/>
                  <a:pt x="163776" y="241345"/>
                  <a:pt x="104443" y="182229"/>
                </a:cubicBezTo>
                <a:cubicBezTo>
                  <a:pt x="103153" y="180944"/>
                  <a:pt x="101864" y="180944"/>
                  <a:pt x="101864" y="180944"/>
                </a:cubicBezTo>
                <a:close/>
                <a:moveTo>
                  <a:pt x="137384" y="63469"/>
                </a:moveTo>
                <a:cubicBezTo>
                  <a:pt x="137384" y="63469"/>
                  <a:pt x="137384" y="63469"/>
                  <a:pt x="58703" y="141513"/>
                </a:cubicBezTo>
                <a:cubicBezTo>
                  <a:pt x="58703" y="141513"/>
                  <a:pt x="58703" y="141513"/>
                  <a:pt x="87080" y="171430"/>
                </a:cubicBezTo>
                <a:cubicBezTo>
                  <a:pt x="87080" y="171430"/>
                  <a:pt x="87080" y="171430"/>
                  <a:pt x="88369" y="170129"/>
                </a:cubicBezTo>
                <a:cubicBezTo>
                  <a:pt x="90949" y="167527"/>
                  <a:pt x="93529" y="166227"/>
                  <a:pt x="94819" y="166227"/>
                </a:cubicBezTo>
                <a:cubicBezTo>
                  <a:pt x="94819" y="166227"/>
                  <a:pt x="94819" y="166227"/>
                  <a:pt x="96108" y="166227"/>
                </a:cubicBezTo>
                <a:cubicBezTo>
                  <a:pt x="96108" y="164926"/>
                  <a:pt x="97398" y="164926"/>
                  <a:pt x="98688" y="164926"/>
                </a:cubicBezTo>
                <a:cubicBezTo>
                  <a:pt x="98688" y="164926"/>
                  <a:pt x="98688" y="164926"/>
                  <a:pt x="102558" y="164926"/>
                </a:cubicBezTo>
                <a:cubicBezTo>
                  <a:pt x="102558" y="164926"/>
                  <a:pt x="103848" y="164926"/>
                  <a:pt x="105137" y="164926"/>
                </a:cubicBezTo>
                <a:cubicBezTo>
                  <a:pt x="105137" y="164926"/>
                  <a:pt x="105137" y="164926"/>
                  <a:pt x="106427" y="164926"/>
                </a:cubicBezTo>
                <a:cubicBezTo>
                  <a:pt x="106427" y="164926"/>
                  <a:pt x="107717" y="164926"/>
                  <a:pt x="107717" y="166227"/>
                </a:cubicBezTo>
                <a:cubicBezTo>
                  <a:pt x="109007" y="166227"/>
                  <a:pt x="109007" y="166227"/>
                  <a:pt x="109007" y="166227"/>
                </a:cubicBezTo>
                <a:cubicBezTo>
                  <a:pt x="110297" y="166227"/>
                  <a:pt x="110297" y="167527"/>
                  <a:pt x="111587" y="167527"/>
                </a:cubicBezTo>
                <a:cubicBezTo>
                  <a:pt x="111587" y="167527"/>
                  <a:pt x="111587" y="167527"/>
                  <a:pt x="112876" y="167527"/>
                </a:cubicBezTo>
                <a:cubicBezTo>
                  <a:pt x="114166" y="168828"/>
                  <a:pt x="114166" y="170129"/>
                  <a:pt x="115456" y="170129"/>
                </a:cubicBezTo>
                <a:cubicBezTo>
                  <a:pt x="115456" y="170129"/>
                  <a:pt x="115456" y="170129"/>
                  <a:pt x="174789" y="231263"/>
                </a:cubicBezTo>
                <a:cubicBezTo>
                  <a:pt x="179949" y="236466"/>
                  <a:pt x="181238" y="244270"/>
                  <a:pt x="179949" y="250774"/>
                </a:cubicBezTo>
                <a:cubicBezTo>
                  <a:pt x="178659" y="252075"/>
                  <a:pt x="178659" y="252075"/>
                  <a:pt x="178659" y="253376"/>
                </a:cubicBezTo>
                <a:cubicBezTo>
                  <a:pt x="178659" y="253376"/>
                  <a:pt x="178659" y="254676"/>
                  <a:pt x="177369" y="254676"/>
                </a:cubicBezTo>
                <a:cubicBezTo>
                  <a:pt x="177369" y="254676"/>
                  <a:pt x="177369" y="254676"/>
                  <a:pt x="176079" y="255977"/>
                </a:cubicBezTo>
                <a:cubicBezTo>
                  <a:pt x="176079" y="257278"/>
                  <a:pt x="176079" y="257278"/>
                  <a:pt x="174789" y="257278"/>
                </a:cubicBezTo>
                <a:cubicBezTo>
                  <a:pt x="174789" y="257278"/>
                  <a:pt x="174789" y="257278"/>
                  <a:pt x="173499" y="258578"/>
                </a:cubicBezTo>
                <a:cubicBezTo>
                  <a:pt x="173499" y="258578"/>
                  <a:pt x="173499" y="258578"/>
                  <a:pt x="179949" y="263781"/>
                </a:cubicBezTo>
                <a:cubicBezTo>
                  <a:pt x="179949" y="265082"/>
                  <a:pt x="179949" y="265082"/>
                  <a:pt x="179949" y="265082"/>
                </a:cubicBezTo>
                <a:cubicBezTo>
                  <a:pt x="181238" y="265082"/>
                  <a:pt x="181238" y="265082"/>
                  <a:pt x="182528" y="263781"/>
                </a:cubicBezTo>
                <a:cubicBezTo>
                  <a:pt x="182528" y="263781"/>
                  <a:pt x="182528" y="263781"/>
                  <a:pt x="241861" y="202647"/>
                </a:cubicBezTo>
                <a:cubicBezTo>
                  <a:pt x="244441" y="200046"/>
                  <a:pt x="243151" y="198745"/>
                  <a:pt x="241861" y="197444"/>
                </a:cubicBezTo>
                <a:cubicBezTo>
                  <a:pt x="241861" y="197444"/>
                  <a:pt x="241861" y="197444"/>
                  <a:pt x="177369" y="132408"/>
                </a:cubicBezTo>
                <a:cubicBezTo>
                  <a:pt x="177369" y="132408"/>
                  <a:pt x="177369" y="132408"/>
                  <a:pt x="150282" y="159723"/>
                </a:cubicBezTo>
                <a:cubicBezTo>
                  <a:pt x="148992" y="159723"/>
                  <a:pt x="147702" y="161024"/>
                  <a:pt x="147702" y="161024"/>
                </a:cubicBezTo>
                <a:cubicBezTo>
                  <a:pt x="147702" y="162324"/>
                  <a:pt x="146412" y="162324"/>
                  <a:pt x="146412" y="162324"/>
                </a:cubicBezTo>
                <a:cubicBezTo>
                  <a:pt x="146412" y="162324"/>
                  <a:pt x="145123" y="162324"/>
                  <a:pt x="143833" y="163625"/>
                </a:cubicBezTo>
                <a:cubicBezTo>
                  <a:pt x="142543" y="163625"/>
                  <a:pt x="142543" y="163625"/>
                  <a:pt x="141253" y="163625"/>
                </a:cubicBezTo>
                <a:cubicBezTo>
                  <a:pt x="139963" y="164926"/>
                  <a:pt x="138673" y="164926"/>
                  <a:pt x="138673" y="164926"/>
                </a:cubicBezTo>
                <a:cubicBezTo>
                  <a:pt x="134804" y="164926"/>
                  <a:pt x="132224" y="163625"/>
                  <a:pt x="129644" y="162324"/>
                </a:cubicBezTo>
                <a:cubicBezTo>
                  <a:pt x="128355" y="161024"/>
                  <a:pt x="128355" y="161024"/>
                  <a:pt x="127065" y="159723"/>
                </a:cubicBezTo>
                <a:cubicBezTo>
                  <a:pt x="127065" y="159723"/>
                  <a:pt x="127065" y="159723"/>
                  <a:pt x="111587" y="144114"/>
                </a:cubicBezTo>
                <a:cubicBezTo>
                  <a:pt x="102558" y="136310"/>
                  <a:pt x="105137" y="125904"/>
                  <a:pt x="111587" y="120701"/>
                </a:cubicBezTo>
                <a:cubicBezTo>
                  <a:pt x="111587" y="120701"/>
                  <a:pt x="111587" y="120701"/>
                  <a:pt x="152862" y="79078"/>
                </a:cubicBezTo>
                <a:cubicBezTo>
                  <a:pt x="152862" y="79078"/>
                  <a:pt x="152862" y="79078"/>
                  <a:pt x="137384" y="63469"/>
                </a:cubicBezTo>
                <a:close/>
                <a:moveTo>
                  <a:pt x="195676" y="58706"/>
                </a:moveTo>
                <a:cubicBezTo>
                  <a:pt x="195676" y="58706"/>
                  <a:pt x="195676" y="58706"/>
                  <a:pt x="122203" y="131257"/>
                </a:cubicBezTo>
                <a:cubicBezTo>
                  <a:pt x="122203" y="132553"/>
                  <a:pt x="122203" y="132553"/>
                  <a:pt x="122203" y="132553"/>
                </a:cubicBezTo>
                <a:cubicBezTo>
                  <a:pt x="122203" y="132553"/>
                  <a:pt x="122203" y="132553"/>
                  <a:pt x="138960" y="149395"/>
                </a:cubicBezTo>
                <a:cubicBezTo>
                  <a:pt x="138960" y="149395"/>
                  <a:pt x="138960" y="149395"/>
                  <a:pt x="140249" y="148099"/>
                </a:cubicBezTo>
                <a:cubicBezTo>
                  <a:pt x="140249" y="148099"/>
                  <a:pt x="140249" y="148099"/>
                  <a:pt x="172474" y="115710"/>
                </a:cubicBezTo>
                <a:cubicBezTo>
                  <a:pt x="172474" y="115710"/>
                  <a:pt x="172474" y="115710"/>
                  <a:pt x="184075" y="104050"/>
                </a:cubicBezTo>
                <a:cubicBezTo>
                  <a:pt x="187942" y="100164"/>
                  <a:pt x="193098" y="100164"/>
                  <a:pt x="195676" y="104050"/>
                </a:cubicBezTo>
                <a:cubicBezTo>
                  <a:pt x="196965" y="105346"/>
                  <a:pt x="198254" y="106641"/>
                  <a:pt x="198254" y="109233"/>
                </a:cubicBezTo>
                <a:cubicBezTo>
                  <a:pt x="198254" y="110528"/>
                  <a:pt x="196965" y="113119"/>
                  <a:pt x="195676" y="114415"/>
                </a:cubicBezTo>
                <a:cubicBezTo>
                  <a:pt x="195676" y="114415"/>
                  <a:pt x="195676" y="114415"/>
                  <a:pt x="187942" y="120893"/>
                </a:cubicBezTo>
                <a:cubicBezTo>
                  <a:pt x="187942" y="120893"/>
                  <a:pt x="187942" y="120893"/>
                  <a:pt x="238213" y="171419"/>
                </a:cubicBezTo>
                <a:lnTo>
                  <a:pt x="273016" y="136439"/>
                </a:lnTo>
                <a:cubicBezTo>
                  <a:pt x="273016" y="136439"/>
                  <a:pt x="273016" y="136439"/>
                  <a:pt x="195676" y="58706"/>
                </a:cubicBezTo>
                <a:close/>
                <a:moveTo>
                  <a:pt x="93282" y="19019"/>
                </a:moveTo>
                <a:cubicBezTo>
                  <a:pt x="91986" y="19019"/>
                  <a:pt x="90690" y="20330"/>
                  <a:pt x="89395" y="20330"/>
                </a:cubicBezTo>
                <a:cubicBezTo>
                  <a:pt x="89395" y="20330"/>
                  <a:pt x="89395" y="20330"/>
                  <a:pt x="16844" y="95035"/>
                </a:cubicBezTo>
                <a:cubicBezTo>
                  <a:pt x="14253" y="96345"/>
                  <a:pt x="14253" y="98967"/>
                  <a:pt x="15548" y="100277"/>
                </a:cubicBezTo>
                <a:cubicBezTo>
                  <a:pt x="15548" y="100277"/>
                  <a:pt x="15548" y="100277"/>
                  <a:pt x="46642" y="131732"/>
                </a:cubicBezTo>
                <a:cubicBezTo>
                  <a:pt x="46642" y="131732"/>
                  <a:pt x="46642" y="131732"/>
                  <a:pt x="126966" y="51784"/>
                </a:cubicBezTo>
                <a:cubicBezTo>
                  <a:pt x="126966" y="51784"/>
                  <a:pt x="126966" y="51784"/>
                  <a:pt x="95873" y="20330"/>
                </a:cubicBezTo>
                <a:cubicBezTo>
                  <a:pt x="94577" y="20330"/>
                  <a:pt x="94577" y="19019"/>
                  <a:pt x="93282" y="19019"/>
                </a:cubicBezTo>
                <a:close/>
                <a:moveTo>
                  <a:pt x="239847" y="15844"/>
                </a:moveTo>
                <a:cubicBezTo>
                  <a:pt x="238558" y="15844"/>
                  <a:pt x="237270" y="15844"/>
                  <a:pt x="237270" y="17133"/>
                </a:cubicBezTo>
                <a:cubicBezTo>
                  <a:pt x="237270" y="17133"/>
                  <a:pt x="237270" y="17133"/>
                  <a:pt x="206341" y="46772"/>
                </a:cubicBezTo>
                <a:cubicBezTo>
                  <a:pt x="206341" y="46772"/>
                  <a:pt x="206341" y="46772"/>
                  <a:pt x="283662" y="125382"/>
                </a:cubicBezTo>
                <a:cubicBezTo>
                  <a:pt x="283662" y="125382"/>
                  <a:pt x="283662" y="125382"/>
                  <a:pt x="314590" y="94454"/>
                </a:cubicBezTo>
                <a:cubicBezTo>
                  <a:pt x="315879" y="94454"/>
                  <a:pt x="315879" y="93165"/>
                  <a:pt x="315879" y="93165"/>
                </a:cubicBezTo>
                <a:cubicBezTo>
                  <a:pt x="315879" y="91876"/>
                  <a:pt x="315879" y="90588"/>
                  <a:pt x="314590" y="90588"/>
                </a:cubicBezTo>
                <a:cubicBezTo>
                  <a:pt x="314590" y="90588"/>
                  <a:pt x="314590" y="90588"/>
                  <a:pt x="241136" y="17133"/>
                </a:cubicBezTo>
                <a:cubicBezTo>
                  <a:pt x="241136" y="15844"/>
                  <a:pt x="239847" y="15844"/>
                  <a:pt x="239847" y="15844"/>
                </a:cubicBezTo>
                <a:close/>
                <a:moveTo>
                  <a:pt x="239005" y="0"/>
                </a:moveTo>
                <a:cubicBezTo>
                  <a:pt x="243869" y="0"/>
                  <a:pt x="248734" y="1618"/>
                  <a:pt x="252625" y="4855"/>
                </a:cubicBezTo>
                <a:cubicBezTo>
                  <a:pt x="252625" y="4855"/>
                  <a:pt x="252625" y="4855"/>
                  <a:pt x="325267" y="78663"/>
                </a:cubicBezTo>
                <a:cubicBezTo>
                  <a:pt x="329159" y="82548"/>
                  <a:pt x="331753" y="87727"/>
                  <a:pt x="331753" y="91612"/>
                </a:cubicBezTo>
                <a:cubicBezTo>
                  <a:pt x="331753" y="96792"/>
                  <a:pt x="329159" y="101971"/>
                  <a:pt x="326564" y="105856"/>
                </a:cubicBezTo>
                <a:cubicBezTo>
                  <a:pt x="326564" y="105856"/>
                  <a:pt x="326564" y="105856"/>
                  <a:pt x="290243" y="142112"/>
                </a:cubicBezTo>
                <a:cubicBezTo>
                  <a:pt x="290243" y="142112"/>
                  <a:pt x="290243" y="142112"/>
                  <a:pt x="250031" y="182253"/>
                </a:cubicBezTo>
                <a:cubicBezTo>
                  <a:pt x="250031" y="182253"/>
                  <a:pt x="250031" y="182253"/>
                  <a:pt x="253922" y="186138"/>
                </a:cubicBezTo>
                <a:cubicBezTo>
                  <a:pt x="260408" y="192612"/>
                  <a:pt x="263003" y="202971"/>
                  <a:pt x="253922" y="213330"/>
                </a:cubicBezTo>
                <a:cubicBezTo>
                  <a:pt x="253922" y="213330"/>
                  <a:pt x="253922" y="213330"/>
                  <a:pt x="194252" y="272895"/>
                </a:cubicBezTo>
                <a:cubicBezTo>
                  <a:pt x="189063" y="278074"/>
                  <a:pt x="183874" y="279369"/>
                  <a:pt x="181280" y="279369"/>
                </a:cubicBezTo>
                <a:cubicBezTo>
                  <a:pt x="176091" y="279369"/>
                  <a:pt x="170903" y="276779"/>
                  <a:pt x="169605" y="274190"/>
                </a:cubicBezTo>
                <a:cubicBezTo>
                  <a:pt x="169605" y="274190"/>
                  <a:pt x="169605" y="274190"/>
                  <a:pt x="163120" y="269010"/>
                </a:cubicBezTo>
                <a:cubicBezTo>
                  <a:pt x="163120" y="269010"/>
                  <a:pt x="163120" y="269010"/>
                  <a:pt x="159228" y="271600"/>
                </a:cubicBezTo>
                <a:cubicBezTo>
                  <a:pt x="156634" y="275484"/>
                  <a:pt x="151445" y="276779"/>
                  <a:pt x="146256" y="276779"/>
                </a:cubicBezTo>
                <a:cubicBezTo>
                  <a:pt x="142365" y="276779"/>
                  <a:pt x="137176" y="275484"/>
                  <a:pt x="133284" y="271600"/>
                </a:cubicBezTo>
                <a:cubicBezTo>
                  <a:pt x="133284" y="271600"/>
                  <a:pt x="133284" y="271600"/>
                  <a:pt x="73614" y="212036"/>
                </a:cubicBezTo>
                <a:cubicBezTo>
                  <a:pt x="71020" y="208151"/>
                  <a:pt x="68426" y="204266"/>
                  <a:pt x="68426" y="199087"/>
                </a:cubicBezTo>
                <a:cubicBezTo>
                  <a:pt x="68426" y="193907"/>
                  <a:pt x="71020" y="188728"/>
                  <a:pt x="73614" y="186138"/>
                </a:cubicBezTo>
                <a:cubicBezTo>
                  <a:pt x="73614" y="184843"/>
                  <a:pt x="74911" y="184843"/>
                  <a:pt x="74911" y="183548"/>
                </a:cubicBezTo>
                <a:cubicBezTo>
                  <a:pt x="74911" y="183548"/>
                  <a:pt x="74911" y="183548"/>
                  <a:pt x="76209" y="182253"/>
                </a:cubicBezTo>
                <a:cubicBezTo>
                  <a:pt x="76209" y="182253"/>
                  <a:pt x="76209" y="182253"/>
                  <a:pt x="42482" y="148587"/>
                </a:cubicBezTo>
                <a:cubicBezTo>
                  <a:pt x="42482" y="148587"/>
                  <a:pt x="42482" y="148587"/>
                  <a:pt x="42482" y="147292"/>
                </a:cubicBezTo>
                <a:cubicBezTo>
                  <a:pt x="42482" y="147292"/>
                  <a:pt x="42482" y="147292"/>
                  <a:pt x="4864" y="111035"/>
                </a:cubicBezTo>
                <a:cubicBezTo>
                  <a:pt x="-1622" y="103266"/>
                  <a:pt x="-1622" y="90317"/>
                  <a:pt x="4864" y="83843"/>
                </a:cubicBezTo>
                <a:cubicBezTo>
                  <a:pt x="4864" y="83843"/>
                  <a:pt x="4864" y="83843"/>
                  <a:pt x="77506" y="10035"/>
                </a:cubicBezTo>
                <a:cubicBezTo>
                  <a:pt x="85289" y="2266"/>
                  <a:pt x="98261" y="2266"/>
                  <a:pt x="106044" y="10035"/>
                </a:cubicBezTo>
                <a:cubicBezTo>
                  <a:pt x="106044" y="10035"/>
                  <a:pt x="106044" y="10035"/>
                  <a:pt x="142365" y="46291"/>
                </a:cubicBezTo>
                <a:cubicBezTo>
                  <a:pt x="142365" y="46291"/>
                  <a:pt x="142365" y="46291"/>
                  <a:pt x="163120" y="67009"/>
                </a:cubicBezTo>
                <a:cubicBezTo>
                  <a:pt x="163120" y="67009"/>
                  <a:pt x="163120" y="67009"/>
                  <a:pt x="189063" y="41112"/>
                </a:cubicBezTo>
                <a:cubicBezTo>
                  <a:pt x="189063" y="41112"/>
                  <a:pt x="189063" y="41112"/>
                  <a:pt x="225384" y="4855"/>
                </a:cubicBezTo>
                <a:cubicBezTo>
                  <a:pt x="229276" y="1618"/>
                  <a:pt x="234140" y="0"/>
                  <a:pt x="2390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03200" dist="63500" dir="5400000" algn="t" rotWithShape="0">
              <a:prstClr val="black">
                <a:alpha val="7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8" name="椭圆 22"/>
          <p:cNvSpPr/>
          <p:nvPr/>
        </p:nvSpPr>
        <p:spPr>
          <a:xfrm>
            <a:off x="5846865" y="3804531"/>
            <a:ext cx="308611" cy="340591"/>
          </a:xfrm>
          <a:custGeom>
            <a:avLst/>
            <a:gdLst>
              <a:gd name="connsiteX0" fmla="*/ 89804 w 306388"/>
              <a:gd name="connsiteY0" fmla="*/ 211138 h 338138"/>
              <a:gd name="connsiteX1" fmla="*/ 125461 w 306388"/>
              <a:gd name="connsiteY1" fmla="*/ 283898 h 338138"/>
              <a:gd name="connsiteX2" fmla="*/ 142629 w 306388"/>
              <a:gd name="connsiteY2" fmla="*/ 234951 h 338138"/>
              <a:gd name="connsiteX3" fmla="*/ 153194 w 306388"/>
              <a:gd name="connsiteY3" fmla="*/ 236273 h 338138"/>
              <a:gd name="connsiteX4" fmla="*/ 163759 w 306388"/>
              <a:gd name="connsiteY4" fmla="*/ 234951 h 338138"/>
              <a:gd name="connsiteX5" fmla="*/ 180928 w 306388"/>
              <a:gd name="connsiteY5" fmla="*/ 281253 h 338138"/>
              <a:gd name="connsiteX6" fmla="*/ 213944 w 306388"/>
              <a:gd name="connsiteY6" fmla="*/ 211138 h 338138"/>
              <a:gd name="connsiteX7" fmla="*/ 265448 w 306388"/>
              <a:gd name="connsiteY7" fmla="*/ 234951 h 338138"/>
              <a:gd name="connsiteX8" fmla="*/ 306388 w 306388"/>
              <a:gd name="connsiteY8" fmla="*/ 293159 h 338138"/>
              <a:gd name="connsiteX9" fmla="*/ 306388 w 306388"/>
              <a:gd name="connsiteY9" fmla="*/ 338138 h 338138"/>
              <a:gd name="connsiteX10" fmla="*/ 0 w 306388"/>
              <a:gd name="connsiteY10" fmla="*/ 338138 h 338138"/>
              <a:gd name="connsiteX11" fmla="*/ 0 w 306388"/>
              <a:gd name="connsiteY11" fmla="*/ 293159 h 338138"/>
              <a:gd name="connsiteX12" fmla="*/ 40940 w 306388"/>
              <a:gd name="connsiteY12" fmla="*/ 234951 h 338138"/>
              <a:gd name="connsiteX13" fmla="*/ 89804 w 306388"/>
              <a:gd name="connsiteY13" fmla="*/ 211138 h 338138"/>
              <a:gd name="connsiteX14" fmla="*/ 153194 w 306388"/>
              <a:gd name="connsiteY14" fmla="*/ 11113 h 338138"/>
              <a:gd name="connsiteX15" fmla="*/ 63500 w 306388"/>
              <a:gd name="connsiteY15" fmla="*/ 86287 h 338138"/>
              <a:gd name="connsiteX16" fmla="*/ 64819 w 306388"/>
              <a:gd name="connsiteY16" fmla="*/ 87606 h 338138"/>
              <a:gd name="connsiteX17" fmla="*/ 67457 w 306388"/>
              <a:gd name="connsiteY17" fmla="*/ 88925 h 338138"/>
              <a:gd name="connsiteX18" fmla="*/ 74052 w 306388"/>
              <a:gd name="connsiteY18" fmla="*/ 96838 h 338138"/>
              <a:gd name="connsiteX19" fmla="*/ 153194 w 306388"/>
              <a:gd name="connsiteY19" fmla="*/ 30896 h 338138"/>
              <a:gd name="connsiteX20" fmla="*/ 231017 w 306388"/>
              <a:gd name="connsiteY20" fmla="*/ 96838 h 338138"/>
              <a:gd name="connsiteX21" fmla="*/ 242888 w 306388"/>
              <a:gd name="connsiteY21" fmla="*/ 87606 h 338138"/>
              <a:gd name="connsiteX22" fmla="*/ 153194 w 306388"/>
              <a:gd name="connsiteY22" fmla="*/ 11113 h 338138"/>
              <a:gd name="connsiteX23" fmla="*/ 153987 w 306388"/>
              <a:gd name="connsiteY23" fmla="*/ 0 h 338138"/>
              <a:gd name="connsiteX24" fmla="*/ 254038 w 306388"/>
              <a:gd name="connsiteY24" fmla="*/ 89535 h 338138"/>
              <a:gd name="connsiteX25" fmla="*/ 261937 w 306388"/>
              <a:gd name="connsiteY25" fmla="*/ 102702 h 338138"/>
              <a:gd name="connsiteX26" fmla="*/ 261937 w 306388"/>
              <a:gd name="connsiteY26" fmla="*/ 135620 h 338138"/>
              <a:gd name="connsiteX27" fmla="*/ 246140 w 306388"/>
              <a:gd name="connsiteY27" fmla="*/ 150103 h 338138"/>
              <a:gd name="connsiteX28" fmla="*/ 230342 w 306388"/>
              <a:gd name="connsiteY28" fmla="*/ 135620 h 338138"/>
              <a:gd name="connsiteX29" fmla="*/ 230342 w 306388"/>
              <a:gd name="connsiteY29" fmla="*/ 127719 h 338138"/>
              <a:gd name="connsiteX30" fmla="*/ 153987 w 306388"/>
              <a:gd name="connsiteY30" fmla="*/ 210671 h 338138"/>
              <a:gd name="connsiteX31" fmla="*/ 77632 w 306388"/>
              <a:gd name="connsiteY31" fmla="*/ 127719 h 338138"/>
              <a:gd name="connsiteX32" fmla="*/ 77632 w 306388"/>
              <a:gd name="connsiteY32" fmla="*/ 135620 h 338138"/>
              <a:gd name="connsiteX33" fmla="*/ 65784 w 306388"/>
              <a:gd name="connsiteY33" fmla="*/ 150103 h 338138"/>
              <a:gd name="connsiteX34" fmla="*/ 105278 w 306388"/>
              <a:gd name="connsiteY34" fmla="*/ 201454 h 338138"/>
              <a:gd name="connsiteX35" fmla="*/ 117126 w 306388"/>
              <a:gd name="connsiteY35" fmla="*/ 202771 h 338138"/>
              <a:gd name="connsiteX36" fmla="*/ 125025 w 306388"/>
              <a:gd name="connsiteY36" fmla="*/ 218571 h 338138"/>
              <a:gd name="connsiteX37" fmla="*/ 107911 w 306388"/>
              <a:gd name="connsiteY37" fmla="*/ 219888 h 338138"/>
              <a:gd name="connsiteX38" fmla="*/ 100012 w 306388"/>
              <a:gd name="connsiteY38" fmla="*/ 209354 h 338138"/>
              <a:gd name="connsiteX39" fmla="*/ 56568 w 306388"/>
              <a:gd name="connsiteY39" fmla="*/ 150103 h 338138"/>
              <a:gd name="connsiteX40" fmla="*/ 46037 w 306388"/>
              <a:gd name="connsiteY40" fmla="*/ 135620 h 338138"/>
              <a:gd name="connsiteX41" fmla="*/ 46037 w 306388"/>
              <a:gd name="connsiteY41" fmla="*/ 102702 h 338138"/>
              <a:gd name="connsiteX42" fmla="*/ 53936 w 306388"/>
              <a:gd name="connsiteY42" fmla="*/ 89535 h 338138"/>
              <a:gd name="connsiteX43" fmla="*/ 153987 w 306388"/>
              <a:gd name="connsiteY43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06388" h="338138">
                <a:moveTo>
                  <a:pt x="89804" y="211138"/>
                </a:moveTo>
                <a:cubicBezTo>
                  <a:pt x="125461" y="283898"/>
                  <a:pt x="125461" y="283898"/>
                  <a:pt x="125461" y="283898"/>
                </a:cubicBezTo>
                <a:cubicBezTo>
                  <a:pt x="142629" y="234951"/>
                  <a:pt x="142629" y="234951"/>
                  <a:pt x="142629" y="234951"/>
                </a:cubicBezTo>
                <a:cubicBezTo>
                  <a:pt x="146591" y="236273"/>
                  <a:pt x="149232" y="236273"/>
                  <a:pt x="153194" y="236273"/>
                </a:cubicBezTo>
                <a:cubicBezTo>
                  <a:pt x="157156" y="236273"/>
                  <a:pt x="159797" y="236273"/>
                  <a:pt x="163759" y="234951"/>
                </a:cubicBezTo>
                <a:cubicBezTo>
                  <a:pt x="180928" y="281253"/>
                  <a:pt x="180928" y="281253"/>
                  <a:pt x="180928" y="281253"/>
                </a:cubicBezTo>
                <a:cubicBezTo>
                  <a:pt x="213944" y="211138"/>
                  <a:pt x="213944" y="211138"/>
                  <a:pt x="213944" y="211138"/>
                </a:cubicBezTo>
                <a:cubicBezTo>
                  <a:pt x="265448" y="234951"/>
                  <a:pt x="265448" y="234951"/>
                  <a:pt x="265448" y="234951"/>
                </a:cubicBezTo>
                <a:cubicBezTo>
                  <a:pt x="287899" y="245534"/>
                  <a:pt x="306388" y="271992"/>
                  <a:pt x="306388" y="293159"/>
                </a:cubicBezTo>
                <a:cubicBezTo>
                  <a:pt x="306388" y="338138"/>
                  <a:pt x="306388" y="338138"/>
                  <a:pt x="306388" y="338138"/>
                </a:cubicBezTo>
                <a:cubicBezTo>
                  <a:pt x="0" y="338138"/>
                  <a:pt x="0" y="338138"/>
                  <a:pt x="0" y="338138"/>
                </a:cubicBezTo>
                <a:cubicBezTo>
                  <a:pt x="0" y="293159"/>
                  <a:pt x="0" y="293159"/>
                  <a:pt x="0" y="293159"/>
                </a:cubicBezTo>
                <a:cubicBezTo>
                  <a:pt x="0" y="271992"/>
                  <a:pt x="18489" y="245534"/>
                  <a:pt x="40940" y="234951"/>
                </a:cubicBezTo>
                <a:cubicBezTo>
                  <a:pt x="89804" y="211138"/>
                  <a:pt x="89804" y="211138"/>
                  <a:pt x="89804" y="211138"/>
                </a:cubicBezTo>
                <a:close/>
                <a:moveTo>
                  <a:pt x="153194" y="11113"/>
                </a:moveTo>
                <a:cubicBezTo>
                  <a:pt x="108347" y="11113"/>
                  <a:pt x="70095" y="44084"/>
                  <a:pt x="63500" y="86287"/>
                </a:cubicBezTo>
                <a:cubicBezTo>
                  <a:pt x="63500" y="86287"/>
                  <a:pt x="63500" y="86287"/>
                  <a:pt x="64819" y="87606"/>
                </a:cubicBezTo>
                <a:cubicBezTo>
                  <a:pt x="66138" y="87606"/>
                  <a:pt x="66138" y="87606"/>
                  <a:pt x="67457" y="88925"/>
                </a:cubicBezTo>
                <a:cubicBezTo>
                  <a:pt x="70095" y="90244"/>
                  <a:pt x="72733" y="92881"/>
                  <a:pt x="74052" y="96838"/>
                </a:cubicBezTo>
                <a:cubicBezTo>
                  <a:pt x="79329" y="53316"/>
                  <a:pt x="112304" y="30896"/>
                  <a:pt x="153194" y="30896"/>
                </a:cubicBezTo>
                <a:cubicBezTo>
                  <a:pt x="194084" y="30896"/>
                  <a:pt x="227060" y="53316"/>
                  <a:pt x="231017" y="96838"/>
                </a:cubicBezTo>
                <a:cubicBezTo>
                  <a:pt x="233655" y="91563"/>
                  <a:pt x="238931" y="88925"/>
                  <a:pt x="242888" y="87606"/>
                </a:cubicBezTo>
                <a:cubicBezTo>
                  <a:pt x="236293" y="44084"/>
                  <a:pt x="199360" y="11113"/>
                  <a:pt x="153194" y="11113"/>
                </a:cubicBezTo>
                <a:close/>
                <a:moveTo>
                  <a:pt x="153987" y="0"/>
                </a:moveTo>
                <a:cubicBezTo>
                  <a:pt x="205329" y="0"/>
                  <a:pt x="248773" y="39501"/>
                  <a:pt x="254038" y="89535"/>
                </a:cubicBezTo>
                <a:cubicBezTo>
                  <a:pt x="259304" y="92169"/>
                  <a:pt x="261937" y="97435"/>
                  <a:pt x="261937" y="102702"/>
                </a:cubicBezTo>
                <a:cubicBezTo>
                  <a:pt x="261937" y="135620"/>
                  <a:pt x="261937" y="135620"/>
                  <a:pt x="261937" y="135620"/>
                </a:cubicBezTo>
                <a:cubicBezTo>
                  <a:pt x="261937" y="143520"/>
                  <a:pt x="255355" y="150103"/>
                  <a:pt x="246140" y="150103"/>
                </a:cubicBezTo>
                <a:cubicBezTo>
                  <a:pt x="236924" y="150103"/>
                  <a:pt x="230342" y="143520"/>
                  <a:pt x="230342" y="135620"/>
                </a:cubicBezTo>
                <a:cubicBezTo>
                  <a:pt x="230342" y="127719"/>
                  <a:pt x="230342" y="127719"/>
                  <a:pt x="230342" y="127719"/>
                </a:cubicBezTo>
                <a:cubicBezTo>
                  <a:pt x="222443" y="171170"/>
                  <a:pt x="190848" y="210671"/>
                  <a:pt x="153987" y="210671"/>
                </a:cubicBezTo>
                <a:cubicBezTo>
                  <a:pt x="117126" y="210671"/>
                  <a:pt x="85531" y="171170"/>
                  <a:pt x="77632" y="127719"/>
                </a:cubicBezTo>
                <a:cubicBezTo>
                  <a:pt x="77632" y="135620"/>
                  <a:pt x="77632" y="135620"/>
                  <a:pt x="77632" y="135620"/>
                </a:cubicBezTo>
                <a:cubicBezTo>
                  <a:pt x="77632" y="142203"/>
                  <a:pt x="72367" y="147470"/>
                  <a:pt x="65784" y="150103"/>
                </a:cubicBezTo>
                <a:cubicBezTo>
                  <a:pt x="72367" y="171170"/>
                  <a:pt x="86848" y="189604"/>
                  <a:pt x="105278" y="201454"/>
                </a:cubicBezTo>
                <a:cubicBezTo>
                  <a:pt x="109227" y="200138"/>
                  <a:pt x="113177" y="200138"/>
                  <a:pt x="117126" y="202771"/>
                </a:cubicBezTo>
                <a:cubicBezTo>
                  <a:pt x="125025" y="206721"/>
                  <a:pt x="127658" y="213304"/>
                  <a:pt x="125025" y="218571"/>
                </a:cubicBezTo>
                <a:cubicBezTo>
                  <a:pt x="122392" y="222521"/>
                  <a:pt x="114493" y="223838"/>
                  <a:pt x="107911" y="219888"/>
                </a:cubicBezTo>
                <a:cubicBezTo>
                  <a:pt x="102645" y="217255"/>
                  <a:pt x="100012" y="213304"/>
                  <a:pt x="100012" y="209354"/>
                </a:cubicBezTo>
                <a:cubicBezTo>
                  <a:pt x="77632" y="194871"/>
                  <a:pt x="61834" y="173804"/>
                  <a:pt x="56568" y="150103"/>
                </a:cubicBezTo>
                <a:cubicBezTo>
                  <a:pt x="49986" y="147470"/>
                  <a:pt x="46037" y="142203"/>
                  <a:pt x="46037" y="135620"/>
                </a:cubicBezTo>
                <a:cubicBezTo>
                  <a:pt x="46037" y="102702"/>
                  <a:pt x="46037" y="102702"/>
                  <a:pt x="46037" y="102702"/>
                </a:cubicBezTo>
                <a:cubicBezTo>
                  <a:pt x="46037" y="97435"/>
                  <a:pt x="48670" y="92169"/>
                  <a:pt x="53936" y="89535"/>
                </a:cubicBezTo>
                <a:cubicBezTo>
                  <a:pt x="59201" y="39501"/>
                  <a:pt x="102645" y="0"/>
                  <a:pt x="1539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03200" dist="63500" dir="5400000" algn="t" rotWithShape="0">
              <a:prstClr val="black">
                <a:alpha val="7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椭圆 23"/>
          <p:cNvSpPr/>
          <p:nvPr/>
        </p:nvSpPr>
        <p:spPr>
          <a:xfrm>
            <a:off x="5830874" y="4706578"/>
            <a:ext cx="340591" cy="318835"/>
          </a:xfrm>
          <a:custGeom>
            <a:avLst/>
            <a:gdLst>
              <a:gd name="connsiteX0" fmla="*/ 241311 w 331352"/>
              <a:gd name="connsiteY0" fmla="*/ 265737 h 310187"/>
              <a:gd name="connsiteX1" fmla="*/ 227023 w 331352"/>
              <a:gd name="connsiteY1" fmla="*/ 280025 h 310187"/>
              <a:gd name="connsiteX2" fmla="*/ 241311 w 331352"/>
              <a:gd name="connsiteY2" fmla="*/ 294313 h 310187"/>
              <a:gd name="connsiteX3" fmla="*/ 255599 w 331352"/>
              <a:gd name="connsiteY3" fmla="*/ 280025 h 310187"/>
              <a:gd name="connsiteX4" fmla="*/ 241311 w 331352"/>
              <a:gd name="connsiteY4" fmla="*/ 265737 h 310187"/>
              <a:gd name="connsiteX5" fmla="*/ 125424 w 331352"/>
              <a:gd name="connsiteY5" fmla="*/ 265737 h 310187"/>
              <a:gd name="connsiteX6" fmla="*/ 111136 w 331352"/>
              <a:gd name="connsiteY6" fmla="*/ 280025 h 310187"/>
              <a:gd name="connsiteX7" fmla="*/ 125424 w 331352"/>
              <a:gd name="connsiteY7" fmla="*/ 294313 h 310187"/>
              <a:gd name="connsiteX8" fmla="*/ 139712 w 331352"/>
              <a:gd name="connsiteY8" fmla="*/ 280025 h 310187"/>
              <a:gd name="connsiteX9" fmla="*/ 125424 w 331352"/>
              <a:gd name="connsiteY9" fmla="*/ 265737 h 310187"/>
              <a:gd name="connsiteX10" fmla="*/ 242898 w 331352"/>
              <a:gd name="connsiteY10" fmla="*/ 168899 h 310187"/>
              <a:gd name="connsiteX11" fmla="*/ 242898 w 331352"/>
              <a:gd name="connsiteY11" fmla="*/ 192712 h 310187"/>
              <a:gd name="connsiteX12" fmla="*/ 268298 w 331352"/>
              <a:gd name="connsiteY12" fmla="*/ 192712 h 310187"/>
              <a:gd name="connsiteX13" fmla="*/ 276236 w 331352"/>
              <a:gd name="connsiteY13" fmla="*/ 168899 h 310187"/>
              <a:gd name="connsiteX14" fmla="*/ 173048 w 331352"/>
              <a:gd name="connsiteY14" fmla="*/ 168899 h 310187"/>
              <a:gd name="connsiteX15" fmla="*/ 173048 w 331352"/>
              <a:gd name="connsiteY15" fmla="*/ 192712 h 310187"/>
              <a:gd name="connsiteX16" fmla="*/ 222261 w 331352"/>
              <a:gd name="connsiteY16" fmla="*/ 192712 h 310187"/>
              <a:gd name="connsiteX17" fmla="*/ 222261 w 331352"/>
              <a:gd name="connsiteY17" fmla="*/ 168899 h 310187"/>
              <a:gd name="connsiteX18" fmla="*/ 120661 w 331352"/>
              <a:gd name="connsiteY18" fmla="*/ 168899 h 310187"/>
              <a:gd name="connsiteX19" fmla="*/ 128598 w 331352"/>
              <a:gd name="connsiteY19" fmla="*/ 192712 h 310187"/>
              <a:gd name="connsiteX20" fmla="*/ 152411 w 331352"/>
              <a:gd name="connsiteY20" fmla="*/ 192712 h 310187"/>
              <a:gd name="connsiteX21" fmla="*/ 152411 w 331352"/>
              <a:gd name="connsiteY21" fmla="*/ 168899 h 310187"/>
              <a:gd name="connsiteX22" fmla="*/ 242898 w 331352"/>
              <a:gd name="connsiteY22" fmla="*/ 119687 h 310187"/>
              <a:gd name="connsiteX23" fmla="*/ 242898 w 331352"/>
              <a:gd name="connsiteY23" fmla="*/ 148262 h 310187"/>
              <a:gd name="connsiteX24" fmla="*/ 282586 w 331352"/>
              <a:gd name="connsiteY24" fmla="*/ 148262 h 310187"/>
              <a:gd name="connsiteX25" fmla="*/ 290523 w 331352"/>
              <a:gd name="connsiteY25" fmla="*/ 119687 h 310187"/>
              <a:gd name="connsiteX26" fmla="*/ 173048 w 331352"/>
              <a:gd name="connsiteY26" fmla="*/ 119687 h 310187"/>
              <a:gd name="connsiteX27" fmla="*/ 173048 w 331352"/>
              <a:gd name="connsiteY27" fmla="*/ 148262 h 310187"/>
              <a:gd name="connsiteX28" fmla="*/ 222261 w 331352"/>
              <a:gd name="connsiteY28" fmla="*/ 148262 h 310187"/>
              <a:gd name="connsiteX29" fmla="*/ 222261 w 331352"/>
              <a:gd name="connsiteY29" fmla="*/ 119687 h 310187"/>
              <a:gd name="connsiteX30" fmla="*/ 103198 w 331352"/>
              <a:gd name="connsiteY30" fmla="*/ 119687 h 310187"/>
              <a:gd name="connsiteX31" fmla="*/ 112723 w 331352"/>
              <a:gd name="connsiteY31" fmla="*/ 148262 h 310187"/>
              <a:gd name="connsiteX32" fmla="*/ 152411 w 331352"/>
              <a:gd name="connsiteY32" fmla="*/ 148262 h 310187"/>
              <a:gd name="connsiteX33" fmla="*/ 152411 w 331352"/>
              <a:gd name="connsiteY33" fmla="*/ 119687 h 310187"/>
              <a:gd name="connsiteX34" fmla="*/ 242898 w 331352"/>
              <a:gd name="connsiteY34" fmla="*/ 75237 h 310187"/>
              <a:gd name="connsiteX35" fmla="*/ 242898 w 331352"/>
              <a:gd name="connsiteY35" fmla="*/ 99050 h 310187"/>
              <a:gd name="connsiteX36" fmla="*/ 296873 w 331352"/>
              <a:gd name="connsiteY36" fmla="*/ 99050 h 310187"/>
              <a:gd name="connsiteX37" fmla="*/ 304811 w 331352"/>
              <a:gd name="connsiteY37" fmla="*/ 75237 h 310187"/>
              <a:gd name="connsiteX38" fmla="*/ 173048 w 331352"/>
              <a:gd name="connsiteY38" fmla="*/ 75237 h 310187"/>
              <a:gd name="connsiteX39" fmla="*/ 173048 w 331352"/>
              <a:gd name="connsiteY39" fmla="*/ 99050 h 310187"/>
              <a:gd name="connsiteX40" fmla="*/ 222261 w 331352"/>
              <a:gd name="connsiteY40" fmla="*/ 99050 h 310187"/>
              <a:gd name="connsiteX41" fmla="*/ 222261 w 331352"/>
              <a:gd name="connsiteY41" fmla="*/ 75237 h 310187"/>
              <a:gd name="connsiteX42" fmla="*/ 87323 w 331352"/>
              <a:gd name="connsiteY42" fmla="*/ 75237 h 310187"/>
              <a:gd name="connsiteX43" fmla="*/ 95261 w 331352"/>
              <a:gd name="connsiteY43" fmla="*/ 99050 h 310187"/>
              <a:gd name="connsiteX44" fmla="*/ 152411 w 331352"/>
              <a:gd name="connsiteY44" fmla="*/ 99050 h 310187"/>
              <a:gd name="connsiteX45" fmla="*/ 152411 w 331352"/>
              <a:gd name="connsiteY45" fmla="*/ 75237 h 310187"/>
              <a:gd name="connsiteX46" fmla="*/ 13989 w 331352"/>
              <a:gd name="connsiteY46" fmla="*/ 328 h 310187"/>
              <a:gd name="connsiteX47" fmla="*/ 64579 w 331352"/>
              <a:gd name="connsiteY47" fmla="*/ 19694 h 310187"/>
              <a:gd name="connsiteX48" fmla="*/ 69768 w 331352"/>
              <a:gd name="connsiteY48" fmla="*/ 26149 h 310187"/>
              <a:gd name="connsiteX49" fmla="*/ 80145 w 331352"/>
              <a:gd name="connsiteY49" fmla="*/ 54553 h 310187"/>
              <a:gd name="connsiteX50" fmla="*/ 81442 w 331352"/>
              <a:gd name="connsiteY50" fmla="*/ 54553 h 310187"/>
              <a:gd name="connsiteX51" fmla="*/ 321421 w 331352"/>
              <a:gd name="connsiteY51" fmla="*/ 54553 h 310187"/>
              <a:gd name="connsiteX52" fmla="*/ 329204 w 331352"/>
              <a:gd name="connsiteY52" fmla="*/ 58426 h 310187"/>
              <a:gd name="connsiteX53" fmla="*/ 330501 w 331352"/>
              <a:gd name="connsiteY53" fmla="*/ 68755 h 310187"/>
              <a:gd name="connsiteX54" fmla="*/ 286397 w 331352"/>
              <a:gd name="connsiteY54" fmla="*/ 205610 h 310187"/>
              <a:gd name="connsiteX55" fmla="*/ 276019 w 331352"/>
              <a:gd name="connsiteY55" fmla="*/ 213356 h 310187"/>
              <a:gd name="connsiteX56" fmla="*/ 120358 w 331352"/>
              <a:gd name="connsiteY56" fmla="*/ 213356 h 310187"/>
              <a:gd name="connsiteX57" fmla="*/ 116466 w 331352"/>
              <a:gd name="connsiteY57" fmla="*/ 212065 h 310187"/>
              <a:gd name="connsiteX58" fmla="*/ 106089 w 331352"/>
              <a:gd name="connsiteY58" fmla="*/ 240469 h 310187"/>
              <a:gd name="connsiteX59" fmla="*/ 276019 w 331352"/>
              <a:gd name="connsiteY59" fmla="*/ 240469 h 310187"/>
              <a:gd name="connsiteX60" fmla="*/ 285100 w 331352"/>
              <a:gd name="connsiteY60" fmla="*/ 248215 h 310187"/>
              <a:gd name="connsiteX61" fmla="*/ 276019 w 331352"/>
              <a:gd name="connsiteY61" fmla="*/ 257253 h 310187"/>
              <a:gd name="connsiteX62" fmla="*/ 266939 w 331352"/>
              <a:gd name="connsiteY62" fmla="*/ 257253 h 310187"/>
              <a:gd name="connsiteX63" fmla="*/ 274722 w 331352"/>
              <a:gd name="connsiteY63" fmla="*/ 279201 h 310187"/>
              <a:gd name="connsiteX64" fmla="*/ 242293 w 331352"/>
              <a:gd name="connsiteY64" fmla="*/ 310187 h 310187"/>
              <a:gd name="connsiteX65" fmla="*/ 211160 w 331352"/>
              <a:gd name="connsiteY65" fmla="*/ 279201 h 310187"/>
              <a:gd name="connsiteX66" fmla="*/ 218943 w 331352"/>
              <a:gd name="connsiteY66" fmla="*/ 257253 h 310187"/>
              <a:gd name="connsiteX67" fmla="*/ 148896 w 331352"/>
              <a:gd name="connsiteY67" fmla="*/ 257253 h 310187"/>
              <a:gd name="connsiteX68" fmla="*/ 157976 w 331352"/>
              <a:gd name="connsiteY68" fmla="*/ 279201 h 310187"/>
              <a:gd name="connsiteX69" fmla="*/ 125547 w 331352"/>
              <a:gd name="connsiteY69" fmla="*/ 310187 h 310187"/>
              <a:gd name="connsiteX70" fmla="*/ 93117 w 331352"/>
              <a:gd name="connsiteY70" fmla="*/ 279201 h 310187"/>
              <a:gd name="connsiteX71" fmla="*/ 102197 w 331352"/>
              <a:gd name="connsiteY71" fmla="*/ 257253 h 310187"/>
              <a:gd name="connsiteX72" fmla="*/ 93117 w 331352"/>
              <a:gd name="connsiteY72" fmla="*/ 257253 h 310187"/>
              <a:gd name="connsiteX73" fmla="*/ 86631 w 331352"/>
              <a:gd name="connsiteY73" fmla="*/ 253380 h 310187"/>
              <a:gd name="connsiteX74" fmla="*/ 85334 w 331352"/>
              <a:gd name="connsiteY74" fmla="*/ 245633 h 310187"/>
              <a:gd name="connsiteX75" fmla="*/ 100900 w 331352"/>
              <a:gd name="connsiteY75" fmla="*/ 201737 h 310187"/>
              <a:gd name="connsiteX76" fmla="*/ 107386 w 331352"/>
              <a:gd name="connsiteY76" fmla="*/ 196572 h 310187"/>
              <a:gd name="connsiteX77" fmla="*/ 51607 w 331352"/>
              <a:gd name="connsiteY77" fmla="*/ 37769 h 310187"/>
              <a:gd name="connsiteX78" fmla="*/ 6206 w 331352"/>
              <a:gd name="connsiteY78" fmla="*/ 19694 h 310187"/>
              <a:gd name="connsiteX79" fmla="*/ 1017 w 331352"/>
              <a:gd name="connsiteY79" fmla="*/ 6783 h 310187"/>
              <a:gd name="connsiteX80" fmla="*/ 13989 w 331352"/>
              <a:gd name="connsiteY80" fmla="*/ 328 h 31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1352" h="310187">
                <a:moveTo>
                  <a:pt x="241311" y="265737"/>
                </a:moveTo>
                <a:cubicBezTo>
                  <a:pt x="233420" y="265737"/>
                  <a:pt x="227023" y="272134"/>
                  <a:pt x="227023" y="280025"/>
                </a:cubicBezTo>
                <a:cubicBezTo>
                  <a:pt x="227023" y="287916"/>
                  <a:pt x="233420" y="294313"/>
                  <a:pt x="241311" y="294313"/>
                </a:cubicBezTo>
                <a:cubicBezTo>
                  <a:pt x="249202" y="294313"/>
                  <a:pt x="255599" y="287916"/>
                  <a:pt x="255599" y="280025"/>
                </a:cubicBezTo>
                <a:cubicBezTo>
                  <a:pt x="255599" y="272134"/>
                  <a:pt x="249202" y="265737"/>
                  <a:pt x="241311" y="265737"/>
                </a:cubicBezTo>
                <a:close/>
                <a:moveTo>
                  <a:pt x="125424" y="265737"/>
                </a:moveTo>
                <a:cubicBezTo>
                  <a:pt x="117533" y="265737"/>
                  <a:pt x="111136" y="272134"/>
                  <a:pt x="111136" y="280025"/>
                </a:cubicBezTo>
                <a:cubicBezTo>
                  <a:pt x="111136" y="287916"/>
                  <a:pt x="117533" y="294313"/>
                  <a:pt x="125424" y="294313"/>
                </a:cubicBezTo>
                <a:cubicBezTo>
                  <a:pt x="133315" y="294313"/>
                  <a:pt x="139712" y="287916"/>
                  <a:pt x="139712" y="280025"/>
                </a:cubicBezTo>
                <a:cubicBezTo>
                  <a:pt x="139712" y="272134"/>
                  <a:pt x="133315" y="265737"/>
                  <a:pt x="125424" y="265737"/>
                </a:cubicBezTo>
                <a:close/>
                <a:moveTo>
                  <a:pt x="242898" y="168899"/>
                </a:moveTo>
                <a:lnTo>
                  <a:pt x="242898" y="192712"/>
                </a:lnTo>
                <a:lnTo>
                  <a:pt x="268298" y="192712"/>
                </a:lnTo>
                <a:lnTo>
                  <a:pt x="276236" y="168899"/>
                </a:lnTo>
                <a:close/>
                <a:moveTo>
                  <a:pt x="173048" y="168899"/>
                </a:moveTo>
                <a:lnTo>
                  <a:pt x="173048" y="192712"/>
                </a:lnTo>
                <a:lnTo>
                  <a:pt x="222261" y="192712"/>
                </a:lnTo>
                <a:lnTo>
                  <a:pt x="222261" y="168899"/>
                </a:lnTo>
                <a:close/>
                <a:moveTo>
                  <a:pt x="120661" y="168899"/>
                </a:moveTo>
                <a:lnTo>
                  <a:pt x="128598" y="192712"/>
                </a:lnTo>
                <a:lnTo>
                  <a:pt x="152411" y="192712"/>
                </a:lnTo>
                <a:lnTo>
                  <a:pt x="152411" y="168899"/>
                </a:lnTo>
                <a:close/>
                <a:moveTo>
                  <a:pt x="242898" y="119687"/>
                </a:moveTo>
                <a:lnTo>
                  <a:pt x="242898" y="148262"/>
                </a:lnTo>
                <a:lnTo>
                  <a:pt x="282586" y="148262"/>
                </a:lnTo>
                <a:lnTo>
                  <a:pt x="290523" y="119687"/>
                </a:lnTo>
                <a:close/>
                <a:moveTo>
                  <a:pt x="173048" y="119687"/>
                </a:moveTo>
                <a:lnTo>
                  <a:pt x="173048" y="148262"/>
                </a:lnTo>
                <a:lnTo>
                  <a:pt x="222261" y="148262"/>
                </a:lnTo>
                <a:lnTo>
                  <a:pt x="222261" y="119687"/>
                </a:lnTo>
                <a:close/>
                <a:moveTo>
                  <a:pt x="103198" y="119687"/>
                </a:moveTo>
                <a:lnTo>
                  <a:pt x="112723" y="148262"/>
                </a:lnTo>
                <a:lnTo>
                  <a:pt x="152411" y="148262"/>
                </a:lnTo>
                <a:lnTo>
                  <a:pt x="152411" y="119687"/>
                </a:lnTo>
                <a:close/>
                <a:moveTo>
                  <a:pt x="242898" y="75237"/>
                </a:moveTo>
                <a:lnTo>
                  <a:pt x="242898" y="99050"/>
                </a:lnTo>
                <a:lnTo>
                  <a:pt x="296873" y="99050"/>
                </a:lnTo>
                <a:lnTo>
                  <a:pt x="304811" y="75237"/>
                </a:lnTo>
                <a:close/>
                <a:moveTo>
                  <a:pt x="173048" y="75237"/>
                </a:moveTo>
                <a:lnTo>
                  <a:pt x="173048" y="99050"/>
                </a:lnTo>
                <a:lnTo>
                  <a:pt x="222261" y="99050"/>
                </a:lnTo>
                <a:lnTo>
                  <a:pt x="222261" y="75237"/>
                </a:lnTo>
                <a:close/>
                <a:moveTo>
                  <a:pt x="87323" y="75237"/>
                </a:moveTo>
                <a:lnTo>
                  <a:pt x="95261" y="99050"/>
                </a:lnTo>
                <a:lnTo>
                  <a:pt x="152411" y="99050"/>
                </a:lnTo>
                <a:lnTo>
                  <a:pt x="152411" y="75237"/>
                </a:lnTo>
                <a:close/>
                <a:moveTo>
                  <a:pt x="13989" y="328"/>
                </a:moveTo>
                <a:cubicBezTo>
                  <a:pt x="13989" y="328"/>
                  <a:pt x="13989" y="328"/>
                  <a:pt x="64579" y="19694"/>
                </a:cubicBezTo>
                <a:cubicBezTo>
                  <a:pt x="67173" y="20985"/>
                  <a:pt x="68471" y="23567"/>
                  <a:pt x="69768" y="26149"/>
                </a:cubicBezTo>
                <a:cubicBezTo>
                  <a:pt x="69768" y="26149"/>
                  <a:pt x="69768" y="26149"/>
                  <a:pt x="80145" y="54553"/>
                </a:cubicBezTo>
                <a:cubicBezTo>
                  <a:pt x="80145" y="54553"/>
                  <a:pt x="81442" y="54553"/>
                  <a:pt x="81442" y="54553"/>
                </a:cubicBezTo>
                <a:cubicBezTo>
                  <a:pt x="81442" y="54553"/>
                  <a:pt x="81442" y="54553"/>
                  <a:pt x="321421" y="54553"/>
                </a:cubicBezTo>
                <a:cubicBezTo>
                  <a:pt x="324015" y="54553"/>
                  <a:pt x="327907" y="55844"/>
                  <a:pt x="329204" y="58426"/>
                </a:cubicBezTo>
                <a:cubicBezTo>
                  <a:pt x="331798" y="62300"/>
                  <a:pt x="331798" y="64882"/>
                  <a:pt x="330501" y="68755"/>
                </a:cubicBezTo>
                <a:cubicBezTo>
                  <a:pt x="330501" y="68755"/>
                  <a:pt x="330501" y="68755"/>
                  <a:pt x="286397" y="205610"/>
                </a:cubicBezTo>
                <a:cubicBezTo>
                  <a:pt x="285100" y="210774"/>
                  <a:pt x="281208" y="213356"/>
                  <a:pt x="276019" y="213356"/>
                </a:cubicBezTo>
                <a:cubicBezTo>
                  <a:pt x="276019" y="213356"/>
                  <a:pt x="276019" y="213356"/>
                  <a:pt x="120358" y="213356"/>
                </a:cubicBezTo>
                <a:cubicBezTo>
                  <a:pt x="119061" y="213356"/>
                  <a:pt x="117763" y="213356"/>
                  <a:pt x="116466" y="212065"/>
                </a:cubicBezTo>
                <a:cubicBezTo>
                  <a:pt x="116466" y="212065"/>
                  <a:pt x="116466" y="212065"/>
                  <a:pt x="106089" y="240469"/>
                </a:cubicBezTo>
                <a:cubicBezTo>
                  <a:pt x="106089" y="240469"/>
                  <a:pt x="106089" y="240469"/>
                  <a:pt x="276019" y="240469"/>
                </a:cubicBezTo>
                <a:cubicBezTo>
                  <a:pt x="281208" y="240469"/>
                  <a:pt x="285100" y="244342"/>
                  <a:pt x="285100" y="248215"/>
                </a:cubicBezTo>
                <a:cubicBezTo>
                  <a:pt x="285100" y="253380"/>
                  <a:pt x="281208" y="257253"/>
                  <a:pt x="276019" y="257253"/>
                </a:cubicBezTo>
                <a:cubicBezTo>
                  <a:pt x="276019" y="257253"/>
                  <a:pt x="276019" y="257253"/>
                  <a:pt x="266939" y="257253"/>
                </a:cubicBezTo>
                <a:cubicBezTo>
                  <a:pt x="272128" y="263708"/>
                  <a:pt x="274722" y="270164"/>
                  <a:pt x="274722" y="279201"/>
                </a:cubicBezTo>
                <a:cubicBezTo>
                  <a:pt x="274722" y="295985"/>
                  <a:pt x="260453" y="310187"/>
                  <a:pt x="242293" y="310187"/>
                </a:cubicBezTo>
                <a:cubicBezTo>
                  <a:pt x="225429" y="310187"/>
                  <a:pt x="211160" y="295985"/>
                  <a:pt x="211160" y="279201"/>
                </a:cubicBezTo>
                <a:cubicBezTo>
                  <a:pt x="211160" y="270164"/>
                  <a:pt x="213755" y="263708"/>
                  <a:pt x="218943" y="257253"/>
                </a:cubicBezTo>
                <a:cubicBezTo>
                  <a:pt x="218943" y="257253"/>
                  <a:pt x="218943" y="257253"/>
                  <a:pt x="148896" y="257253"/>
                </a:cubicBezTo>
                <a:cubicBezTo>
                  <a:pt x="154084" y="263708"/>
                  <a:pt x="157976" y="270164"/>
                  <a:pt x="157976" y="279201"/>
                </a:cubicBezTo>
                <a:cubicBezTo>
                  <a:pt x="157976" y="295985"/>
                  <a:pt x="143707" y="310187"/>
                  <a:pt x="125547" y="310187"/>
                </a:cubicBezTo>
                <a:cubicBezTo>
                  <a:pt x="108683" y="310187"/>
                  <a:pt x="93117" y="295985"/>
                  <a:pt x="93117" y="279201"/>
                </a:cubicBezTo>
                <a:cubicBezTo>
                  <a:pt x="93117" y="270164"/>
                  <a:pt x="97009" y="263708"/>
                  <a:pt x="102197" y="257253"/>
                </a:cubicBezTo>
                <a:cubicBezTo>
                  <a:pt x="102197" y="257253"/>
                  <a:pt x="102197" y="257253"/>
                  <a:pt x="93117" y="257253"/>
                </a:cubicBezTo>
                <a:cubicBezTo>
                  <a:pt x="90523" y="257253"/>
                  <a:pt x="87928" y="255962"/>
                  <a:pt x="86631" y="253380"/>
                </a:cubicBezTo>
                <a:cubicBezTo>
                  <a:pt x="85334" y="252089"/>
                  <a:pt x="84037" y="248215"/>
                  <a:pt x="85334" y="245633"/>
                </a:cubicBezTo>
                <a:cubicBezTo>
                  <a:pt x="85334" y="245633"/>
                  <a:pt x="85334" y="245633"/>
                  <a:pt x="100900" y="201737"/>
                </a:cubicBezTo>
                <a:cubicBezTo>
                  <a:pt x="102197" y="199154"/>
                  <a:pt x="104792" y="196572"/>
                  <a:pt x="107386" y="196572"/>
                </a:cubicBezTo>
                <a:cubicBezTo>
                  <a:pt x="107386" y="196572"/>
                  <a:pt x="107386" y="196572"/>
                  <a:pt x="51607" y="37769"/>
                </a:cubicBezTo>
                <a:cubicBezTo>
                  <a:pt x="51607" y="37769"/>
                  <a:pt x="51607" y="37769"/>
                  <a:pt x="6206" y="19694"/>
                </a:cubicBezTo>
                <a:cubicBezTo>
                  <a:pt x="1017" y="18403"/>
                  <a:pt x="-1577" y="11948"/>
                  <a:pt x="1017" y="6783"/>
                </a:cubicBezTo>
                <a:cubicBezTo>
                  <a:pt x="2315" y="1619"/>
                  <a:pt x="8800" y="-963"/>
                  <a:pt x="13989" y="3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833158" y="1700165"/>
            <a:ext cx="4072877" cy="868568"/>
            <a:chOff x="6798184" y="1678126"/>
            <a:chExt cx="5149474" cy="919651"/>
          </a:xfrm>
        </p:grpSpPr>
        <p:sp>
          <p:nvSpPr>
            <p:cNvPr id="41" name="矩形 40"/>
            <p:cNvSpPr/>
            <p:nvPr/>
          </p:nvSpPr>
          <p:spPr>
            <a:xfrm>
              <a:off x="6798184" y="2030750"/>
              <a:ext cx="5149474" cy="5670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798184" y="1678126"/>
              <a:ext cx="2241974" cy="4293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342900">
                <a:lnSpc>
                  <a:spcPct val="120000"/>
                </a:lnSpc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rgbClr val="313D51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57984B4-E5AF-46E9-A873-E870880C9929}"/>
              </a:ext>
            </a:extLst>
          </p:cNvPr>
          <p:cNvGrpSpPr/>
          <p:nvPr/>
        </p:nvGrpSpPr>
        <p:grpSpPr>
          <a:xfrm>
            <a:off x="658813" y="264143"/>
            <a:ext cx="4934226" cy="583526"/>
            <a:chOff x="658813" y="264143"/>
            <a:chExt cx="4934226" cy="583526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12F6A860-C7DB-42ED-8678-0F5F48F81304}"/>
                </a:ext>
              </a:extLst>
            </p:cNvPr>
            <p:cNvGrpSpPr/>
            <p:nvPr/>
          </p:nvGrpSpPr>
          <p:grpSpPr>
            <a:xfrm>
              <a:off x="658813" y="264143"/>
              <a:ext cx="3639348" cy="576262"/>
              <a:chOff x="4753236" y="5238489"/>
              <a:chExt cx="3639348" cy="576262"/>
            </a:xfrm>
          </p:grpSpPr>
          <p:grpSp>
            <p:nvGrpSpPr>
              <p:cNvPr id="58" name="组合 25">
                <a:extLst>
                  <a:ext uri="{FF2B5EF4-FFF2-40B4-BE49-F238E27FC236}">
                    <a16:creationId xmlns:a16="http://schemas.microsoft.com/office/drawing/2014/main" id="{D16CA7D7-3551-47F5-84D3-04E38036E54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5238489"/>
                <a:ext cx="576262" cy="576262"/>
                <a:chOff x="6170389" y="5747903"/>
                <a:chExt cx="576064" cy="576064"/>
              </a:xfrm>
            </p:grpSpPr>
            <p:sp>
              <p:nvSpPr>
                <p:cNvPr id="60" name="圆角矩形 14">
                  <a:extLst>
                    <a:ext uri="{FF2B5EF4-FFF2-40B4-BE49-F238E27FC236}">
                      <a16:creationId xmlns:a16="http://schemas.microsoft.com/office/drawing/2014/main" id="{EA9033A6-460E-49C7-93E1-B35D02196E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5747903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28">
                  <a:extLst>
                    <a:ext uri="{FF2B5EF4-FFF2-40B4-BE49-F238E27FC236}">
                      <a16:creationId xmlns:a16="http://schemas.microsoft.com/office/drawing/2014/main" id="{929F2FE6-AFA6-4DAC-8A36-83A39EC0911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3383" y="5910861"/>
                  <a:ext cx="295907" cy="250148"/>
                </a:xfrm>
                <a:custGeom>
                  <a:avLst/>
                  <a:gdLst>
                    <a:gd name="T0" fmla="*/ 2147483646 w 923"/>
                    <a:gd name="T1" fmla="*/ 0 h 771"/>
                    <a:gd name="T2" fmla="*/ 2147483646 w 923"/>
                    <a:gd name="T3" fmla="*/ 2147483646 h 771"/>
                    <a:gd name="T4" fmla="*/ 2147483646 w 923"/>
                    <a:gd name="T5" fmla="*/ 2147483646 h 771"/>
                    <a:gd name="T6" fmla="*/ 2147483646 w 923"/>
                    <a:gd name="T7" fmla="*/ 2147483646 h 771"/>
                    <a:gd name="T8" fmla="*/ 2147483646 w 923"/>
                    <a:gd name="T9" fmla="*/ 2147483646 h 771"/>
                    <a:gd name="T10" fmla="*/ 2147483646 w 923"/>
                    <a:gd name="T11" fmla="*/ 2147483646 h 771"/>
                    <a:gd name="T12" fmla="*/ 2147483646 w 923"/>
                    <a:gd name="T13" fmla="*/ 2147483646 h 771"/>
                    <a:gd name="T14" fmla="*/ 2147483646 w 923"/>
                    <a:gd name="T15" fmla="*/ 2147483646 h 771"/>
                    <a:gd name="T16" fmla="*/ 2147483646 w 923"/>
                    <a:gd name="T17" fmla="*/ 2147483646 h 771"/>
                    <a:gd name="T18" fmla="*/ 2147483646 w 923"/>
                    <a:gd name="T19" fmla="*/ 2147483646 h 771"/>
                    <a:gd name="T20" fmla="*/ 2147483646 w 923"/>
                    <a:gd name="T21" fmla="*/ 2147483646 h 771"/>
                    <a:gd name="T22" fmla="*/ 2147483646 w 923"/>
                    <a:gd name="T23" fmla="*/ 2147483646 h 771"/>
                    <a:gd name="T24" fmla="*/ 2147483646 w 923"/>
                    <a:gd name="T25" fmla="*/ 2147483646 h 771"/>
                    <a:gd name="T26" fmla="*/ 2147483646 w 923"/>
                    <a:gd name="T27" fmla="*/ 2147483646 h 771"/>
                    <a:gd name="T28" fmla="*/ 2147483646 w 923"/>
                    <a:gd name="T29" fmla="*/ 2147483646 h 771"/>
                    <a:gd name="T30" fmla="*/ 2147483646 w 923"/>
                    <a:gd name="T31" fmla="*/ 2147483646 h 771"/>
                    <a:gd name="T32" fmla="*/ 2147483646 w 923"/>
                    <a:gd name="T33" fmla="*/ 2147483646 h 771"/>
                    <a:gd name="T34" fmla="*/ 2147483646 w 923"/>
                    <a:gd name="T35" fmla="*/ 2147483646 h 771"/>
                    <a:gd name="T36" fmla="*/ 2147483646 w 923"/>
                    <a:gd name="T37" fmla="*/ 2147483646 h 771"/>
                    <a:gd name="T38" fmla="*/ 2147483646 w 923"/>
                    <a:gd name="T39" fmla="*/ 2147483646 h 771"/>
                    <a:gd name="T40" fmla="*/ 2147483646 w 923"/>
                    <a:gd name="T41" fmla="*/ 2147483646 h 771"/>
                    <a:gd name="T42" fmla="*/ 2147483646 w 923"/>
                    <a:gd name="T43" fmla="*/ 2147483646 h 771"/>
                    <a:gd name="T44" fmla="*/ 2147483646 w 923"/>
                    <a:gd name="T45" fmla="*/ 2147483646 h 771"/>
                    <a:gd name="T46" fmla="*/ 2147483646 w 923"/>
                    <a:gd name="T47" fmla="*/ 2147483646 h 771"/>
                    <a:gd name="T48" fmla="*/ 2147483646 w 923"/>
                    <a:gd name="T49" fmla="*/ 2147483646 h 771"/>
                    <a:gd name="T50" fmla="*/ 2147483646 w 923"/>
                    <a:gd name="T51" fmla="*/ 2147483646 h 771"/>
                    <a:gd name="T52" fmla="*/ 2147483646 w 923"/>
                    <a:gd name="T53" fmla="*/ 2147483646 h 771"/>
                    <a:gd name="T54" fmla="*/ 2147483646 w 923"/>
                    <a:gd name="T55" fmla="*/ 2147483646 h 771"/>
                    <a:gd name="T56" fmla="*/ 2147483646 w 923"/>
                    <a:gd name="T57" fmla="*/ 2147483646 h 771"/>
                    <a:gd name="T58" fmla="*/ 2147483646 w 923"/>
                    <a:gd name="T59" fmla="*/ 2147483646 h 771"/>
                    <a:gd name="T60" fmla="*/ 2147483646 w 923"/>
                    <a:gd name="T61" fmla="*/ 2147483646 h 771"/>
                    <a:gd name="T62" fmla="*/ 2147483646 w 923"/>
                    <a:gd name="T63" fmla="*/ 2147483646 h 771"/>
                    <a:gd name="T64" fmla="*/ 2147483646 w 923"/>
                    <a:gd name="T65" fmla="*/ 2147483646 h 771"/>
                    <a:gd name="T66" fmla="*/ 2147483646 w 923"/>
                    <a:gd name="T67" fmla="*/ 2147483646 h 771"/>
                    <a:gd name="T68" fmla="*/ 2147483646 w 923"/>
                    <a:gd name="T69" fmla="*/ 2147483646 h 771"/>
                    <a:gd name="T70" fmla="*/ 2147483646 w 923"/>
                    <a:gd name="T71" fmla="*/ 2147483646 h 771"/>
                    <a:gd name="T72" fmla="*/ 2147483646 w 923"/>
                    <a:gd name="T73" fmla="*/ 2147483646 h 771"/>
                    <a:gd name="T74" fmla="*/ 2147483646 w 923"/>
                    <a:gd name="T75" fmla="*/ 2147483646 h 771"/>
                    <a:gd name="T76" fmla="*/ 0 w 923"/>
                    <a:gd name="T77" fmla="*/ 2147483646 h 771"/>
                    <a:gd name="T78" fmla="*/ 2147483646 w 923"/>
                    <a:gd name="T79" fmla="*/ 2147483646 h 77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923" h="771">
                      <a:moveTo>
                        <a:pt x="303" y="0"/>
                      </a:moveTo>
                      <a:lnTo>
                        <a:pt x="819" y="0"/>
                      </a:lnTo>
                      <a:cubicBezTo>
                        <a:pt x="848" y="0"/>
                        <a:pt x="873" y="12"/>
                        <a:pt x="892" y="31"/>
                      </a:cubicBezTo>
                      <a:cubicBezTo>
                        <a:pt x="911" y="50"/>
                        <a:pt x="923" y="76"/>
                        <a:pt x="923" y="104"/>
                      </a:cubicBezTo>
                      <a:lnTo>
                        <a:pt x="923" y="313"/>
                      </a:lnTo>
                      <a:cubicBezTo>
                        <a:pt x="923" y="341"/>
                        <a:pt x="911" y="367"/>
                        <a:pt x="892" y="386"/>
                      </a:cubicBezTo>
                      <a:cubicBezTo>
                        <a:pt x="873" y="405"/>
                        <a:pt x="848" y="416"/>
                        <a:pt x="819" y="416"/>
                      </a:cubicBezTo>
                      <a:lnTo>
                        <a:pt x="737" y="416"/>
                      </a:lnTo>
                      <a:lnTo>
                        <a:pt x="626" y="553"/>
                      </a:lnTo>
                      <a:lnTo>
                        <a:pt x="584" y="605"/>
                      </a:lnTo>
                      <a:lnTo>
                        <a:pt x="584" y="537"/>
                      </a:lnTo>
                      <a:lnTo>
                        <a:pt x="584" y="416"/>
                      </a:lnTo>
                      <a:lnTo>
                        <a:pt x="494" y="416"/>
                      </a:lnTo>
                      <a:cubicBezTo>
                        <a:pt x="499" y="401"/>
                        <a:pt x="502" y="385"/>
                        <a:pt x="502" y="368"/>
                      </a:cubicBezTo>
                      <a:lnTo>
                        <a:pt x="608" y="368"/>
                      </a:lnTo>
                      <a:lnTo>
                        <a:pt x="632" y="368"/>
                      </a:lnTo>
                      <a:lnTo>
                        <a:pt x="632" y="392"/>
                      </a:lnTo>
                      <a:lnTo>
                        <a:pt x="632" y="470"/>
                      </a:lnTo>
                      <a:lnTo>
                        <a:pt x="707" y="377"/>
                      </a:lnTo>
                      <a:lnTo>
                        <a:pt x="714" y="368"/>
                      </a:lnTo>
                      <a:lnTo>
                        <a:pt x="726" y="368"/>
                      </a:lnTo>
                      <a:lnTo>
                        <a:pt x="819" y="368"/>
                      </a:lnTo>
                      <a:cubicBezTo>
                        <a:pt x="834" y="368"/>
                        <a:pt x="848" y="362"/>
                        <a:pt x="858" y="352"/>
                      </a:cubicBezTo>
                      <a:cubicBezTo>
                        <a:pt x="868" y="342"/>
                        <a:pt x="875" y="328"/>
                        <a:pt x="875" y="313"/>
                      </a:cubicBezTo>
                      <a:lnTo>
                        <a:pt x="875" y="104"/>
                      </a:lnTo>
                      <a:cubicBezTo>
                        <a:pt x="875" y="89"/>
                        <a:pt x="868" y="75"/>
                        <a:pt x="858" y="65"/>
                      </a:cubicBezTo>
                      <a:cubicBezTo>
                        <a:pt x="848" y="55"/>
                        <a:pt x="834" y="48"/>
                        <a:pt x="819" y="48"/>
                      </a:cubicBezTo>
                      <a:lnTo>
                        <a:pt x="303" y="48"/>
                      </a:lnTo>
                      <a:cubicBezTo>
                        <a:pt x="288" y="48"/>
                        <a:pt x="274" y="55"/>
                        <a:pt x="264" y="65"/>
                      </a:cubicBezTo>
                      <a:cubicBezTo>
                        <a:pt x="253" y="75"/>
                        <a:pt x="247" y="89"/>
                        <a:pt x="247" y="104"/>
                      </a:cubicBezTo>
                      <a:lnTo>
                        <a:pt x="247" y="293"/>
                      </a:lnTo>
                      <a:cubicBezTo>
                        <a:pt x="235" y="311"/>
                        <a:pt x="228" y="333"/>
                        <a:pt x="226" y="356"/>
                      </a:cubicBezTo>
                      <a:cubicBezTo>
                        <a:pt x="219" y="347"/>
                        <a:pt x="210" y="338"/>
                        <a:pt x="201" y="332"/>
                      </a:cubicBezTo>
                      <a:cubicBezTo>
                        <a:pt x="200" y="325"/>
                        <a:pt x="199" y="319"/>
                        <a:pt x="199" y="313"/>
                      </a:cubicBezTo>
                      <a:lnTo>
                        <a:pt x="199" y="104"/>
                      </a:lnTo>
                      <a:cubicBezTo>
                        <a:pt x="199" y="76"/>
                        <a:pt x="211" y="50"/>
                        <a:pt x="230" y="31"/>
                      </a:cubicBezTo>
                      <a:cubicBezTo>
                        <a:pt x="248" y="12"/>
                        <a:pt x="274" y="0"/>
                        <a:pt x="303" y="0"/>
                      </a:cubicBezTo>
                      <a:close/>
                      <a:moveTo>
                        <a:pt x="130" y="344"/>
                      </a:moveTo>
                      <a:lnTo>
                        <a:pt x="130" y="344"/>
                      </a:lnTo>
                      <a:cubicBezTo>
                        <a:pt x="83" y="344"/>
                        <a:pt x="45" y="382"/>
                        <a:pt x="45" y="429"/>
                      </a:cubicBezTo>
                      <a:cubicBezTo>
                        <a:pt x="45" y="476"/>
                        <a:pt x="83" y="514"/>
                        <a:pt x="130" y="514"/>
                      </a:cubicBezTo>
                      <a:cubicBezTo>
                        <a:pt x="177" y="514"/>
                        <a:pt x="215" y="476"/>
                        <a:pt x="215" y="429"/>
                      </a:cubicBezTo>
                      <a:cubicBezTo>
                        <a:pt x="215" y="382"/>
                        <a:pt x="177" y="344"/>
                        <a:pt x="130" y="344"/>
                      </a:cubicBezTo>
                      <a:close/>
                      <a:moveTo>
                        <a:pt x="364" y="265"/>
                      </a:moveTo>
                      <a:lnTo>
                        <a:pt x="364" y="265"/>
                      </a:lnTo>
                      <a:cubicBezTo>
                        <a:pt x="307" y="265"/>
                        <a:pt x="261" y="311"/>
                        <a:pt x="261" y="368"/>
                      </a:cubicBezTo>
                      <a:cubicBezTo>
                        <a:pt x="261" y="425"/>
                        <a:pt x="307" y="471"/>
                        <a:pt x="364" y="471"/>
                      </a:cubicBezTo>
                      <a:cubicBezTo>
                        <a:pt x="420" y="471"/>
                        <a:pt x="466" y="425"/>
                        <a:pt x="466" y="368"/>
                      </a:cubicBezTo>
                      <a:cubicBezTo>
                        <a:pt x="466" y="311"/>
                        <a:pt x="420" y="265"/>
                        <a:pt x="364" y="265"/>
                      </a:cubicBezTo>
                      <a:close/>
                      <a:moveTo>
                        <a:pt x="274" y="748"/>
                      </a:moveTo>
                      <a:lnTo>
                        <a:pt x="274" y="748"/>
                      </a:lnTo>
                      <a:lnTo>
                        <a:pt x="274" y="601"/>
                      </a:lnTo>
                      <a:lnTo>
                        <a:pt x="285" y="601"/>
                      </a:lnTo>
                      <a:lnTo>
                        <a:pt x="285" y="748"/>
                      </a:lnTo>
                      <a:lnTo>
                        <a:pt x="285" y="771"/>
                      </a:lnTo>
                      <a:lnTo>
                        <a:pt x="446" y="771"/>
                      </a:lnTo>
                      <a:lnTo>
                        <a:pt x="446" y="748"/>
                      </a:lnTo>
                      <a:lnTo>
                        <a:pt x="446" y="601"/>
                      </a:lnTo>
                      <a:lnTo>
                        <a:pt x="457" y="601"/>
                      </a:lnTo>
                      <a:lnTo>
                        <a:pt x="457" y="748"/>
                      </a:lnTo>
                      <a:lnTo>
                        <a:pt x="522" y="748"/>
                      </a:lnTo>
                      <a:lnTo>
                        <a:pt x="522" y="548"/>
                      </a:lnTo>
                      <a:cubicBezTo>
                        <a:pt x="522" y="512"/>
                        <a:pt x="493" y="483"/>
                        <a:pt x="458" y="483"/>
                      </a:cubicBezTo>
                      <a:cubicBezTo>
                        <a:pt x="262" y="483"/>
                        <a:pt x="468" y="483"/>
                        <a:pt x="271" y="483"/>
                      </a:cubicBezTo>
                      <a:cubicBezTo>
                        <a:pt x="236" y="483"/>
                        <a:pt x="207" y="512"/>
                        <a:pt x="207" y="548"/>
                      </a:cubicBezTo>
                      <a:lnTo>
                        <a:pt x="207" y="748"/>
                      </a:lnTo>
                      <a:cubicBezTo>
                        <a:pt x="218" y="748"/>
                        <a:pt x="245" y="748"/>
                        <a:pt x="274" y="748"/>
                      </a:cubicBezTo>
                      <a:close/>
                      <a:moveTo>
                        <a:pt x="55" y="743"/>
                      </a:moveTo>
                      <a:lnTo>
                        <a:pt x="55" y="743"/>
                      </a:lnTo>
                      <a:lnTo>
                        <a:pt x="55" y="622"/>
                      </a:lnTo>
                      <a:lnTo>
                        <a:pt x="65" y="622"/>
                      </a:lnTo>
                      <a:lnTo>
                        <a:pt x="65" y="743"/>
                      </a:lnTo>
                      <a:lnTo>
                        <a:pt x="65" y="757"/>
                      </a:lnTo>
                      <a:lnTo>
                        <a:pt x="174" y="757"/>
                      </a:lnTo>
                      <a:lnTo>
                        <a:pt x="174" y="548"/>
                      </a:lnTo>
                      <a:cubicBezTo>
                        <a:pt x="174" y="540"/>
                        <a:pt x="175" y="532"/>
                        <a:pt x="177" y="524"/>
                      </a:cubicBezTo>
                      <a:lnTo>
                        <a:pt x="53" y="524"/>
                      </a:lnTo>
                      <a:cubicBezTo>
                        <a:pt x="24" y="524"/>
                        <a:pt x="0" y="548"/>
                        <a:pt x="0" y="577"/>
                      </a:cubicBezTo>
                      <a:lnTo>
                        <a:pt x="0" y="743"/>
                      </a:lnTo>
                      <a:cubicBezTo>
                        <a:pt x="10" y="743"/>
                        <a:pt x="32" y="743"/>
                        <a:pt x="55" y="7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TextBox 59">
                <a:extLst>
                  <a:ext uri="{FF2B5EF4-FFF2-40B4-BE49-F238E27FC236}">
                    <a16:creationId xmlns:a16="http://schemas.microsoft.com/office/drawing/2014/main" id="{D9887792-86A4-4418-A37B-F8A7C1D2D6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2534" y="5253187"/>
                <a:ext cx="2940050" cy="5098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24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相关建议和结论</a:t>
                </a: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FB94B102-2F7F-439E-AA6A-A21A976A4C26}"/>
                </a:ext>
              </a:extLst>
            </p:cNvPr>
            <p:cNvGrpSpPr/>
            <p:nvPr/>
          </p:nvGrpSpPr>
          <p:grpSpPr>
            <a:xfrm>
              <a:off x="1421503" y="801950"/>
              <a:ext cx="4171536" cy="45719"/>
              <a:chOff x="1421503" y="801950"/>
              <a:chExt cx="4171536" cy="45719"/>
            </a:xfrm>
          </p:grpSpPr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E266FDEB-5DD2-4672-8FC1-A67AD7360264}"/>
                  </a:ext>
                </a:extLst>
              </p:cNvPr>
              <p:cNvCxnSpPr/>
              <p:nvPr/>
            </p:nvCxnSpPr>
            <p:spPr>
              <a:xfrm flipH="1">
                <a:off x="1436488" y="843249"/>
                <a:ext cx="4156551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2F98FB48-20C3-49AC-AEA8-99EA4DDBF545}"/>
                  </a:ext>
                </a:extLst>
              </p:cNvPr>
              <p:cNvSpPr/>
              <p:nvPr/>
            </p:nvSpPr>
            <p:spPr>
              <a:xfrm flipH="1">
                <a:off x="1421503" y="801950"/>
                <a:ext cx="950535" cy="45719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5E9AFA4-E7DD-4A4E-A8D1-D44B57097591}"/>
              </a:ext>
            </a:extLst>
          </p:cNvPr>
          <p:cNvGrpSpPr/>
          <p:nvPr/>
        </p:nvGrpSpPr>
        <p:grpSpPr>
          <a:xfrm>
            <a:off x="6833158" y="2622246"/>
            <a:ext cx="4072877" cy="868568"/>
            <a:chOff x="6798184" y="1678126"/>
            <a:chExt cx="5149474" cy="919651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EE29E1CF-D5B2-45E5-AD5C-D048A63EC897}"/>
                </a:ext>
              </a:extLst>
            </p:cNvPr>
            <p:cNvSpPr/>
            <p:nvPr/>
          </p:nvSpPr>
          <p:spPr>
            <a:xfrm>
              <a:off x="6798184" y="2030750"/>
              <a:ext cx="5149474" cy="5670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9B9EABB8-45C7-4401-A0F1-B16E3FD9DF06}"/>
                </a:ext>
              </a:extLst>
            </p:cNvPr>
            <p:cNvSpPr/>
            <p:nvPr/>
          </p:nvSpPr>
          <p:spPr>
            <a:xfrm>
              <a:off x="6798184" y="1678126"/>
              <a:ext cx="2241974" cy="4293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342900">
                <a:lnSpc>
                  <a:spcPct val="120000"/>
                </a:lnSpc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rgbClr val="313D51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C02495A-A20D-48F4-834B-6D1DED7D4C3B}"/>
              </a:ext>
            </a:extLst>
          </p:cNvPr>
          <p:cNvGrpSpPr/>
          <p:nvPr/>
        </p:nvGrpSpPr>
        <p:grpSpPr>
          <a:xfrm>
            <a:off x="6833158" y="3542306"/>
            <a:ext cx="4072877" cy="868568"/>
            <a:chOff x="6798184" y="1678126"/>
            <a:chExt cx="5149474" cy="919651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2AC58290-39CE-429A-9BAD-E06319CC4863}"/>
                </a:ext>
              </a:extLst>
            </p:cNvPr>
            <p:cNvSpPr/>
            <p:nvPr/>
          </p:nvSpPr>
          <p:spPr>
            <a:xfrm>
              <a:off x="6798184" y="2030750"/>
              <a:ext cx="5149474" cy="5670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98A1D84B-B557-462D-B28B-9BD9573A05B2}"/>
                </a:ext>
              </a:extLst>
            </p:cNvPr>
            <p:cNvSpPr/>
            <p:nvPr/>
          </p:nvSpPr>
          <p:spPr>
            <a:xfrm>
              <a:off x="6798184" y="1678126"/>
              <a:ext cx="2241974" cy="4293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342900">
                <a:lnSpc>
                  <a:spcPct val="120000"/>
                </a:lnSpc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rgbClr val="313D51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D069B86-A1A6-4910-AD5F-31107C3264D5}"/>
              </a:ext>
            </a:extLst>
          </p:cNvPr>
          <p:cNvGrpSpPr/>
          <p:nvPr/>
        </p:nvGrpSpPr>
        <p:grpSpPr>
          <a:xfrm>
            <a:off x="6833158" y="4482419"/>
            <a:ext cx="4072877" cy="868568"/>
            <a:chOff x="6798184" y="1678126"/>
            <a:chExt cx="5149474" cy="919651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479476A4-2D84-4CFF-90DA-8FFBC6EB9816}"/>
                </a:ext>
              </a:extLst>
            </p:cNvPr>
            <p:cNvSpPr/>
            <p:nvPr/>
          </p:nvSpPr>
          <p:spPr>
            <a:xfrm>
              <a:off x="6798184" y="2030750"/>
              <a:ext cx="5149474" cy="5670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6370C05D-A363-4A4F-8137-1E90FAB0C90D}"/>
                </a:ext>
              </a:extLst>
            </p:cNvPr>
            <p:cNvSpPr/>
            <p:nvPr/>
          </p:nvSpPr>
          <p:spPr>
            <a:xfrm>
              <a:off x="6798184" y="1678126"/>
              <a:ext cx="2241974" cy="4293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342900">
                <a:lnSpc>
                  <a:spcPct val="120000"/>
                </a:lnSpc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rgbClr val="313D51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4043392-455F-41FB-97A1-D514698F78ED}"/>
              </a:ext>
            </a:extLst>
          </p:cNvPr>
          <p:cNvSpPr/>
          <p:nvPr/>
        </p:nvSpPr>
        <p:spPr>
          <a:xfrm>
            <a:off x="1416050" y="1577321"/>
            <a:ext cx="3449899" cy="3826985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0276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09359" y="1726889"/>
            <a:ext cx="978986" cy="1172198"/>
            <a:chOff x="964390" y="1912008"/>
            <a:chExt cx="1144622" cy="1370524"/>
          </a:xfrm>
        </p:grpSpPr>
        <p:grpSp>
          <p:nvGrpSpPr>
            <p:cNvPr id="8" name="组合 7"/>
            <p:cNvGrpSpPr/>
            <p:nvPr/>
          </p:nvGrpSpPr>
          <p:grpSpPr>
            <a:xfrm>
              <a:off x="1079211" y="2016919"/>
              <a:ext cx="914982" cy="1265613"/>
              <a:chOff x="1135555" y="1996465"/>
              <a:chExt cx="960161" cy="1328106"/>
            </a:xfrm>
          </p:grpSpPr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1135555" y="1996465"/>
                <a:ext cx="960161" cy="888555"/>
              </a:xfrm>
              <a:custGeom>
                <a:avLst/>
                <a:gdLst>
                  <a:gd name="T0" fmla="*/ 1297 w 2136"/>
                  <a:gd name="T1" fmla="*/ 1868 h 1968"/>
                  <a:gd name="T2" fmla="*/ 1068 w 2136"/>
                  <a:gd name="T3" fmla="*/ 1815 h 1968"/>
                  <a:gd name="T4" fmla="*/ 839 w 2136"/>
                  <a:gd name="T5" fmla="*/ 1868 h 1968"/>
                  <a:gd name="T6" fmla="*/ 415 w 2136"/>
                  <a:gd name="T7" fmla="*/ 1620 h 1968"/>
                  <a:gd name="T8" fmla="*/ 347 w 2136"/>
                  <a:gd name="T9" fmla="*/ 1399 h 1968"/>
                  <a:gd name="T10" fmla="*/ 189 w 2136"/>
                  <a:gd name="T11" fmla="*/ 1229 h 1968"/>
                  <a:gd name="T12" fmla="*/ 189 w 2136"/>
                  <a:gd name="T13" fmla="*/ 736 h 1968"/>
                  <a:gd name="T14" fmla="*/ 347 w 2136"/>
                  <a:gd name="T15" fmla="*/ 566 h 1968"/>
                  <a:gd name="T16" fmla="*/ 415 w 2136"/>
                  <a:gd name="T17" fmla="*/ 345 h 1968"/>
                  <a:gd name="T18" fmla="*/ 844 w 2136"/>
                  <a:gd name="T19" fmla="*/ 99 h 1968"/>
                  <a:gd name="T20" fmla="*/ 1068 w 2136"/>
                  <a:gd name="T21" fmla="*/ 150 h 1968"/>
                  <a:gd name="T22" fmla="*/ 1293 w 2136"/>
                  <a:gd name="T23" fmla="*/ 98 h 1968"/>
                  <a:gd name="T24" fmla="*/ 1580 w 2136"/>
                  <a:gd name="T25" fmla="*/ 102 h 1968"/>
                  <a:gd name="T26" fmla="*/ 1721 w 2136"/>
                  <a:gd name="T27" fmla="*/ 345 h 1968"/>
                  <a:gd name="T28" fmla="*/ 1789 w 2136"/>
                  <a:gd name="T29" fmla="*/ 566 h 1968"/>
                  <a:gd name="T30" fmla="*/ 1947 w 2136"/>
                  <a:gd name="T31" fmla="*/ 736 h 1968"/>
                  <a:gd name="T32" fmla="*/ 1948 w 2136"/>
                  <a:gd name="T33" fmla="*/ 1228 h 1968"/>
                  <a:gd name="T34" fmla="*/ 1789 w 2136"/>
                  <a:gd name="T35" fmla="*/ 1399 h 1968"/>
                  <a:gd name="T36" fmla="*/ 1721 w 2136"/>
                  <a:gd name="T37" fmla="*/ 1621 h 1968"/>
                  <a:gd name="T38" fmla="*/ 1297 w 2136"/>
                  <a:gd name="T39" fmla="*/ 1868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36" h="1968">
                    <a:moveTo>
                      <a:pt x="1297" y="1868"/>
                    </a:moveTo>
                    <a:cubicBezTo>
                      <a:pt x="1228" y="1834"/>
                      <a:pt x="1150" y="1815"/>
                      <a:pt x="1068" y="1815"/>
                    </a:cubicBezTo>
                    <a:cubicBezTo>
                      <a:pt x="986" y="1815"/>
                      <a:pt x="908" y="1834"/>
                      <a:pt x="839" y="1868"/>
                    </a:cubicBezTo>
                    <a:cubicBezTo>
                      <a:pt x="636" y="1968"/>
                      <a:pt x="431" y="1843"/>
                      <a:pt x="415" y="1620"/>
                    </a:cubicBezTo>
                    <a:cubicBezTo>
                      <a:pt x="409" y="1544"/>
                      <a:pt x="387" y="1469"/>
                      <a:pt x="347" y="1399"/>
                    </a:cubicBezTo>
                    <a:cubicBezTo>
                      <a:pt x="306" y="1329"/>
                      <a:pt x="252" y="1271"/>
                      <a:pt x="189" y="1229"/>
                    </a:cubicBezTo>
                    <a:cubicBezTo>
                      <a:pt x="0" y="1101"/>
                      <a:pt x="1" y="863"/>
                      <a:pt x="189" y="736"/>
                    </a:cubicBezTo>
                    <a:cubicBezTo>
                      <a:pt x="252" y="693"/>
                      <a:pt x="306" y="636"/>
                      <a:pt x="347" y="566"/>
                    </a:cubicBezTo>
                    <a:cubicBezTo>
                      <a:pt x="387" y="496"/>
                      <a:pt x="409" y="420"/>
                      <a:pt x="415" y="345"/>
                    </a:cubicBezTo>
                    <a:cubicBezTo>
                      <a:pt x="431" y="114"/>
                      <a:pt x="638" y="0"/>
                      <a:pt x="844" y="99"/>
                    </a:cubicBezTo>
                    <a:cubicBezTo>
                      <a:pt x="912" y="131"/>
                      <a:pt x="988" y="150"/>
                      <a:pt x="1068" y="150"/>
                    </a:cubicBezTo>
                    <a:cubicBezTo>
                      <a:pt x="1149" y="150"/>
                      <a:pt x="1225" y="131"/>
                      <a:pt x="1293" y="98"/>
                    </a:cubicBezTo>
                    <a:cubicBezTo>
                      <a:pt x="1397" y="48"/>
                      <a:pt x="1501" y="54"/>
                      <a:pt x="1580" y="102"/>
                    </a:cubicBezTo>
                    <a:cubicBezTo>
                      <a:pt x="1658" y="148"/>
                      <a:pt x="1713" y="235"/>
                      <a:pt x="1721" y="345"/>
                    </a:cubicBezTo>
                    <a:cubicBezTo>
                      <a:pt x="1726" y="420"/>
                      <a:pt x="1748" y="496"/>
                      <a:pt x="1789" y="566"/>
                    </a:cubicBezTo>
                    <a:cubicBezTo>
                      <a:pt x="1829" y="636"/>
                      <a:pt x="1884" y="693"/>
                      <a:pt x="1947" y="736"/>
                    </a:cubicBezTo>
                    <a:cubicBezTo>
                      <a:pt x="2132" y="862"/>
                      <a:pt x="2136" y="1102"/>
                      <a:pt x="1948" y="1228"/>
                    </a:cubicBezTo>
                    <a:cubicBezTo>
                      <a:pt x="1885" y="1270"/>
                      <a:pt x="1829" y="1328"/>
                      <a:pt x="1789" y="1399"/>
                    </a:cubicBezTo>
                    <a:cubicBezTo>
                      <a:pt x="1748" y="1469"/>
                      <a:pt x="1726" y="1545"/>
                      <a:pt x="1721" y="1621"/>
                    </a:cubicBezTo>
                    <a:cubicBezTo>
                      <a:pt x="1705" y="1843"/>
                      <a:pt x="1499" y="1968"/>
                      <a:pt x="1297" y="1868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6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TextBox 50"/>
              <p:cNvSpPr txBox="1"/>
              <p:nvPr/>
            </p:nvSpPr>
            <p:spPr>
              <a:xfrm>
                <a:off x="1392367" y="2109505"/>
                <a:ext cx="423174" cy="12150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auto">
            <a:xfrm rot="1800000">
              <a:off x="964390" y="1912008"/>
              <a:ext cx="1144622" cy="1057466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rgbClr val="313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0" name="TextBox 42"/>
          <p:cNvSpPr txBox="1"/>
          <p:nvPr/>
        </p:nvSpPr>
        <p:spPr>
          <a:xfrm>
            <a:off x="3047188" y="2099810"/>
            <a:ext cx="2491463" cy="430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41" name="TextBox 43"/>
          <p:cNvSpPr txBox="1"/>
          <p:nvPr/>
        </p:nvSpPr>
        <p:spPr>
          <a:xfrm>
            <a:off x="3047189" y="1759393"/>
            <a:ext cx="1645855" cy="313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结论一</a:t>
            </a:r>
          </a:p>
        </p:txBody>
      </p:sp>
      <p:sp>
        <p:nvSpPr>
          <p:cNvPr id="145" name="TextBox 42"/>
          <p:cNvSpPr txBox="1"/>
          <p:nvPr/>
        </p:nvSpPr>
        <p:spPr>
          <a:xfrm>
            <a:off x="3047188" y="3520181"/>
            <a:ext cx="2491463" cy="430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46" name="TextBox 43"/>
          <p:cNvSpPr txBox="1"/>
          <p:nvPr/>
        </p:nvSpPr>
        <p:spPr>
          <a:xfrm>
            <a:off x="3047189" y="3179764"/>
            <a:ext cx="1645855" cy="313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结论二</a:t>
            </a:r>
          </a:p>
        </p:txBody>
      </p:sp>
      <p:sp>
        <p:nvSpPr>
          <p:cNvPr id="155" name="TextBox 42"/>
          <p:cNvSpPr txBox="1"/>
          <p:nvPr/>
        </p:nvSpPr>
        <p:spPr>
          <a:xfrm>
            <a:off x="7960468" y="2099810"/>
            <a:ext cx="2491463" cy="430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56" name="TextBox 43"/>
          <p:cNvSpPr txBox="1"/>
          <p:nvPr/>
        </p:nvSpPr>
        <p:spPr>
          <a:xfrm>
            <a:off x="7960469" y="1759393"/>
            <a:ext cx="1645855" cy="313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结论四</a:t>
            </a:r>
          </a:p>
        </p:txBody>
      </p:sp>
      <p:sp>
        <p:nvSpPr>
          <p:cNvPr id="160" name="TextBox 42"/>
          <p:cNvSpPr txBox="1"/>
          <p:nvPr/>
        </p:nvSpPr>
        <p:spPr>
          <a:xfrm>
            <a:off x="7960468" y="3520181"/>
            <a:ext cx="2491463" cy="430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61" name="TextBox 43"/>
          <p:cNvSpPr txBox="1"/>
          <p:nvPr/>
        </p:nvSpPr>
        <p:spPr>
          <a:xfrm>
            <a:off x="7960469" y="3179764"/>
            <a:ext cx="1645855" cy="313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结论五</a:t>
            </a:r>
          </a:p>
        </p:txBody>
      </p:sp>
      <p:sp>
        <p:nvSpPr>
          <p:cNvPr id="57" name="TextBox 42"/>
          <p:cNvSpPr txBox="1"/>
          <p:nvPr/>
        </p:nvSpPr>
        <p:spPr>
          <a:xfrm>
            <a:off x="3047188" y="4890867"/>
            <a:ext cx="2491463" cy="430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8" name="TextBox 43"/>
          <p:cNvSpPr txBox="1"/>
          <p:nvPr/>
        </p:nvSpPr>
        <p:spPr>
          <a:xfrm>
            <a:off x="3047189" y="4550450"/>
            <a:ext cx="1645855" cy="313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结论三</a:t>
            </a:r>
          </a:p>
        </p:txBody>
      </p:sp>
      <p:sp>
        <p:nvSpPr>
          <p:cNvPr id="83" name="TextBox 42"/>
          <p:cNvSpPr txBox="1"/>
          <p:nvPr/>
        </p:nvSpPr>
        <p:spPr>
          <a:xfrm>
            <a:off x="7960468" y="4890867"/>
            <a:ext cx="2491463" cy="430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4" name="TextBox 43"/>
          <p:cNvSpPr txBox="1"/>
          <p:nvPr/>
        </p:nvSpPr>
        <p:spPr>
          <a:xfrm>
            <a:off x="7960469" y="4550450"/>
            <a:ext cx="1645855" cy="313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结论六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1909359" y="3098334"/>
            <a:ext cx="978986" cy="1163146"/>
            <a:chOff x="964390" y="1912008"/>
            <a:chExt cx="1144622" cy="1359941"/>
          </a:xfrm>
        </p:grpSpPr>
        <p:grpSp>
          <p:nvGrpSpPr>
            <p:cNvPr id="43" name="组合 42"/>
            <p:cNvGrpSpPr/>
            <p:nvPr/>
          </p:nvGrpSpPr>
          <p:grpSpPr>
            <a:xfrm>
              <a:off x="1079211" y="2016920"/>
              <a:ext cx="914982" cy="1255029"/>
              <a:chOff x="1135555" y="1996465"/>
              <a:chExt cx="960161" cy="1316999"/>
            </a:xfrm>
          </p:grpSpPr>
          <p:sp>
            <p:nvSpPr>
              <p:cNvPr id="45" name="Freeform 7"/>
              <p:cNvSpPr>
                <a:spLocks/>
              </p:cNvSpPr>
              <p:nvPr/>
            </p:nvSpPr>
            <p:spPr bwMode="auto">
              <a:xfrm>
                <a:off x="1135555" y="1996465"/>
                <a:ext cx="960161" cy="888555"/>
              </a:xfrm>
              <a:custGeom>
                <a:avLst/>
                <a:gdLst>
                  <a:gd name="T0" fmla="*/ 1297 w 2136"/>
                  <a:gd name="T1" fmla="*/ 1868 h 1968"/>
                  <a:gd name="T2" fmla="*/ 1068 w 2136"/>
                  <a:gd name="T3" fmla="*/ 1815 h 1968"/>
                  <a:gd name="T4" fmla="*/ 839 w 2136"/>
                  <a:gd name="T5" fmla="*/ 1868 h 1968"/>
                  <a:gd name="T6" fmla="*/ 415 w 2136"/>
                  <a:gd name="T7" fmla="*/ 1620 h 1968"/>
                  <a:gd name="T8" fmla="*/ 347 w 2136"/>
                  <a:gd name="T9" fmla="*/ 1399 h 1968"/>
                  <a:gd name="T10" fmla="*/ 189 w 2136"/>
                  <a:gd name="T11" fmla="*/ 1229 h 1968"/>
                  <a:gd name="T12" fmla="*/ 189 w 2136"/>
                  <a:gd name="T13" fmla="*/ 736 h 1968"/>
                  <a:gd name="T14" fmla="*/ 347 w 2136"/>
                  <a:gd name="T15" fmla="*/ 566 h 1968"/>
                  <a:gd name="T16" fmla="*/ 415 w 2136"/>
                  <a:gd name="T17" fmla="*/ 345 h 1968"/>
                  <a:gd name="T18" fmla="*/ 844 w 2136"/>
                  <a:gd name="T19" fmla="*/ 99 h 1968"/>
                  <a:gd name="T20" fmla="*/ 1068 w 2136"/>
                  <a:gd name="T21" fmla="*/ 150 h 1968"/>
                  <a:gd name="T22" fmla="*/ 1293 w 2136"/>
                  <a:gd name="T23" fmla="*/ 98 h 1968"/>
                  <a:gd name="T24" fmla="*/ 1580 w 2136"/>
                  <a:gd name="T25" fmla="*/ 102 h 1968"/>
                  <a:gd name="T26" fmla="*/ 1721 w 2136"/>
                  <a:gd name="T27" fmla="*/ 345 h 1968"/>
                  <a:gd name="T28" fmla="*/ 1789 w 2136"/>
                  <a:gd name="T29" fmla="*/ 566 h 1968"/>
                  <a:gd name="T30" fmla="*/ 1947 w 2136"/>
                  <a:gd name="T31" fmla="*/ 736 h 1968"/>
                  <a:gd name="T32" fmla="*/ 1948 w 2136"/>
                  <a:gd name="T33" fmla="*/ 1228 h 1968"/>
                  <a:gd name="T34" fmla="*/ 1789 w 2136"/>
                  <a:gd name="T35" fmla="*/ 1399 h 1968"/>
                  <a:gd name="T36" fmla="*/ 1721 w 2136"/>
                  <a:gd name="T37" fmla="*/ 1621 h 1968"/>
                  <a:gd name="T38" fmla="*/ 1297 w 2136"/>
                  <a:gd name="T39" fmla="*/ 1868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36" h="1968">
                    <a:moveTo>
                      <a:pt x="1297" y="1868"/>
                    </a:moveTo>
                    <a:cubicBezTo>
                      <a:pt x="1228" y="1834"/>
                      <a:pt x="1150" y="1815"/>
                      <a:pt x="1068" y="1815"/>
                    </a:cubicBezTo>
                    <a:cubicBezTo>
                      <a:pt x="986" y="1815"/>
                      <a:pt x="908" y="1834"/>
                      <a:pt x="839" y="1868"/>
                    </a:cubicBezTo>
                    <a:cubicBezTo>
                      <a:pt x="636" y="1968"/>
                      <a:pt x="431" y="1843"/>
                      <a:pt x="415" y="1620"/>
                    </a:cubicBezTo>
                    <a:cubicBezTo>
                      <a:pt x="409" y="1544"/>
                      <a:pt x="387" y="1469"/>
                      <a:pt x="347" y="1399"/>
                    </a:cubicBezTo>
                    <a:cubicBezTo>
                      <a:pt x="306" y="1329"/>
                      <a:pt x="252" y="1271"/>
                      <a:pt x="189" y="1229"/>
                    </a:cubicBezTo>
                    <a:cubicBezTo>
                      <a:pt x="0" y="1101"/>
                      <a:pt x="1" y="863"/>
                      <a:pt x="189" y="736"/>
                    </a:cubicBezTo>
                    <a:cubicBezTo>
                      <a:pt x="252" y="693"/>
                      <a:pt x="306" y="636"/>
                      <a:pt x="347" y="566"/>
                    </a:cubicBezTo>
                    <a:cubicBezTo>
                      <a:pt x="387" y="496"/>
                      <a:pt x="409" y="420"/>
                      <a:pt x="415" y="345"/>
                    </a:cubicBezTo>
                    <a:cubicBezTo>
                      <a:pt x="431" y="114"/>
                      <a:pt x="638" y="0"/>
                      <a:pt x="844" y="99"/>
                    </a:cubicBezTo>
                    <a:cubicBezTo>
                      <a:pt x="912" y="131"/>
                      <a:pt x="988" y="150"/>
                      <a:pt x="1068" y="150"/>
                    </a:cubicBezTo>
                    <a:cubicBezTo>
                      <a:pt x="1149" y="150"/>
                      <a:pt x="1225" y="131"/>
                      <a:pt x="1293" y="98"/>
                    </a:cubicBezTo>
                    <a:cubicBezTo>
                      <a:pt x="1397" y="48"/>
                      <a:pt x="1501" y="54"/>
                      <a:pt x="1580" y="102"/>
                    </a:cubicBezTo>
                    <a:cubicBezTo>
                      <a:pt x="1658" y="148"/>
                      <a:pt x="1713" y="235"/>
                      <a:pt x="1721" y="345"/>
                    </a:cubicBezTo>
                    <a:cubicBezTo>
                      <a:pt x="1726" y="420"/>
                      <a:pt x="1748" y="496"/>
                      <a:pt x="1789" y="566"/>
                    </a:cubicBezTo>
                    <a:cubicBezTo>
                      <a:pt x="1829" y="636"/>
                      <a:pt x="1884" y="693"/>
                      <a:pt x="1947" y="736"/>
                    </a:cubicBezTo>
                    <a:cubicBezTo>
                      <a:pt x="2132" y="862"/>
                      <a:pt x="2136" y="1102"/>
                      <a:pt x="1948" y="1228"/>
                    </a:cubicBezTo>
                    <a:cubicBezTo>
                      <a:pt x="1885" y="1270"/>
                      <a:pt x="1829" y="1328"/>
                      <a:pt x="1789" y="1399"/>
                    </a:cubicBezTo>
                    <a:cubicBezTo>
                      <a:pt x="1748" y="1469"/>
                      <a:pt x="1726" y="1545"/>
                      <a:pt x="1721" y="1621"/>
                    </a:cubicBezTo>
                    <a:cubicBezTo>
                      <a:pt x="1705" y="1843"/>
                      <a:pt x="1499" y="1968"/>
                      <a:pt x="1297" y="1868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6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TextBox 50"/>
              <p:cNvSpPr txBox="1"/>
              <p:nvPr/>
            </p:nvSpPr>
            <p:spPr>
              <a:xfrm>
                <a:off x="1360715" y="2098398"/>
                <a:ext cx="486480" cy="12150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  <p:sp>
          <p:nvSpPr>
            <p:cNvPr id="44" name="Freeform 6"/>
            <p:cNvSpPr>
              <a:spLocks/>
            </p:cNvSpPr>
            <p:nvPr/>
          </p:nvSpPr>
          <p:spPr bwMode="auto">
            <a:xfrm rot="1800000">
              <a:off x="964390" y="1912008"/>
              <a:ext cx="1144622" cy="1057466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rgbClr val="313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909359" y="4482845"/>
            <a:ext cx="978986" cy="904442"/>
            <a:chOff x="964390" y="1912008"/>
            <a:chExt cx="1144622" cy="1057466"/>
          </a:xfrm>
        </p:grpSpPr>
        <p:grpSp>
          <p:nvGrpSpPr>
            <p:cNvPr id="48" name="组合 47"/>
            <p:cNvGrpSpPr/>
            <p:nvPr/>
          </p:nvGrpSpPr>
          <p:grpSpPr>
            <a:xfrm>
              <a:off x="1079211" y="2016920"/>
              <a:ext cx="914982" cy="846745"/>
              <a:chOff x="1135555" y="1996465"/>
              <a:chExt cx="960161" cy="888555"/>
            </a:xfrm>
          </p:grpSpPr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1135555" y="1996465"/>
                <a:ext cx="960161" cy="888555"/>
              </a:xfrm>
              <a:custGeom>
                <a:avLst/>
                <a:gdLst>
                  <a:gd name="T0" fmla="*/ 1297 w 2136"/>
                  <a:gd name="T1" fmla="*/ 1868 h 1968"/>
                  <a:gd name="T2" fmla="*/ 1068 w 2136"/>
                  <a:gd name="T3" fmla="*/ 1815 h 1968"/>
                  <a:gd name="T4" fmla="*/ 839 w 2136"/>
                  <a:gd name="T5" fmla="*/ 1868 h 1968"/>
                  <a:gd name="T6" fmla="*/ 415 w 2136"/>
                  <a:gd name="T7" fmla="*/ 1620 h 1968"/>
                  <a:gd name="T8" fmla="*/ 347 w 2136"/>
                  <a:gd name="T9" fmla="*/ 1399 h 1968"/>
                  <a:gd name="T10" fmla="*/ 189 w 2136"/>
                  <a:gd name="T11" fmla="*/ 1229 h 1968"/>
                  <a:gd name="T12" fmla="*/ 189 w 2136"/>
                  <a:gd name="T13" fmla="*/ 736 h 1968"/>
                  <a:gd name="T14" fmla="*/ 347 w 2136"/>
                  <a:gd name="T15" fmla="*/ 566 h 1968"/>
                  <a:gd name="T16" fmla="*/ 415 w 2136"/>
                  <a:gd name="T17" fmla="*/ 345 h 1968"/>
                  <a:gd name="T18" fmla="*/ 844 w 2136"/>
                  <a:gd name="T19" fmla="*/ 99 h 1968"/>
                  <a:gd name="T20" fmla="*/ 1068 w 2136"/>
                  <a:gd name="T21" fmla="*/ 150 h 1968"/>
                  <a:gd name="T22" fmla="*/ 1293 w 2136"/>
                  <a:gd name="T23" fmla="*/ 98 h 1968"/>
                  <a:gd name="T24" fmla="*/ 1580 w 2136"/>
                  <a:gd name="T25" fmla="*/ 102 h 1968"/>
                  <a:gd name="T26" fmla="*/ 1721 w 2136"/>
                  <a:gd name="T27" fmla="*/ 345 h 1968"/>
                  <a:gd name="T28" fmla="*/ 1789 w 2136"/>
                  <a:gd name="T29" fmla="*/ 566 h 1968"/>
                  <a:gd name="T30" fmla="*/ 1947 w 2136"/>
                  <a:gd name="T31" fmla="*/ 736 h 1968"/>
                  <a:gd name="T32" fmla="*/ 1948 w 2136"/>
                  <a:gd name="T33" fmla="*/ 1228 h 1968"/>
                  <a:gd name="T34" fmla="*/ 1789 w 2136"/>
                  <a:gd name="T35" fmla="*/ 1399 h 1968"/>
                  <a:gd name="T36" fmla="*/ 1721 w 2136"/>
                  <a:gd name="T37" fmla="*/ 1621 h 1968"/>
                  <a:gd name="T38" fmla="*/ 1297 w 2136"/>
                  <a:gd name="T39" fmla="*/ 1868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36" h="1968">
                    <a:moveTo>
                      <a:pt x="1297" y="1868"/>
                    </a:moveTo>
                    <a:cubicBezTo>
                      <a:pt x="1228" y="1834"/>
                      <a:pt x="1150" y="1815"/>
                      <a:pt x="1068" y="1815"/>
                    </a:cubicBezTo>
                    <a:cubicBezTo>
                      <a:pt x="986" y="1815"/>
                      <a:pt x="908" y="1834"/>
                      <a:pt x="839" y="1868"/>
                    </a:cubicBezTo>
                    <a:cubicBezTo>
                      <a:pt x="636" y="1968"/>
                      <a:pt x="431" y="1843"/>
                      <a:pt x="415" y="1620"/>
                    </a:cubicBezTo>
                    <a:cubicBezTo>
                      <a:pt x="409" y="1544"/>
                      <a:pt x="387" y="1469"/>
                      <a:pt x="347" y="1399"/>
                    </a:cubicBezTo>
                    <a:cubicBezTo>
                      <a:pt x="306" y="1329"/>
                      <a:pt x="252" y="1271"/>
                      <a:pt x="189" y="1229"/>
                    </a:cubicBezTo>
                    <a:cubicBezTo>
                      <a:pt x="0" y="1101"/>
                      <a:pt x="1" y="863"/>
                      <a:pt x="189" y="736"/>
                    </a:cubicBezTo>
                    <a:cubicBezTo>
                      <a:pt x="252" y="693"/>
                      <a:pt x="306" y="636"/>
                      <a:pt x="347" y="566"/>
                    </a:cubicBezTo>
                    <a:cubicBezTo>
                      <a:pt x="387" y="496"/>
                      <a:pt x="409" y="420"/>
                      <a:pt x="415" y="345"/>
                    </a:cubicBezTo>
                    <a:cubicBezTo>
                      <a:pt x="431" y="114"/>
                      <a:pt x="638" y="0"/>
                      <a:pt x="844" y="99"/>
                    </a:cubicBezTo>
                    <a:cubicBezTo>
                      <a:pt x="912" y="131"/>
                      <a:pt x="988" y="150"/>
                      <a:pt x="1068" y="150"/>
                    </a:cubicBezTo>
                    <a:cubicBezTo>
                      <a:pt x="1149" y="150"/>
                      <a:pt x="1225" y="131"/>
                      <a:pt x="1293" y="98"/>
                    </a:cubicBezTo>
                    <a:cubicBezTo>
                      <a:pt x="1397" y="48"/>
                      <a:pt x="1501" y="54"/>
                      <a:pt x="1580" y="102"/>
                    </a:cubicBezTo>
                    <a:cubicBezTo>
                      <a:pt x="1658" y="148"/>
                      <a:pt x="1713" y="235"/>
                      <a:pt x="1721" y="345"/>
                    </a:cubicBezTo>
                    <a:cubicBezTo>
                      <a:pt x="1726" y="420"/>
                      <a:pt x="1748" y="496"/>
                      <a:pt x="1789" y="566"/>
                    </a:cubicBezTo>
                    <a:cubicBezTo>
                      <a:pt x="1829" y="636"/>
                      <a:pt x="1884" y="693"/>
                      <a:pt x="1947" y="736"/>
                    </a:cubicBezTo>
                    <a:cubicBezTo>
                      <a:pt x="2132" y="862"/>
                      <a:pt x="2136" y="1102"/>
                      <a:pt x="1948" y="1228"/>
                    </a:cubicBezTo>
                    <a:cubicBezTo>
                      <a:pt x="1885" y="1270"/>
                      <a:pt x="1829" y="1328"/>
                      <a:pt x="1789" y="1399"/>
                    </a:cubicBezTo>
                    <a:cubicBezTo>
                      <a:pt x="1748" y="1469"/>
                      <a:pt x="1726" y="1545"/>
                      <a:pt x="1721" y="1621"/>
                    </a:cubicBezTo>
                    <a:cubicBezTo>
                      <a:pt x="1705" y="1843"/>
                      <a:pt x="1499" y="1968"/>
                      <a:pt x="1297" y="1868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6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325681" y="2133310"/>
                <a:ext cx="556544" cy="5806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sp>
          <p:nvSpPr>
            <p:cNvPr id="49" name="Freeform 6"/>
            <p:cNvSpPr>
              <a:spLocks/>
            </p:cNvSpPr>
            <p:nvPr/>
          </p:nvSpPr>
          <p:spPr bwMode="auto">
            <a:xfrm rot="1800000">
              <a:off x="964390" y="1912008"/>
              <a:ext cx="1144622" cy="1057466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rgbClr val="313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767290" y="1726889"/>
            <a:ext cx="978986" cy="1172198"/>
            <a:chOff x="964390" y="1912008"/>
            <a:chExt cx="1144622" cy="1370524"/>
          </a:xfrm>
        </p:grpSpPr>
        <p:grpSp>
          <p:nvGrpSpPr>
            <p:cNvPr id="53" name="组合 52"/>
            <p:cNvGrpSpPr/>
            <p:nvPr/>
          </p:nvGrpSpPr>
          <p:grpSpPr>
            <a:xfrm>
              <a:off x="1079211" y="2016919"/>
              <a:ext cx="914982" cy="1265613"/>
              <a:chOff x="1135555" y="1996465"/>
              <a:chExt cx="960161" cy="1328106"/>
            </a:xfrm>
          </p:grpSpPr>
          <p:sp>
            <p:nvSpPr>
              <p:cNvPr id="55" name="Freeform 7"/>
              <p:cNvSpPr>
                <a:spLocks/>
              </p:cNvSpPr>
              <p:nvPr/>
            </p:nvSpPr>
            <p:spPr bwMode="auto">
              <a:xfrm>
                <a:off x="1135555" y="1996465"/>
                <a:ext cx="960161" cy="888555"/>
              </a:xfrm>
              <a:custGeom>
                <a:avLst/>
                <a:gdLst>
                  <a:gd name="T0" fmla="*/ 1297 w 2136"/>
                  <a:gd name="T1" fmla="*/ 1868 h 1968"/>
                  <a:gd name="T2" fmla="*/ 1068 w 2136"/>
                  <a:gd name="T3" fmla="*/ 1815 h 1968"/>
                  <a:gd name="T4" fmla="*/ 839 w 2136"/>
                  <a:gd name="T5" fmla="*/ 1868 h 1968"/>
                  <a:gd name="T6" fmla="*/ 415 w 2136"/>
                  <a:gd name="T7" fmla="*/ 1620 h 1968"/>
                  <a:gd name="T8" fmla="*/ 347 w 2136"/>
                  <a:gd name="T9" fmla="*/ 1399 h 1968"/>
                  <a:gd name="T10" fmla="*/ 189 w 2136"/>
                  <a:gd name="T11" fmla="*/ 1229 h 1968"/>
                  <a:gd name="T12" fmla="*/ 189 w 2136"/>
                  <a:gd name="T13" fmla="*/ 736 h 1968"/>
                  <a:gd name="T14" fmla="*/ 347 w 2136"/>
                  <a:gd name="T15" fmla="*/ 566 h 1968"/>
                  <a:gd name="T16" fmla="*/ 415 w 2136"/>
                  <a:gd name="T17" fmla="*/ 345 h 1968"/>
                  <a:gd name="T18" fmla="*/ 844 w 2136"/>
                  <a:gd name="T19" fmla="*/ 99 h 1968"/>
                  <a:gd name="T20" fmla="*/ 1068 w 2136"/>
                  <a:gd name="T21" fmla="*/ 150 h 1968"/>
                  <a:gd name="T22" fmla="*/ 1293 w 2136"/>
                  <a:gd name="T23" fmla="*/ 98 h 1968"/>
                  <a:gd name="T24" fmla="*/ 1580 w 2136"/>
                  <a:gd name="T25" fmla="*/ 102 h 1968"/>
                  <a:gd name="T26" fmla="*/ 1721 w 2136"/>
                  <a:gd name="T27" fmla="*/ 345 h 1968"/>
                  <a:gd name="T28" fmla="*/ 1789 w 2136"/>
                  <a:gd name="T29" fmla="*/ 566 h 1968"/>
                  <a:gd name="T30" fmla="*/ 1947 w 2136"/>
                  <a:gd name="T31" fmla="*/ 736 h 1968"/>
                  <a:gd name="T32" fmla="*/ 1948 w 2136"/>
                  <a:gd name="T33" fmla="*/ 1228 h 1968"/>
                  <a:gd name="T34" fmla="*/ 1789 w 2136"/>
                  <a:gd name="T35" fmla="*/ 1399 h 1968"/>
                  <a:gd name="T36" fmla="*/ 1721 w 2136"/>
                  <a:gd name="T37" fmla="*/ 1621 h 1968"/>
                  <a:gd name="T38" fmla="*/ 1297 w 2136"/>
                  <a:gd name="T39" fmla="*/ 1868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36" h="1968">
                    <a:moveTo>
                      <a:pt x="1297" y="1868"/>
                    </a:moveTo>
                    <a:cubicBezTo>
                      <a:pt x="1228" y="1834"/>
                      <a:pt x="1150" y="1815"/>
                      <a:pt x="1068" y="1815"/>
                    </a:cubicBezTo>
                    <a:cubicBezTo>
                      <a:pt x="986" y="1815"/>
                      <a:pt x="908" y="1834"/>
                      <a:pt x="839" y="1868"/>
                    </a:cubicBezTo>
                    <a:cubicBezTo>
                      <a:pt x="636" y="1968"/>
                      <a:pt x="431" y="1843"/>
                      <a:pt x="415" y="1620"/>
                    </a:cubicBezTo>
                    <a:cubicBezTo>
                      <a:pt x="409" y="1544"/>
                      <a:pt x="387" y="1469"/>
                      <a:pt x="347" y="1399"/>
                    </a:cubicBezTo>
                    <a:cubicBezTo>
                      <a:pt x="306" y="1329"/>
                      <a:pt x="252" y="1271"/>
                      <a:pt x="189" y="1229"/>
                    </a:cubicBezTo>
                    <a:cubicBezTo>
                      <a:pt x="0" y="1101"/>
                      <a:pt x="1" y="863"/>
                      <a:pt x="189" y="736"/>
                    </a:cubicBezTo>
                    <a:cubicBezTo>
                      <a:pt x="252" y="693"/>
                      <a:pt x="306" y="636"/>
                      <a:pt x="347" y="566"/>
                    </a:cubicBezTo>
                    <a:cubicBezTo>
                      <a:pt x="387" y="496"/>
                      <a:pt x="409" y="420"/>
                      <a:pt x="415" y="345"/>
                    </a:cubicBezTo>
                    <a:cubicBezTo>
                      <a:pt x="431" y="114"/>
                      <a:pt x="638" y="0"/>
                      <a:pt x="844" y="99"/>
                    </a:cubicBezTo>
                    <a:cubicBezTo>
                      <a:pt x="912" y="131"/>
                      <a:pt x="988" y="150"/>
                      <a:pt x="1068" y="150"/>
                    </a:cubicBezTo>
                    <a:cubicBezTo>
                      <a:pt x="1149" y="150"/>
                      <a:pt x="1225" y="131"/>
                      <a:pt x="1293" y="98"/>
                    </a:cubicBezTo>
                    <a:cubicBezTo>
                      <a:pt x="1397" y="48"/>
                      <a:pt x="1501" y="54"/>
                      <a:pt x="1580" y="102"/>
                    </a:cubicBezTo>
                    <a:cubicBezTo>
                      <a:pt x="1658" y="148"/>
                      <a:pt x="1713" y="235"/>
                      <a:pt x="1721" y="345"/>
                    </a:cubicBezTo>
                    <a:cubicBezTo>
                      <a:pt x="1726" y="420"/>
                      <a:pt x="1748" y="496"/>
                      <a:pt x="1789" y="566"/>
                    </a:cubicBezTo>
                    <a:cubicBezTo>
                      <a:pt x="1829" y="636"/>
                      <a:pt x="1884" y="693"/>
                      <a:pt x="1947" y="736"/>
                    </a:cubicBezTo>
                    <a:cubicBezTo>
                      <a:pt x="2132" y="862"/>
                      <a:pt x="2136" y="1102"/>
                      <a:pt x="1948" y="1228"/>
                    </a:cubicBezTo>
                    <a:cubicBezTo>
                      <a:pt x="1885" y="1270"/>
                      <a:pt x="1829" y="1328"/>
                      <a:pt x="1789" y="1399"/>
                    </a:cubicBezTo>
                    <a:cubicBezTo>
                      <a:pt x="1748" y="1469"/>
                      <a:pt x="1726" y="1545"/>
                      <a:pt x="1721" y="1621"/>
                    </a:cubicBezTo>
                    <a:cubicBezTo>
                      <a:pt x="1705" y="1843"/>
                      <a:pt x="1499" y="1968"/>
                      <a:pt x="1297" y="1868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6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TextBox 50"/>
              <p:cNvSpPr txBox="1"/>
              <p:nvPr/>
            </p:nvSpPr>
            <p:spPr>
              <a:xfrm>
                <a:off x="1392367" y="2109505"/>
                <a:ext cx="423174" cy="12150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  <p:sp>
          <p:nvSpPr>
            <p:cNvPr id="54" name="Freeform 6"/>
            <p:cNvSpPr>
              <a:spLocks/>
            </p:cNvSpPr>
            <p:nvPr/>
          </p:nvSpPr>
          <p:spPr bwMode="auto">
            <a:xfrm rot="1800000">
              <a:off x="964390" y="1912008"/>
              <a:ext cx="1144622" cy="1057466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rgbClr val="313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767290" y="3098334"/>
            <a:ext cx="978986" cy="1163146"/>
            <a:chOff x="964390" y="1912008"/>
            <a:chExt cx="1144622" cy="1359941"/>
          </a:xfrm>
        </p:grpSpPr>
        <p:grpSp>
          <p:nvGrpSpPr>
            <p:cNvPr id="61" name="组合 60"/>
            <p:cNvGrpSpPr/>
            <p:nvPr/>
          </p:nvGrpSpPr>
          <p:grpSpPr>
            <a:xfrm>
              <a:off x="1079211" y="2016920"/>
              <a:ext cx="914982" cy="1255029"/>
              <a:chOff x="1135555" y="1996465"/>
              <a:chExt cx="960161" cy="1316999"/>
            </a:xfrm>
          </p:grpSpPr>
          <p:sp>
            <p:nvSpPr>
              <p:cNvPr id="63" name="Freeform 7"/>
              <p:cNvSpPr>
                <a:spLocks/>
              </p:cNvSpPr>
              <p:nvPr/>
            </p:nvSpPr>
            <p:spPr bwMode="auto">
              <a:xfrm>
                <a:off x="1135555" y="1996465"/>
                <a:ext cx="960161" cy="888555"/>
              </a:xfrm>
              <a:custGeom>
                <a:avLst/>
                <a:gdLst>
                  <a:gd name="T0" fmla="*/ 1297 w 2136"/>
                  <a:gd name="T1" fmla="*/ 1868 h 1968"/>
                  <a:gd name="T2" fmla="*/ 1068 w 2136"/>
                  <a:gd name="T3" fmla="*/ 1815 h 1968"/>
                  <a:gd name="T4" fmla="*/ 839 w 2136"/>
                  <a:gd name="T5" fmla="*/ 1868 h 1968"/>
                  <a:gd name="T6" fmla="*/ 415 w 2136"/>
                  <a:gd name="T7" fmla="*/ 1620 h 1968"/>
                  <a:gd name="T8" fmla="*/ 347 w 2136"/>
                  <a:gd name="T9" fmla="*/ 1399 h 1968"/>
                  <a:gd name="T10" fmla="*/ 189 w 2136"/>
                  <a:gd name="T11" fmla="*/ 1229 h 1968"/>
                  <a:gd name="T12" fmla="*/ 189 w 2136"/>
                  <a:gd name="T13" fmla="*/ 736 h 1968"/>
                  <a:gd name="T14" fmla="*/ 347 w 2136"/>
                  <a:gd name="T15" fmla="*/ 566 h 1968"/>
                  <a:gd name="T16" fmla="*/ 415 w 2136"/>
                  <a:gd name="T17" fmla="*/ 345 h 1968"/>
                  <a:gd name="T18" fmla="*/ 844 w 2136"/>
                  <a:gd name="T19" fmla="*/ 99 h 1968"/>
                  <a:gd name="T20" fmla="*/ 1068 w 2136"/>
                  <a:gd name="T21" fmla="*/ 150 h 1968"/>
                  <a:gd name="T22" fmla="*/ 1293 w 2136"/>
                  <a:gd name="T23" fmla="*/ 98 h 1968"/>
                  <a:gd name="T24" fmla="*/ 1580 w 2136"/>
                  <a:gd name="T25" fmla="*/ 102 h 1968"/>
                  <a:gd name="T26" fmla="*/ 1721 w 2136"/>
                  <a:gd name="T27" fmla="*/ 345 h 1968"/>
                  <a:gd name="T28" fmla="*/ 1789 w 2136"/>
                  <a:gd name="T29" fmla="*/ 566 h 1968"/>
                  <a:gd name="T30" fmla="*/ 1947 w 2136"/>
                  <a:gd name="T31" fmla="*/ 736 h 1968"/>
                  <a:gd name="T32" fmla="*/ 1948 w 2136"/>
                  <a:gd name="T33" fmla="*/ 1228 h 1968"/>
                  <a:gd name="T34" fmla="*/ 1789 w 2136"/>
                  <a:gd name="T35" fmla="*/ 1399 h 1968"/>
                  <a:gd name="T36" fmla="*/ 1721 w 2136"/>
                  <a:gd name="T37" fmla="*/ 1621 h 1968"/>
                  <a:gd name="T38" fmla="*/ 1297 w 2136"/>
                  <a:gd name="T39" fmla="*/ 1868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36" h="1968">
                    <a:moveTo>
                      <a:pt x="1297" y="1868"/>
                    </a:moveTo>
                    <a:cubicBezTo>
                      <a:pt x="1228" y="1834"/>
                      <a:pt x="1150" y="1815"/>
                      <a:pt x="1068" y="1815"/>
                    </a:cubicBezTo>
                    <a:cubicBezTo>
                      <a:pt x="986" y="1815"/>
                      <a:pt x="908" y="1834"/>
                      <a:pt x="839" y="1868"/>
                    </a:cubicBezTo>
                    <a:cubicBezTo>
                      <a:pt x="636" y="1968"/>
                      <a:pt x="431" y="1843"/>
                      <a:pt x="415" y="1620"/>
                    </a:cubicBezTo>
                    <a:cubicBezTo>
                      <a:pt x="409" y="1544"/>
                      <a:pt x="387" y="1469"/>
                      <a:pt x="347" y="1399"/>
                    </a:cubicBezTo>
                    <a:cubicBezTo>
                      <a:pt x="306" y="1329"/>
                      <a:pt x="252" y="1271"/>
                      <a:pt x="189" y="1229"/>
                    </a:cubicBezTo>
                    <a:cubicBezTo>
                      <a:pt x="0" y="1101"/>
                      <a:pt x="1" y="863"/>
                      <a:pt x="189" y="736"/>
                    </a:cubicBezTo>
                    <a:cubicBezTo>
                      <a:pt x="252" y="693"/>
                      <a:pt x="306" y="636"/>
                      <a:pt x="347" y="566"/>
                    </a:cubicBezTo>
                    <a:cubicBezTo>
                      <a:pt x="387" y="496"/>
                      <a:pt x="409" y="420"/>
                      <a:pt x="415" y="345"/>
                    </a:cubicBezTo>
                    <a:cubicBezTo>
                      <a:pt x="431" y="114"/>
                      <a:pt x="638" y="0"/>
                      <a:pt x="844" y="99"/>
                    </a:cubicBezTo>
                    <a:cubicBezTo>
                      <a:pt x="912" y="131"/>
                      <a:pt x="988" y="150"/>
                      <a:pt x="1068" y="150"/>
                    </a:cubicBezTo>
                    <a:cubicBezTo>
                      <a:pt x="1149" y="150"/>
                      <a:pt x="1225" y="131"/>
                      <a:pt x="1293" y="98"/>
                    </a:cubicBezTo>
                    <a:cubicBezTo>
                      <a:pt x="1397" y="48"/>
                      <a:pt x="1501" y="54"/>
                      <a:pt x="1580" y="102"/>
                    </a:cubicBezTo>
                    <a:cubicBezTo>
                      <a:pt x="1658" y="148"/>
                      <a:pt x="1713" y="235"/>
                      <a:pt x="1721" y="345"/>
                    </a:cubicBezTo>
                    <a:cubicBezTo>
                      <a:pt x="1726" y="420"/>
                      <a:pt x="1748" y="496"/>
                      <a:pt x="1789" y="566"/>
                    </a:cubicBezTo>
                    <a:cubicBezTo>
                      <a:pt x="1829" y="636"/>
                      <a:pt x="1884" y="693"/>
                      <a:pt x="1947" y="736"/>
                    </a:cubicBezTo>
                    <a:cubicBezTo>
                      <a:pt x="2132" y="862"/>
                      <a:pt x="2136" y="1102"/>
                      <a:pt x="1948" y="1228"/>
                    </a:cubicBezTo>
                    <a:cubicBezTo>
                      <a:pt x="1885" y="1270"/>
                      <a:pt x="1829" y="1328"/>
                      <a:pt x="1789" y="1399"/>
                    </a:cubicBezTo>
                    <a:cubicBezTo>
                      <a:pt x="1748" y="1469"/>
                      <a:pt x="1726" y="1545"/>
                      <a:pt x="1721" y="1621"/>
                    </a:cubicBezTo>
                    <a:cubicBezTo>
                      <a:pt x="1705" y="1843"/>
                      <a:pt x="1499" y="1968"/>
                      <a:pt x="1297" y="1868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6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TextBox 50"/>
              <p:cNvSpPr txBox="1"/>
              <p:nvPr/>
            </p:nvSpPr>
            <p:spPr>
              <a:xfrm>
                <a:off x="1360715" y="2098398"/>
                <a:ext cx="486480" cy="12150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05</a:t>
                </a:r>
              </a:p>
            </p:txBody>
          </p:sp>
        </p:grpSp>
        <p:sp>
          <p:nvSpPr>
            <p:cNvPr id="62" name="Freeform 6"/>
            <p:cNvSpPr>
              <a:spLocks/>
            </p:cNvSpPr>
            <p:nvPr/>
          </p:nvSpPr>
          <p:spPr bwMode="auto">
            <a:xfrm rot="1800000">
              <a:off x="964390" y="1912008"/>
              <a:ext cx="1144622" cy="1057466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rgbClr val="313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767290" y="4482845"/>
            <a:ext cx="978986" cy="904442"/>
            <a:chOff x="964390" y="1912008"/>
            <a:chExt cx="1144622" cy="1057466"/>
          </a:xfrm>
        </p:grpSpPr>
        <p:grpSp>
          <p:nvGrpSpPr>
            <p:cNvPr id="66" name="组合 65"/>
            <p:cNvGrpSpPr/>
            <p:nvPr/>
          </p:nvGrpSpPr>
          <p:grpSpPr>
            <a:xfrm>
              <a:off x="1079211" y="2016920"/>
              <a:ext cx="914982" cy="846745"/>
              <a:chOff x="1135555" y="1996465"/>
              <a:chExt cx="960161" cy="888555"/>
            </a:xfrm>
          </p:grpSpPr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1135555" y="1996465"/>
                <a:ext cx="960161" cy="888555"/>
              </a:xfrm>
              <a:custGeom>
                <a:avLst/>
                <a:gdLst>
                  <a:gd name="T0" fmla="*/ 1297 w 2136"/>
                  <a:gd name="T1" fmla="*/ 1868 h 1968"/>
                  <a:gd name="T2" fmla="*/ 1068 w 2136"/>
                  <a:gd name="T3" fmla="*/ 1815 h 1968"/>
                  <a:gd name="T4" fmla="*/ 839 w 2136"/>
                  <a:gd name="T5" fmla="*/ 1868 h 1968"/>
                  <a:gd name="T6" fmla="*/ 415 w 2136"/>
                  <a:gd name="T7" fmla="*/ 1620 h 1968"/>
                  <a:gd name="T8" fmla="*/ 347 w 2136"/>
                  <a:gd name="T9" fmla="*/ 1399 h 1968"/>
                  <a:gd name="T10" fmla="*/ 189 w 2136"/>
                  <a:gd name="T11" fmla="*/ 1229 h 1968"/>
                  <a:gd name="T12" fmla="*/ 189 w 2136"/>
                  <a:gd name="T13" fmla="*/ 736 h 1968"/>
                  <a:gd name="T14" fmla="*/ 347 w 2136"/>
                  <a:gd name="T15" fmla="*/ 566 h 1968"/>
                  <a:gd name="T16" fmla="*/ 415 w 2136"/>
                  <a:gd name="T17" fmla="*/ 345 h 1968"/>
                  <a:gd name="T18" fmla="*/ 844 w 2136"/>
                  <a:gd name="T19" fmla="*/ 99 h 1968"/>
                  <a:gd name="T20" fmla="*/ 1068 w 2136"/>
                  <a:gd name="T21" fmla="*/ 150 h 1968"/>
                  <a:gd name="T22" fmla="*/ 1293 w 2136"/>
                  <a:gd name="T23" fmla="*/ 98 h 1968"/>
                  <a:gd name="T24" fmla="*/ 1580 w 2136"/>
                  <a:gd name="T25" fmla="*/ 102 h 1968"/>
                  <a:gd name="T26" fmla="*/ 1721 w 2136"/>
                  <a:gd name="T27" fmla="*/ 345 h 1968"/>
                  <a:gd name="T28" fmla="*/ 1789 w 2136"/>
                  <a:gd name="T29" fmla="*/ 566 h 1968"/>
                  <a:gd name="T30" fmla="*/ 1947 w 2136"/>
                  <a:gd name="T31" fmla="*/ 736 h 1968"/>
                  <a:gd name="T32" fmla="*/ 1948 w 2136"/>
                  <a:gd name="T33" fmla="*/ 1228 h 1968"/>
                  <a:gd name="T34" fmla="*/ 1789 w 2136"/>
                  <a:gd name="T35" fmla="*/ 1399 h 1968"/>
                  <a:gd name="T36" fmla="*/ 1721 w 2136"/>
                  <a:gd name="T37" fmla="*/ 1621 h 1968"/>
                  <a:gd name="T38" fmla="*/ 1297 w 2136"/>
                  <a:gd name="T39" fmla="*/ 1868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36" h="1968">
                    <a:moveTo>
                      <a:pt x="1297" y="1868"/>
                    </a:moveTo>
                    <a:cubicBezTo>
                      <a:pt x="1228" y="1834"/>
                      <a:pt x="1150" y="1815"/>
                      <a:pt x="1068" y="1815"/>
                    </a:cubicBezTo>
                    <a:cubicBezTo>
                      <a:pt x="986" y="1815"/>
                      <a:pt x="908" y="1834"/>
                      <a:pt x="839" y="1868"/>
                    </a:cubicBezTo>
                    <a:cubicBezTo>
                      <a:pt x="636" y="1968"/>
                      <a:pt x="431" y="1843"/>
                      <a:pt x="415" y="1620"/>
                    </a:cubicBezTo>
                    <a:cubicBezTo>
                      <a:pt x="409" y="1544"/>
                      <a:pt x="387" y="1469"/>
                      <a:pt x="347" y="1399"/>
                    </a:cubicBezTo>
                    <a:cubicBezTo>
                      <a:pt x="306" y="1329"/>
                      <a:pt x="252" y="1271"/>
                      <a:pt x="189" y="1229"/>
                    </a:cubicBezTo>
                    <a:cubicBezTo>
                      <a:pt x="0" y="1101"/>
                      <a:pt x="1" y="863"/>
                      <a:pt x="189" y="736"/>
                    </a:cubicBezTo>
                    <a:cubicBezTo>
                      <a:pt x="252" y="693"/>
                      <a:pt x="306" y="636"/>
                      <a:pt x="347" y="566"/>
                    </a:cubicBezTo>
                    <a:cubicBezTo>
                      <a:pt x="387" y="496"/>
                      <a:pt x="409" y="420"/>
                      <a:pt x="415" y="345"/>
                    </a:cubicBezTo>
                    <a:cubicBezTo>
                      <a:pt x="431" y="114"/>
                      <a:pt x="638" y="0"/>
                      <a:pt x="844" y="99"/>
                    </a:cubicBezTo>
                    <a:cubicBezTo>
                      <a:pt x="912" y="131"/>
                      <a:pt x="988" y="150"/>
                      <a:pt x="1068" y="150"/>
                    </a:cubicBezTo>
                    <a:cubicBezTo>
                      <a:pt x="1149" y="150"/>
                      <a:pt x="1225" y="131"/>
                      <a:pt x="1293" y="98"/>
                    </a:cubicBezTo>
                    <a:cubicBezTo>
                      <a:pt x="1397" y="48"/>
                      <a:pt x="1501" y="54"/>
                      <a:pt x="1580" y="102"/>
                    </a:cubicBezTo>
                    <a:cubicBezTo>
                      <a:pt x="1658" y="148"/>
                      <a:pt x="1713" y="235"/>
                      <a:pt x="1721" y="345"/>
                    </a:cubicBezTo>
                    <a:cubicBezTo>
                      <a:pt x="1726" y="420"/>
                      <a:pt x="1748" y="496"/>
                      <a:pt x="1789" y="566"/>
                    </a:cubicBezTo>
                    <a:cubicBezTo>
                      <a:pt x="1829" y="636"/>
                      <a:pt x="1884" y="693"/>
                      <a:pt x="1947" y="736"/>
                    </a:cubicBezTo>
                    <a:cubicBezTo>
                      <a:pt x="2132" y="862"/>
                      <a:pt x="2136" y="1102"/>
                      <a:pt x="1948" y="1228"/>
                    </a:cubicBezTo>
                    <a:cubicBezTo>
                      <a:pt x="1885" y="1270"/>
                      <a:pt x="1829" y="1328"/>
                      <a:pt x="1789" y="1399"/>
                    </a:cubicBezTo>
                    <a:cubicBezTo>
                      <a:pt x="1748" y="1469"/>
                      <a:pt x="1726" y="1545"/>
                      <a:pt x="1721" y="1621"/>
                    </a:cubicBezTo>
                    <a:cubicBezTo>
                      <a:pt x="1705" y="1843"/>
                      <a:pt x="1499" y="1968"/>
                      <a:pt x="1297" y="1868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6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TextBox 50"/>
              <p:cNvSpPr txBox="1"/>
              <p:nvPr/>
            </p:nvSpPr>
            <p:spPr>
              <a:xfrm>
                <a:off x="1325681" y="2133310"/>
                <a:ext cx="556544" cy="58066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06</a:t>
                </a:r>
              </a:p>
            </p:txBody>
          </p:sp>
        </p:grpSp>
        <p:sp>
          <p:nvSpPr>
            <p:cNvPr id="67" name="Freeform 6"/>
            <p:cNvSpPr>
              <a:spLocks/>
            </p:cNvSpPr>
            <p:nvPr/>
          </p:nvSpPr>
          <p:spPr bwMode="auto">
            <a:xfrm rot="1800000">
              <a:off x="964390" y="1912008"/>
              <a:ext cx="1144622" cy="1057466"/>
            </a:xfrm>
            <a:custGeom>
              <a:avLst/>
              <a:gdLst>
                <a:gd name="T0" fmla="*/ 1730 w 2851"/>
                <a:gd name="T1" fmla="*/ 2494 h 2627"/>
                <a:gd name="T2" fmla="*/ 1425 w 2851"/>
                <a:gd name="T3" fmla="*/ 2423 h 2627"/>
                <a:gd name="T4" fmla="*/ 1120 w 2851"/>
                <a:gd name="T5" fmla="*/ 2493 h 2627"/>
                <a:gd name="T6" fmla="*/ 553 w 2851"/>
                <a:gd name="T7" fmla="*/ 2162 h 2627"/>
                <a:gd name="T8" fmla="*/ 462 w 2851"/>
                <a:gd name="T9" fmla="*/ 1867 h 2627"/>
                <a:gd name="T10" fmla="*/ 252 w 2851"/>
                <a:gd name="T11" fmla="*/ 1640 h 2627"/>
                <a:gd name="T12" fmla="*/ 252 w 2851"/>
                <a:gd name="T13" fmla="*/ 982 h 2627"/>
                <a:gd name="T14" fmla="*/ 462 w 2851"/>
                <a:gd name="T15" fmla="*/ 755 h 2627"/>
                <a:gd name="T16" fmla="*/ 553 w 2851"/>
                <a:gd name="T17" fmla="*/ 460 h 2627"/>
                <a:gd name="T18" fmla="*/ 1126 w 2851"/>
                <a:gd name="T19" fmla="*/ 132 h 2627"/>
                <a:gd name="T20" fmla="*/ 1425 w 2851"/>
                <a:gd name="T21" fmla="*/ 200 h 2627"/>
                <a:gd name="T22" fmla="*/ 1726 w 2851"/>
                <a:gd name="T23" fmla="*/ 131 h 2627"/>
                <a:gd name="T24" fmla="*/ 2109 w 2851"/>
                <a:gd name="T25" fmla="*/ 135 h 2627"/>
                <a:gd name="T26" fmla="*/ 2296 w 2851"/>
                <a:gd name="T27" fmla="*/ 460 h 2627"/>
                <a:gd name="T28" fmla="*/ 2387 w 2851"/>
                <a:gd name="T29" fmla="*/ 755 h 2627"/>
                <a:gd name="T30" fmla="*/ 2598 w 2851"/>
                <a:gd name="T31" fmla="*/ 982 h 2627"/>
                <a:gd name="T32" fmla="*/ 2600 w 2851"/>
                <a:gd name="T33" fmla="*/ 1639 h 2627"/>
                <a:gd name="T34" fmla="*/ 2387 w 2851"/>
                <a:gd name="T35" fmla="*/ 1867 h 2627"/>
                <a:gd name="T36" fmla="*/ 2297 w 2851"/>
                <a:gd name="T37" fmla="*/ 2164 h 2627"/>
                <a:gd name="T38" fmla="*/ 1730 w 2851"/>
                <a:gd name="T39" fmla="*/ 2494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1" h="2627">
                  <a:moveTo>
                    <a:pt x="1730" y="2494"/>
                  </a:moveTo>
                  <a:cubicBezTo>
                    <a:pt x="1638" y="2448"/>
                    <a:pt x="1534" y="2423"/>
                    <a:pt x="1425" y="2423"/>
                  </a:cubicBezTo>
                  <a:cubicBezTo>
                    <a:pt x="1315" y="2423"/>
                    <a:pt x="1212" y="2448"/>
                    <a:pt x="1120" y="2493"/>
                  </a:cubicBezTo>
                  <a:cubicBezTo>
                    <a:pt x="848" y="2627"/>
                    <a:pt x="575" y="2461"/>
                    <a:pt x="553" y="2162"/>
                  </a:cubicBezTo>
                  <a:cubicBezTo>
                    <a:pt x="546" y="2061"/>
                    <a:pt x="516" y="1960"/>
                    <a:pt x="462" y="1867"/>
                  </a:cubicBezTo>
                  <a:cubicBezTo>
                    <a:pt x="408" y="1773"/>
                    <a:pt x="336" y="1697"/>
                    <a:pt x="252" y="1640"/>
                  </a:cubicBezTo>
                  <a:cubicBezTo>
                    <a:pt x="0" y="1470"/>
                    <a:pt x="0" y="1152"/>
                    <a:pt x="252" y="982"/>
                  </a:cubicBezTo>
                  <a:cubicBezTo>
                    <a:pt x="336" y="925"/>
                    <a:pt x="408" y="849"/>
                    <a:pt x="462" y="755"/>
                  </a:cubicBezTo>
                  <a:cubicBezTo>
                    <a:pt x="516" y="662"/>
                    <a:pt x="546" y="561"/>
                    <a:pt x="553" y="460"/>
                  </a:cubicBezTo>
                  <a:cubicBezTo>
                    <a:pt x="575" y="152"/>
                    <a:pt x="851" y="0"/>
                    <a:pt x="1126" y="132"/>
                  </a:cubicBezTo>
                  <a:cubicBezTo>
                    <a:pt x="1217" y="175"/>
                    <a:pt x="1318" y="200"/>
                    <a:pt x="1425" y="200"/>
                  </a:cubicBezTo>
                  <a:cubicBezTo>
                    <a:pt x="1533" y="200"/>
                    <a:pt x="1635" y="175"/>
                    <a:pt x="1726" y="131"/>
                  </a:cubicBezTo>
                  <a:cubicBezTo>
                    <a:pt x="1865" y="63"/>
                    <a:pt x="2003" y="72"/>
                    <a:pt x="2109" y="135"/>
                  </a:cubicBezTo>
                  <a:cubicBezTo>
                    <a:pt x="2213" y="198"/>
                    <a:pt x="2286" y="313"/>
                    <a:pt x="2296" y="460"/>
                  </a:cubicBezTo>
                  <a:cubicBezTo>
                    <a:pt x="2304" y="561"/>
                    <a:pt x="2333" y="662"/>
                    <a:pt x="2387" y="755"/>
                  </a:cubicBezTo>
                  <a:cubicBezTo>
                    <a:pt x="2441" y="849"/>
                    <a:pt x="2514" y="925"/>
                    <a:pt x="2598" y="982"/>
                  </a:cubicBezTo>
                  <a:cubicBezTo>
                    <a:pt x="2846" y="1150"/>
                    <a:pt x="2851" y="1470"/>
                    <a:pt x="2600" y="1639"/>
                  </a:cubicBezTo>
                  <a:cubicBezTo>
                    <a:pt x="2515" y="1696"/>
                    <a:pt x="2442" y="1772"/>
                    <a:pt x="2387" y="1867"/>
                  </a:cubicBezTo>
                  <a:cubicBezTo>
                    <a:pt x="2333" y="1961"/>
                    <a:pt x="2304" y="2062"/>
                    <a:pt x="2297" y="2164"/>
                  </a:cubicBezTo>
                  <a:cubicBezTo>
                    <a:pt x="2275" y="2460"/>
                    <a:pt x="2000" y="2627"/>
                    <a:pt x="1730" y="2494"/>
                  </a:cubicBezTo>
                  <a:close/>
                </a:path>
              </a:pathLst>
            </a:custGeom>
            <a:noFill/>
            <a:ln>
              <a:solidFill>
                <a:srgbClr val="313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BBFDB2C-09F1-469B-918C-2A2F258ACE0D}"/>
              </a:ext>
            </a:extLst>
          </p:cNvPr>
          <p:cNvGrpSpPr/>
          <p:nvPr/>
        </p:nvGrpSpPr>
        <p:grpSpPr>
          <a:xfrm>
            <a:off x="658813" y="264143"/>
            <a:ext cx="4934226" cy="583526"/>
            <a:chOff x="658813" y="264143"/>
            <a:chExt cx="4934226" cy="583526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235A3D15-7AC7-462F-A2CE-23D3072A0997}"/>
                </a:ext>
              </a:extLst>
            </p:cNvPr>
            <p:cNvGrpSpPr/>
            <p:nvPr/>
          </p:nvGrpSpPr>
          <p:grpSpPr>
            <a:xfrm>
              <a:off x="658813" y="264143"/>
              <a:ext cx="3639348" cy="576262"/>
              <a:chOff x="4753236" y="5238489"/>
              <a:chExt cx="3639348" cy="576262"/>
            </a:xfrm>
          </p:grpSpPr>
          <p:grpSp>
            <p:nvGrpSpPr>
              <p:cNvPr id="74" name="组合 25">
                <a:extLst>
                  <a:ext uri="{FF2B5EF4-FFF2-40B4-BE49-F238E27FC236}">
                    <a16:creationId xmlns:a16="http://schemas.microsoft.com/office/drawing/2014/main" id="{257CEBD0-38D8-428A-8275-FCA24B3F051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5238489"/>
                <a:ext cx="576262" cy="576262"/>
                <a:chOff x="6170389" y="5747903"/>
                <a:chExt cx="576064" cy="576064"/>
              </a:xfrm>
            </p:grpSpPr>
            <p:sp>
              <p:nvSpPr>
                <p:cNvPr id="76" name="圆角矩形 14">
                  <a:extLst>
                    <a:ext uri="{FF2B5EF4-FFF2-40B4-BE49-F238E27FC236}">
                      <a16:creationId xmlns:a16="http://schemas.microsoft.com/office/drawing/2014/main" id="{BCE6F8DF-3A28-4ED1-A449-D6A6340E3D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5747903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28">
                  <a:extLst>
                    <a:ext uri="{FF2B5EF4-FFF2-40B4-BE49-F238E27FC236}">
                      <a16:creationId xmlns:a16="http://schemas.microsoft.com/office/drawing/2014/main" id="{ACDDDDC1-D1C9-48AA-932C-E15A5440D6A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3383" y="5910861"/>
                  <a:ext cx="295907" cy="250148"/>
                </a:xfrm>
                <a:custGeom>
                  <a:avLst/>
                  <a:gdLst>
                    <a:gd name="T0" fmla="*/ 2147483646 w 923"/>
                    <a:gd name="T1" fmla="*/ 0 h 771"/>
                    <a:gd name="T2" fmla="*/ 2147483646 w 923"/>
                    <a:gd name="T3" fmla="*/ 2147483646 h 771"/>
                    <a:gd name="T4" fmla="*/ 2147483646 w 923"/>
                    <a:gd name="T5" fmla="*/ 2147483646 h 771"/>
                    <a:gd name="T6" fmla="*/ 2147483646 w 923"/>
                    <a:gd name="T7" fmla="*/ 2147483646 h 771"/>
                    <a:gd name="T8" fmla="*/ 2147483646 w 923"/>
                    <a:gd name="T9" fmla="*/ 2147483646 h 771"/>
                    <a:gd name="T10" fmla="*/ 2147483646 w 923"/>
                    <a:gd name="T11" fmla="*/ 2147483646 h 771"/>
                    <a:gd name="T12" fmla="*/ 2147483646 w 923"/>
                    <a:gd name="T13" fmla="*/ 2147483646 h 771"/>
                    <a:gd name="T14" fmla="*/ 2147483646 w 923"/>
                    <a:gd name="T15" fmla="*/ 2147483646 h 771"/>
                    <a:gd name="T16" fmla="*/ 2147483646 w 923"/>
                    <a:gd name="T17" fmla="*/ 2147483646 h 771"/>
                    <a:gd name="T18" fmla="*/ 2147483646 w 923"/>
                    <a:gd name="T19" fmla="*/ 2147483646 h 771"/>
                    <a:gd name="T20" fmla="*/ 2147483646 w 923"/>
                    <a:gd name="T21" fmla="*/ 2147483646 h 771"/>
                    <a:gd name="T22" fmla="*/ 2147483646 w 923"/>
                    <a:gd name="T23" fmla="*/ 2147483646 h 771"/>
                    <a:gd name="T24" fmla="*/ 2147483646 w 923"/>
                    <a:gd name="T25" fmla="*/ 2147483646 h 771"/>
                    <a:gd name="T26" fmla="*/ 2147483646 w 923"/>
                    <a:gd name="T27" fmla="*/ 2147483646 h 771"/>
                    <a:gd name="T28" fmla="*/ 2147483646 w 923"/>
                    <a:gd name="T29" fmla="*/ 2147483646 h 771"/>
                    <a:gd name="T30" fmla="*/ 2147483646 w 923"/>
                    <a:gd name="T31" fmla="*/ 2147483646 h 771"/>
                    <a:gd name="T32" fmla="*/ 2147483646 w 923"/>
                    <a:gd name="T33" fmla="*/ 2147483646 h 771"/>
                    <a:gd name="T34" fmla="*/ 2147483646 w 923"/>
                    <a:gd name="T35" fmla="*/ 2147483646 h 771"/>
                    <a:gd name="T36" fmla="*/ 2147483646 w 923"/>
                    <a:gd name="T37" fmla="*/ 2147483646 h 771"/>
                    <a:gd name="T38" fmla="*/ 2147483646 w 923"/>
                    <a:gd name="T39" fmla="*/ 2147483646 h 771"/>
                    <a:gd name="T40" fmla="*/ 2147483646 w 923"/>
                    <a:gd name="T41" fmla="*/ 2147483646 h 771"/>
                    <a:gd name="T42" fmla="*/ 2147483646 w 923"/>
                    <a:gd name="T43" fmla="*/ 2147483646 h 771"/>
                    <a:gd name="T44" fmla="*/ 2147483646 w 923"/>
                    <a:gd name="T45" fmla="*/ 2147483646 h 771"/>
                    <a:gd name="T46" fmla="*/ 2147483646 w 923"/>
                    <a:gd name="T47" fmla="*/ 2147483646 h 771"/>
                    <a:gd name="T48" fmla="*/ 2147483646 w 923"/>
                    <a:gd name="T49" fmla="*/ 2147483646 h 771"/>
                    <a:gd name="T50" fmla="*/ 2147483646 w 923"/>
                    <a:gd name="T51" fmla="*/ 2147483646 h 771"/>
                    <a:gd name="T52" fmla="*/ 2147483646 w 923"/>
                    <a:gd name="T53" fmla="*/ 2147483646 h 771"/>
                    <a:gd name="T54" fmla="*/ 2147483646 w 923"/>
                    <a:gd name="T55" fmla="*/ 2147483646 h 771"/>
                    <a:gd name="T56" fmla="*/ 2147483646 w 923"/>
                    <a:gd name="T57" fmla="*/ 2147483646 h 771"/>
                    <a:gd name="T58" fmla="*/ 2147483646 w 923"/>
                    <a:gd name="T59" fmla="*/ 2147483646 h 771"/>
                    <a:gd name="T60" fmla="*/ 2147483646 w 923"/>
                    <a:gd name="T61" fmla="*/ 2147483646 h 771"/>
                    <a:gd name="T62" fmla="*/ 2147483646 w 923"/>
                    <a:gd name="T63" fmla="*/ 2147483646 h 771"/>
                    <a:gd name="T64" fmla="*/ 2147483646 w 923"/>
                    <a:gd name="T65" fmla="*/ 2147483646 h 771"/>
                    <a:gd name="T66" fmla="*/ 2147483646 w 923"/>
                    <a:gd name="T67" fmla="*/ 2147483646 h 771"/>
                    <a:gd name="T68" fmla="*/ 2147483646 w 923"/>
                    <a:gd name="T69" fmla="*/ 2147483646 h 771"/>
                    <a:gd name="T70" fmla="*/ 2147483646 w 923"/>
                    <a:gd name="T71" fmla="*/ 2147483646 h 771"/>
                    <a:gd name="T72" fmla="*/ 2147483646 w 923"/>
                    <a:gd name="T73" fmla="*/ 2147483646 h 771"/>
                    <a:gd name="T74" fmla="*/ 2147483646 w 923"/>
                    <a:gd name="T75" fmla="*/ 2147483646 h 771"/>
                    <a:gd name="T76" fmla="*/ 0 w 923"/>
                    <a:gd name="T77" fmla="*/ 2147483646 h 771"/>
                    <a:gd name="T78" fmla="*/ 2147483646 w 923"/>
                    <a:gd name="T79" fmla="*/ 2147483646 h 77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923" h="771">
                      <a:moveTo>
                        <a:pt x="303" y="0"/>
                      </a:moveTo>
                      <a:lnTo>
                        <a:pt x="819" y="0"/>
                      </a:lnTo>
                      <a:cubicBezTo>
                        <a:pt x="848" y="0"/>
                        <a:pt x="873" y="12"/>
                        <a:pt x="892" y="31"/>
                      </a:cubicBezTo>
                      <a:cubicBezTo>
                        <a:pt x="911" y="50"/>
                        <a:pt x="923" y="76"/>
                        <a:pt x="923" y="104"/>
                      </a:cubicBezTo>
                      <a:lnTo>
                        <a:pt x="923" y="313"/>
                      </a:lnTo>
                      <a:cubicBezTo>
                        <a:pt x="923" y="341"/>
                        <a:pt x="911" y="367"/>
                        <a:pt x="892" y="386"/>
                      </a:cubicBezTo>
                      <a:cubicBezTo>
                        <a:pt x="873" y="405"/>
                        <a:pt x="848" y="416"/>
                        <a:pt x="819" y="416"/>
                      </a:cubicBezTo>
                      <a:lnTo>
                        <a:pt x="737" y="416"/>
                      </a:lnTo>
                      <a:lnTo>
                        <a:pt x="626" y="553"/>
                      </a:lnTo>
                      <a:lnTo>
                        <a:pt x="584" y="605"/>
                      </a:lnTo>
                      <a:lnTo>
                        <a:pt x="584" y="537"/>
                      </a:lnTo>
                      <a:lnTo>
                        <a:pt x="584" y="416"/>
                      </a:lnTo>
                      <a:lnTo>
                        <a:pt x="494" y="416"/>
                      </a:lnTo>
                      <a:cubicBezTo>
                        <a:pt x="499" y="401"/>
                        <a:pt x="502" y="385"/>
                        <a:pt x="502" y="368"/>
                      </a:cubicBezTo>
                      <a:lnTo>
                        <a:pt x="608" y="368"/>
                      </a:lnTo>
                      <a:lnTo>
                        <a:pt x="632" y="368"/>
                      </a:lnTo>
                      <a:lnTo>
                        <a:pt x="632" y="392"/>
                      </a:lnTo>
                      <a:lnTo>
                        <a:pt x="632" y="470"/>
                      </a:lnTo>
                      <a:lnTo>
                        <a:pt x="707" y="377"/>
                      </a:lnTo>
                      <a:lnTo>
                        <a:pt x="714" y="368"/>
                      </a:lnTo>
                      <a:lnTo>
                        <a:pt x="726" y="368"/>
                      </a:lnTo>
                      <a:lnTo>
                        <a:pt x="819" y="368"/>
                      </a:lnTo>
                      <a:cubicBezTo>
                        <a:pt x="834" y="368"/>
                        <a:pt x="848" y="362"/>
                        <a:pt x="858" y="352"/>
                      </a:cubicBezTo>
                      <a:cubicBezTo>
                        <a:pt x="868" y="342"/>
                        <a:pt x="875" y="328"/>
                        <a:pt x="875" y="313"/>
                      </a:cubicBezTo>
                      <a:lnTo>
                        <a:pt x="875" y="104"/>
                      </a:lnTo>
                      <a:cubicBezTo>
                        <a:pt x="875" y="89"/>
                        <a:pt x="868" y="75"/>
                        <a:pt x="858" y="65"/>
                      </a:cubicBezTo>
                      <a:cubicBezTo>
                        <a:pt x="848" y="55"/>
                        <a:pt x="834" y="48"/>
                        <a:pt x="819" y="48"/>
                      </a:cubicBezTo>
                      <a:lnTo>
                        <a:pt x="303" y="48"/>
                      </a:lnTo>
                      <a:cubicBezTo>
                        <a:pt x="288" y="48"/>
                        <a:pt x="274" y="55"/>
                        <a:pt x="264" y="65"/>
                      </a:cubicBezTo>
                      <a:cubicBezTo>
                        <a:pt x="253" y="75"/>
                        <a:pt x="247" y="89"/>
                        <a:pt x="247" y="104"/>
                      </a:cubicBezTo>
                      <a:lnTo>
                        <a:pt x="247" y="293"/>
                      </a:lnTo>
                      <a:cubicBezTo>
                        <a:pt x="235" y="311"/>
                        <a:pt x="228" y="333"/>
                        <a:pt x="226" y="356"/>
                      </a:cubicBezTo>
                      <a:cubicBezTo>
                        <a:pt x="219" y="347"/>
                        <a:pt x="210" y="338"/>
                        <a:pt x="201" y="332"/>
                      </a:cubicBezTo>
                      <a:cubicBezTo>
                        <a:pt x="200" y="325"/>
                        <a:pt x="199" y="319"/>
                        <a:pt x="199" y="313"/>
                      </a:cubicBezTo>
                      <a:lnTo>
                        <a:pt x="199" y="104"/>
                      </a:lnTo>
                      <a:cubicBezTo>
                        <a:pt x="199" y="76"/>
                        <a:pt x="211" y="50"/>
                        <a:pt x="230" y="31"/>
                      </a:cubicBezTo>
                      <a:cubicBezTo>
                        <a:pt x="248" y="12"/>
                        <a:pt x="274" y="0"/>
                        <a:pt x="303" y="0"/>
                      </a:cubicBezTo>
                      <a:close/>
                      <a:moveTo>
                        <a:pt x="130" y="344"/>
                      </a:moveTo>
                      <a:lnTo>
                        <a:pt x="130" y="344"/>
                      </a:lnTo>
                      <a:cubicBezTo>
                        <a:pt x="83" y="344"/>
                        <a:pt x="45" y="382"/>
                        <a:pt x="45" y="429"/>
                      </a:cubicBezTo>
                      <a:cubicBezTo>
                        <a:pt x="45" y="476"/>
                        <a:pt x="83" y="514"/>
                        <a:pt x="130" y="514"/>
                      </a:cubicBezTo>
                      <a:cubicBezTo>
                        <a:pt x="177" y="514"/>
                        <a:pt x="215" y="476"/>
                        <a:pt x="215" y="429"/>
                      </a:cubicBezTo>
                      <a:cubicBezTo>
                        <a:pt x="215" y="382"/>
                        <a:pt x="177" y="344"/>
                        <a:pt x="130" y="344"/>
                      </a:cubicBezTo>
                      <a:close/>
                      <a:moveTo>
                        <a:pt x="364" y="265"/>
                      </a:moveTo>
                      <a:lnTo>
                        <a:pt x="364" y="265"/>
                      </a:lnTo>
                      <a:cubicBezTo>
                        <a:pt x="307" y="265"/>
                        <a:pt x="261" y="311"/>
                        <a:pt x="261" y="368"/>
                      </a:cubicBezTo>
                      <a:cubicBezTo>
                        <a:pt x="261" y="425"/>
                        <a:pt x="307" y="471"/>
                        <a:pt x="364" y="471"/>
                      </a:cubicBezTo>
                      <a:cubicBezTo>
                        <a:pt x="420" y="471"/>
                        <a:pt x="466" y="425"/>
                        <a:pt x="466" y="368"/>
                      </a:cubicBezTo>
                      <a:cubicBezTo>
                        <a:pt x="466" y="311"/>
                        <a:pt x="420" y="265"/>
                        <a:pt x="364" y="265"/>
                      </a:cubicBezTo>
                      <a:close/>
                      <a:moveTo>
                        <a:pt x="274" y="748"/>
                      </a:moveTo>
                      <a:lnTo>
                        <a:pt x="274" y="748"/>
                      </a:lnTo>
                      <a:lnTo>
                        <a:pt x="274" y="601"/>
                      </a:lnTo>
                      <a:lnTo>
                        <a:pt x="285" y="601"/>
                      </a:lnTo>
                      <a:lnTo>
                        <a:pt x="285" y="748"/>
                      </a:lnTo>
                      <a:lnTo>
                        <a:pt x="285" y="771"/>
                      </a:lnTo>
                      <a:lnTo>
                        <a:pt x="446" y="771"/>
                      </a:lnTo>
                      <a:lnTo>
                        <a:pt x="446" y="748"/>
                      </a:lnTo>
                      <a:lnTo>
                        <a:pt x="446" y="601"/>
                      </a:lnTo>
                      <a:lnTo>
                        <a:pt x="457" y="601"/>
                      </a:lnTo>
                      <a:lnTo>
                        <a:pt x="457" y="748"/>
                      </a:lnTo>
                      <a:lnTo>
                        <a:pt x="522" y="748"/>
                      </a:lnTo>
                      <a:lnTo>
                        <a:pt x="522" y="548"/>
                      </a:lnTo>
                      <a:cubicBezTo>
                        <a:pt x="522" y="512"/>
                        <a:pt x="493" y="483"/>
                        <a:pt x="458" y="483"/>
                      </a:cubicBezTo>
                      <a:cubicBezTo>
                        <a:pt x="262" y="483"/>
                        <a:pt x="468" y="483"/>
                        <a:pt x="271" y="483"/>
                      </a:cubicBezTo>
                      <a:cubicBezTo>
                        <a:pt x="236" y="483"/>
                        <a:pt x="207" y="512"/>
                        <a:pt x="207" y="548"/>
                      </a:cubicBezTo>
                      <a:lnTo>
                        <a:pt x="207" y="748"/>
                      </a:lnTo>
                      <a:cubicBezTo>
                        <a:pt x="218" y="748"/>
                        <a:pt x="245" y="748"/>
                        <a:pt x="274" y="748"/>
                      </a:cubicBezTo>
                      <a:close/>
                      <a:moveTo>
                        <a:pt x="55" y="743"/>
                      </a:moveTo>
                      <a:lnTo>
                        <a:pt x="55" y="743"/>
                      </a:lnTo>
                      <a:lnTo>
                        <a:pt x="55" y="622"/>
                      </a:lnTo>
                      <a:lnTo>
                        <a:pt x="65" y="622"/>
                      </a:lnTo>
                      <a:lnTo>
                        <a:pt x="65" y="743"/>
                      </a:lnTo>
                      <a:lnTo>
                        <a:pt x="65" y="757"/>
                      </a:lnTo>
                      <a:lnTo>
                        <a:pt x="174" y="757"/>
                      </a:lnTo>
                      <a:lnTo>
                        <a:pt x="174" y="548"/>
                      </a:lnTo>
                      <a:cubicBezTo>
                        <a:pt x="174" y="540"/>
                        <a:pt x="175" y="532"/>
                        <a:pt x="177" y="524"/>
                      </a:cubicBezTo>
                      <a:lnTo>
                        <a:pt x="53" y="524"/>
                      </a:lnTo>
                      <a:cubicBezTo>
                        <a:pt x="24" y="524"/>
                        <a:pt x="0" y="548"/>
                        <a:pt x="0" y="577"/>
                      </a:cubicBezTo>
                      <a:lnTo>
                        <a:pt x="0" y="743"/>
                      </a:lnTo>
                      <a:cubicBezTo>
                        <a:pt x="10" y="743"/>
                        <a:pt x="32" y="743"/>
                        <a:pt x="55" y="7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5" name="TextBox 59">
                <a:extLst>
                  <a:ext uri="{FF2B5EF4-FFF2-40B4-BE49-F238E27FC236}">
                    <a16:creationId xmlns:a16="http://schemas.microsoft.com/office/drawing/2014/main" id="{4104D59F-17DD-42D9-8F07-E41C4D77F4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2534" y="5253187"/>
                <a:ext cx="2940050" cy="5098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24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相关建议和结论</a:t>
                </a: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B436F578-DC96-41DE-95FB-CFB8B285B1DF}"/>
                </a:ext>
              </a:extLst>
            </p:cNvPr>
            <p:cNvGrpSpPr/>
            <p:nvPr/>
          </p:nvGrpSpPr>
          <p:grpSpPr>
            <a:xfrm>
              <a:off x="1421503" y="801950"/>
              <a:ext cx="4171536" cy="45719"/>
              <a:chOff x="1421503" y="801950"/>
              <a:chExt cx="4171536" cy="45719"/>
            </a:xfrm>
          </p:grpSpPr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1FB6FE14-2E08-433B-89EF-FD26AF10FF4A}"/>
                  </a:ext>
                </a:extLst>
              </p:cNvPr>
              <p:cNvCxnSpPr/>
              <p:nvPr/>
            </p:nvCxnSpPr>
            <p:spPr>
              <a:xfrm flipH="1">
                <a:off x="1436488" y="843249"/>
                <a:ext cx="4156551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C931848E-D5D4-46BC-810A-35C5059FCF68}"/>
                  </a:ext>
                </a:extLst>
              </p:cNvPr>
              <p:cNvSpPr/>
              <p:nvPr/>
            </p:nvSpPr>
            <p:spPr>
              <a:xfrm flipH="1">
                <a:off x="1421503" y="801950"/>
                <a:ext cx="950535" cy="45719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4381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253111" y="2023538"/>
            <a:ext cx="469233" cy="469233"/>
            <a:chOff x="3554916" y="2857764"/>
            <a:chExt cx="605676" cy="605676"/>
          </a:xfrm>
        </p:grpSpPr>
        <p:sp>
          <p:nvSpPr>
            <p:cNvPr id="33" name="椭圆 32"/>
            <p:cNvSpPr/>
            <p:nvPr/>
          </p:nvSpPr>
          <p:spPr>
            <a:xfrm>
              <a:off x="3554916" y="2857764"/>
              <a:ext cx="605676" cy="60567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44C8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669345" y="3002908"/>
              <a:ext cx="376818" cy="305864"/>
              <a:chOff x="1998664" y="2974975"/>
              <a:chExt cx="623888" cy="506413"/>
            </a:xfrm>
            <a:solidFill>
              <a:schemeClr val="accent1"/>
            </a:solidFill>
          </p:grpSpPr>
          <p:sp>
            <p:nvSpPr>
              <p:cNvPr id="17" name="Freeform 55"/>
              <p:cNvSpPr>
                <a:spLocks/>
              </p:cNvSpPr>
              <p:nvPr/>
            </p:nvSpPr>
            <p:spPr bwMode="auto">
              <a:xfrm>
                <a:off x="2079625" y="3178175"/>
                <a:ext cx="206375" cy="41275"/>
              </a:xfrm>
              <a:custGeom>
                <a:avLst/>
                <a:gdLst>
                  <a:gd name="T0" fmla="*/ 107 w 118"/>
                  <a:gd name="T1" fmla="*/ 24 h 24"/>
                  <a:gd name="T2" fmla="*/ 12 w 118"/>
                  <a:gd name="T3" fmla="*/ 24 h 24"/>
                  <a:gd name="T4" fmla="*/ 0 w 118"/>
                  <a:gd name="T5" fmla="*/ 12 h 24"/>
                  <a:gd name="T6" fmla="*/ 12 w 118"/>
                  <a:gd name="T7" fmla="*/ 0 h 24"/>
                  <a:gd name="T8" fmla="*/ 107 w 118"/>
                  <a:gd name="T9" fmla="*/ 0 h 24"/>
                  <a:gd name="T10" fmla="*/ 118 w 118"/>
                  <a:gd name="T11" fmla="*/ 12 h 24"/>
                  <a:gd name="T12" fmla="*/ 107 w 11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4">
                    <a:moveTo>
                      <a:pt x="107" y="24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8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3" y="0"/>
                      <a:pt x="118" y="6"/>
                      <a:pt x="118" y="12"/>
                    </a:cubicBezTo>
                    <a:cubicBezTo>
                      <a:pt x="118" y="18"/>
                      <a:pt x="113" y="24"/>
                      <a:pt x="107" y="24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56"/>
              <p:cNvSpPr>
                <a:spLocks/>
              </p:cNvSpPr>
              <p:nvPr/>
            </p:nvSpPr>
            <p:spPr bwMode="auto">
              <a:xfrm>
                <a:off x="2105025" y="3182938"/>
                <a:ext cx="39688" cy="85725"/>
              </a:xfrm>
              <a:custGeom>
                <a:avLst/>
                <a:gdLst>
                  <a:gd name="T0" fmla="*/ 11 w 23"/>
                  <a:gd name="T1" fmla="*/ 49 h 49"/>
                  <a:gd name="T2" fmla="*/ 0 w 23"/>
                  <a:gd name="T3" fmla="*/ 37 h 49"/>
                  <a:gd name="T4" fmla="*/ 0 w 23"/>
                  <a:gd name="T5" fmla="*/ 12 h 49"/>
                  <a:gd name="T6" fmla="*/ 11 w 23"/>
                  <a:gd name="T7" fmla="*/ 0 h 49"/>
                  <a:gd name="T8" fmla="*/ 23 w 23"/>
                  <a:gd name="T9" fmla="*/ 12 h 49"/>
                  <a:gd name="T10" fmla="*/ 23 w 23"/>
                  <a:gd name="T11" fmla="*/ 37 h 49"/>
                  <a:gd name="T12" fmla="*/ 11 w 23"/>
                  <a:gd name="T13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49">
                    <a:moveTo>
                      <a:pt x="11" y="49"/>
                    </a:moveTo>
                    <a:cubicBezTo>
                      <a:pt x="5" y="49"/>
                      <a:pt x="0" y="43"/>
                      <a:pt x="0" y="3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8" y="0"/>
                      <a:pt x="23" y="5"/>
                      <a:pt x="23" y="12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43"/>
                      <a:pt x="18" y="49"/>
                      <a:pt x="11" y="49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57"/>
              <p:cNvSpPr>
                <a:spLocks/>
              </p:cNvSpPr>
              <p:nvPr/>
            </p:nvSpPr>
            <p:spPr bwMode="auto">
              <a:xfrm>
                <a:off x="2152650" y="3182938"/>
                <a:ext cx="41275" cy="85725"/>
              </a:xfrm>
              <a:custGeom>
                <a:avLst/>
                <a:gdLst>
                  <a:gd name="T0" fmla="*/ 12 w 23"/>
                  <a:gd name="T1" fmla="*/ 49 h 49"/>
                  <a:gd name="T2" fmla="*/ 0 w 23"/>
                  <a:gd name="T3" fmla="*/ 37 h 49"/>
                  <a:gd name="T4" fmla="*/ 0 w 23"/>
                  <a:gd name="T5" fmla="*/ 12 h 49"/>
                  <a:gd name="T6" fmla="*/ 12 w 23"/>
                  <a:gd name="T7" fmla="*/ 0 h 49"/>
                  <a:gd name="T8" fmla="*/ 23 w 23"/>
                  <a:gd name="T9" fmla="*/ 12 h 49"/>
                  <a:gd name="T10" fmla="*/ 23 w 23"/>
                  <a:gd name="T11" fmla="*/ 37 h 49"/>
                  <a:gd name="T12" fmla="*/ 12 w 23"/>
                  <a:gd name="T13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49">
                    <a:moveTo>
                      <a:pt x="12" y="49"/>
                    </a:moveTo>
                    <a:cubicBezTo>
                      <a:pt x="5" y="49"/>
                      <a:pt x="0" y="43"/>
                      <a:pt x="0" y="3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2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43"/>
                      <a:pt x="18" y="49"/>
                      <a:pt x="12" y="49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58"/>
              <p:cNvSpPr>
                <a:spLocks noEditPoints="1"/>
              </p:cNvSpPr>
              <p:nvPr/>
            </p:nvSpPr>
            <p:spPr bwMode="auto">
              <a:xfrm>
                <a:off x="2252663" y="3111500"/>
                <a:ext cx="119063" cy="174625"/>
              </a:xfrm>
              <a:custGeom>
                <a:avLst/>
                <a:gdLst>
                  <a:gd name="T0" fmla="*/ 34 w 68"/>
                  <a:gd name="T1" fmla="*/ 100 h 100"/>
                  <a:gd name="T2" fmla="*/ 0 w 68"/>
                  <a:gd name="T3" fmla="*/ 66 h 100"/>
                  <a:gd name="T4" fmla="*/ 0 w 68"/>
                  <a:gd name="T5" fmla="*/ 34 h 100"/>
                  <a:gd name="T6" fmla="*/ 34 w 68"/>
                  <a:gd name="T7" fmla="*/ 0 h 100"/>
                  <a:gd name="T8" fmla="*/ 68 w 68"/>
                  <a:gd name="T9" fmla="*/ 34 h 100"/>
                  <a:gd name="T10" fmla="*/ 68 w 68"/>
                  <a:gd name="T11" fmla="*/ 66 h 100"/>
                  <a:gd name="T12" fmla="*/ 34 w 68"/>
                  <a:gd name="T13" fmla="*/ 100 h 100"/>
                  <a:gd name="T14" fmla="*/ 34 w 68"/>
                  <a:gd name="T15" fmla="*/ 23 h 100"/>
                  <a:gd name="T16" fmla="*/ 23 w 68"/>
                  <a:gd name="T17" fmla="*/ 34 h 100"/>
                  <a:gd name="T18" fmla="*/ 23 w 68"/>
                  <a:gd name="T19" fmla="*/ 66 h 100"/>
                  <a:gd name="T20" fmla="*/ 34 w 68"/>
                  <a:gd name="T21" fmla="*/ 77 h 100"/>
                  <a:gd name="T22" fmla="*/ 45 w 68"/>
                  <a:gd name="T23" fmla="*/ 66 h 100"/>
                  <a:gd name="T24" fmla="*/ 45 w 68"/>
                  <a:gd name="T25" fmla="*/ 34 h 100"/>
                  <a:gd name="T26" fmla="*/ 34 w 68"/>
                  <a:gd name="T27" fmla="*/ 2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100">
                    <a:moveTo>
                      <a:pt x="34" y="100"/>
                    </a:moveTo>
                    <a:cubicBezTo>
                      <a:pt x="16" y="100"/>
                      <a:pt x="0" y="84"/>
                      <a:pt x="0" y="6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5"/>
                      <a:pt x="16" y="0"/>
                      <a:pt x="34" y="0"/>
                    </a:cubicBezTo>
                    <a:cubicBezTo>
                      <a:pt x="53" y="0"/>
                      <a:pt x="68" y="15"/>
                      <a:pt x="68" y="34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84"/>
                      <a:pt x="53" y="100"/>
                      <a:pt x="34" y="100"/>
                    </a:cubicBezTo>
                    <a:close/>
                    <a:moveTo>
                      <a:pt x="34" y="23"/>
                    </a:moveTo>
                    <a:cubicBezTo>
                      <a:pt x="28" y="23"/>
                      <a:pt x="23" y="28"/>
                      <a:pt x="23" y="34"/>
                    </a:cubicBezTo>
                    <a:cubicBezTo>
                      <a:pt x="23" y="66"/>
                      <a:pt x="23" y="66"/>
                      <a:pt x="23" y="66"/>
                    </a:cubicBezTo>
                    <a:cubicBezTo>
                      <a:pt x="23" y="72"/>
                      <a:pt x="28" y="77"/>
                      <a:pt x="34" y="77"/>
                    </a:cubicBezTo>
                    <a:cubicBezTo>
                      <a:pt x="40" y="77"/>
                      <a:pt x="45" y="72"/>
                      <a:pt x="45" y="66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28"/>
                      <a:pt x="40" y="23"/>
                      <a:pt x="34" y="23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59"/>
              <p:cNvSpPr>
                <a:spLocks noEditPoints="1"/>
              </p:cNvSpPr>
              <p:nvPr/>
            </p:nvSpPr>
            <p:spPr bwMode="auto">
              <a:xfrm>
                <a:off x="1998664" y="2974975"/>
                <a:ext cx="623888" cy="506413"/>
              </a:xfrm>
              <a:custGeom>
                <a:avLst/>
                <a:gdLst>
                  <a:gd name="T0" fmla="*/ 341 w 356"/>
                  <a:gd name="T1" fmla="*/ 240 h 289"/>
                  <a:gd name="T2" fmla="*/ 272 w 356"/>
                  <a:gd name="T3" fmla="*/ 196 h 289"/>
                  <a:gd name="T4" fmla="*/ 252 w 356"/>
                  <a:gd name="T5" fmla="*/ 192 h 289"/>
                  <a:gd name="T6" fmla="*/ 246 w 356"/>
                  <a:gd name="T7" fmla="*/ 195 h 289"/>
                  <a:gd name="T8" fmla="*/ 234 w 356"/>
                  <a:gd name="T9" fmla="*/ 187 h 289"/>
                  <a:gd name="T10" fmla="*/ 246 w 356"/>
                  <a:gd name="T11" fmla="*/ 103 h 289"/>
                  <a:gd name="T12" fmla="*/ 102 w 356"/>
                  <a:gd name="T13" fmla="*/ 16 h 289"/>
                  <a:gd name="T14" fmla="*/ 15 w 356"/>
                  <a:gd name="T15" fmla="*/ 159 h 289"/>
                  <a:gd name="T16" fmla="*/ 158 w 356"/>
                  <a:gd name="T17" fmla="*/ 246 h 289"/>
                  <a:gd name="T18" fmla="*/ 220 w 356"/>
                  <a:gd name="T19" fmla="*/ 208 h 289"/>
                  <a:gd name="T20" fmla="*/ 232 w 356"/>
                  <a:gd name="T21" fmla="*/ 216 h 289"/>
                  <a:gd name="T22" fmla="*/ 244 w 356"/>
                  <a:gd name="T23" fmla="*/ 239 h 289"/>
                  <a:gd name="T24" fmla="*/ 313 w 356"/>
                  <a:gd name="T25" fmla="*/ 284 h 289"/>
                  <a:gd name="T26" fmla="*/ 333 w 356"/>
                  <a:gd name="T27" fmla="*/ 287 h 289"/>
                  <a:gd name="T28" fmla="*/ 349 w 356"/>
                  <a:gd name="T29" fmla="*/ 276 h 289"/>
                  <a:gd name="T30" fmla="*/ 341 w 356"/>
                  <a:gd name="T31" fmla="*/ 240 h 289"/>
                  <a:gd name="T32" fmla="*/ 153 w 356"/>
                  <a:gd name="T33" fmla="*/ 225 h 289"/>
                  <a:gd name="T34" fmla="*/ 37 w 356"/>
                  <a:gd name="T35" fmla="*/ 154 h 289"/>
                  <a:gd name="T36" fmla="*/ 108 w 356"/>
                  <a:gd name="T37" fmla="*/ 37 h 289"/>
                  <a:gd name="T38" fmla="*/ 224 w 356"/>
                  <a:gd name="T39" fmla="*/ 108 h 289"/>
                  <a:gd name="T40" fmla="*/ 153 w 356"/>
                  <a:gd name="T41" fmla="*/ 225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6" h="289">
                    <a:moveTo>
                      <a:pt x="341" y="240"/>
                    </a:moveTo>
                    <a:cubicBezTo>
                      <a:pt x="272" y="196"/>
                      <a:pt x="272" y="196"/>
                      <a:pt x="272" y="196"/>
                    </a:cubicBezTo>
                    <a:cubicBezTo>
                      <a:pt x="266" y="192"/>
                      <a:pt x="259" y="191"/>
                      <a:pt x="252" y="192"/>
                    </a:cubicBezTo>
                    <a:cubicBezTo>
                      <a:pt x="250" y="193"/>
                      <a:pt x="248" y="194"/>
                      <a:pt x="246" y="195"/>
                    </a:cubicBezTo>
                    <a:cubicBezTo>
                      <a:pt x="234" y="187"/>
                      <a:pt x="234" y="187"/>
                      <a:pt x="234" y="187"/>
                    </a:cubicBezTo>
                    <a:cubicBezTo>
                      <a:pt x="248" y="163"/>
                      <a:pt x="253" y="133"/>
                      <a:pt x="246" y="103"/>
                    </a:cubicBezTo>
                    <a:cubicBezTo>
                      <a:pt x="230" y="40"/>
                      <a:pt x="166" y="0"/>
                      <a:pt x="102" y="16"/>
                    </a:cubicBezTo>
                    <a:cubicBezTo>
                      <a:pt x="39" y="31"/>
                      <a:pt x="0" y="96"/>
                      <a:pt x="15" y="159"/>
                    </a:cubicBezTo>
                    <a:cubicBezTo>
                      <a:pt x="31" y="223"/>
                      <a:pt x="95" y="262"/>
                      <a:pt x="158" y="246"/>
                    </a:cubicBezTo>
                    <a:cubicBezTo>
                      <a:pt x="183" y="240"/>
                      <a:pt x="205" y="226"/>
                      <a:pt x="220" y="208"/>
                    </a:cubicBezTo>
                    <a:cubicBezTo>
                      <a:pt x="232" y="216"/>
                      <a:pt x="232" y="216"/>
                      <a:pt x="232" y="216"/>
                    </a:cubicBezTo>
                    <a:cubicBezTo>
                      <a:pt x="232" y="225"/>
                      <a:pt x="235" y="234"/>
                      <a:pt x="244" y="239"/>
                    </a:cubicBezTo>
                    <a:cubicBezTo>
                      <a:pt x="313" y="284"/>
                      <a:pt x="313" y="284"/>
                      <a:pt x="313" y="284"/>
                    </a:cubicBezTo>
                    <a:cubicBezTo>
                      <a:pt x="319" y="288"/>
                      <a:pt x="326" y="289"/>
                      <a:pt x="333" y="287"/>
                    </a:cubicBezTo>
                    <a:cubicBezTo>
                      <a:pt x="339" y="286"/>
                      <a:pt x="345" y="282"/>
                      <a:pt x="349" y="276"/>
                    </a:cubicBezTo>
                    <a:cubicBezTo>
                      <a:pt x="356" y="264"/>
                      <a:pt x="353" y="248"/>
                      <a:pt x="341" y="240"/>
                    </a:cubicBezTo>
                    <a:close/>
                    <a:moveTo>
                      <a:pt x="153" y="225"/>
                    </a:moveTo>
                    <a:cubicBezTo>
                      <a:pt x="101" y="238"/>
                      <a:pt x="49" y="206"/>
                      <a:pt x="37" y="154"/>
                    </a:cubicBezTo>
                    <a:cubicBezTo>
                      <a:pt x="24" y="102"/>
                      <a:pt x="56" y="50"/>
                      <a:pt x="108" y="37"/>
                    </a:cubicBezTo>
                    <a:cubicBezTo>
                      <a:pt x="159" y="25"/>
                      <a:pt x="212" y="56"/>
                      <a:pt x="224" y="108"/>
                    </a:cubicBezTo>
                    <a:cubicBezTo>
                      <a:pt x="237" y="160"/>
                      <a:pt x="205" y="212"/>
                      <a:pt x="153" y="225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858245" y="4287408"/>
            <a:ext cx="469233" cy="469233"/>
            <a:chOff x="8012616" y="2857764"/>
            <a:chExt cx="605676" cy="605676"/>
          </a:xfrm>
        </p:grpSpPr>
        <p:sp>
          <p:nvSpPr>
            <p:cNvPr id="34" name="椭圆 33"/>
            <p:cNvSpPr/>
            <p:nvPr/>
          </p:nvSpPr>
          <p:spPr>
            <a:xfrm>
              <a:off x="8012616" y="2857764"/>
              <a:ext cx="605676" cy="60567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244C8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188677" y="3015744"/>
              <a:ext cx="253548" cy="319248"/>
              <a:chOff x="6098454" y="4517151"/>
              <a:chExt cx="378389" cy="476437"/>
            </a:xfrm>
            <a:solidFill>
              <a:schemeClr val="accent2"/>
            </a:solidFill>
          </p:grpSpPr>
          <p:sp>
            <p:nvSpPr>
              <p:cNvPr id="26" name="Freeform 66"/>
              <p:cNvSpPr>
                <a:spLocks noEditPoints="1"/>
              </p:cNvSpPr>
              <p:nvPr/>
            </p:nvSpPr>
            <p:spPr bwMode="auto">
              <a:xfrm>
                <a:off x="6098454" y="4517151"/>
                <a:ext cx="378389" cy="476437"/>
              </a:xfrm>
              <a:custGeom>
                <a:avLst/>
                <a:gdLst>
                  <a:gd name="T0" fmla="*/ 0 w 138"/>
                  <a:gd name="T1" fmla="*/ 69 h 174"/>
                  <a:gd name="T2" fmla="*/ 138 w 138"/>
                  <a:gd name="T3" fmla="*/ 69 h 174"/>
                  <a:gd name="T4" fmla="*/ 114 w 138"/>
                  <a:gd name="T5" fmla="*/ 81 h 174"/>
                  <a:gd name="T6" fmla="*/ 110 w 138"/>
                  <a:gd name="T7" fmla="*/ 89 h 174"/>
                  <a:gd name="T8" fmla="*/ 101 w 138"/>
                  <a:gd name="T9" fmla="*/ 89 h 174"/>
                  <a:gd name="T10" fmla="*/ 101 w 138"/>
                  <a:gd name="T11" fmla="*/ 101 h 174"/>
                  <a:gd name="T12" fmla="*/ 94 w 138"/>
                  <a:gd name="T13" fmla="*/ 107 h 174"/>
                  <a:gd name="T14" fmla="*/ 85 w 138"/>
                  <a:gd name="T15" fmla="*/ 102 h 174"/>
                  <a:gd name="T16" fmla="*/ 79 w 138"/>
                  <a:gd name="T17" fmla="*/ 112 h 174"/>
                  <a:gd name="T18" fmla="*/ 70 w 138"/>
                  <a:gd name="T19" fmla="*/ 114 h 174"/>
                  <a:gd name="T20" fmla="*/ 65 w 138"/>
                  <a:gd name="T21" fmla="*/ 105 h 174"/>
                  <a:gd name="T22" fmla="*/ 55 w 138"/>
                  <a:gd name="T23" fmla="*/ 111 h 174"/>
                  <a:gd name="T24" fmla="*/ 47 w 138"/>
                  <a:gd name="T25" fmla="*/ 108 h 174"/>
                  <a:gd name="T26" fmla="*/ 47 w 138"/>
                  <a:gd name="T27" fmla="*/ 98 h 174"/>
                  <a:gd name="T28" fmla="*/ 35 w 138"/>
                  <a:gd name="T29" fmla="*/ 98 h 174"/>
                  <a:gd name="T30" fmla="*/ 29 w 138"/>
                  <a:gd name="T31" fmla="*/ 91 h 174"/>
                  <a:gd name="T32" fmla="*/ 34 w 138"/>
                  <a:gd name="T33" fmla="*/ 83 h 174"/>
                  <a:gd name="T34" fmla="*/ 24 w 138"/>
                  <a:gd name="T35" fmla="*/ 77 h 174"/>
                  <a:gd name="T36" fmla="*/ 23 w 138"/>
                  <a:gd name="T37" fmla="*/ 68 h 174"/>
                  <a:gd name="T38" fmla="*/ 31 w 138"/>
                  <a:gd name="T39" fmla="*/ 63 h 174"/>
                  <a:gd name="T40" fmla="*/ 25 w 138"/>
                  <a:gd name="T41" fmla="*/ 53 h 174"/>
                  <a:gd name="T42" fmla="*/ 28 w 138"/>
                  <a:gd name="T43" fmla="*/ 45 h 174"/>
                  <a:gd name="T44" fmla="*/ 38 w 138"/>
                  <a:gd name="T45" fmla="*/ 44 h 174"/>
                  <a:gd name="T46" fmla="*/ 38 w 138"/>
                  <a:gd name="T47" fmla="*/ 32 h 174"/>
                  <a:gd name="T48" fmla="*/ 45 w 138"/>
                  <a:gd name="T49" fmla="*/ 27 h 174"/>
                  <a:gd name="T50" fmla="*/ 54 w 138"/>
                  <a:gd name="T51" fmla="*/ 32 h 174"/>
                  <a:gd name="T52" fmla="*/ 59 w 138"/>
                  <a:gd name="T53" fmla="*/ 21 h 174"/>
                  <a:gd name="T54" fmla="*/ 68 w 138"/>
                  <a:gd name="T55" fmla="*/ 20 h 174"/>
                  <a:gd name="T56" fmla="*/ 73 w 138"/>
                  <a:gd name="T57" fmla="*/ 29 h 174"/>
                  <a:gd name="T58" fmla="*/ 83 w 138"/>
                  <a:gd name="T59" fmla="*/ 22 h 174"/>
                  <a:gd name="T60" fmla="*/ 92 w 138"/>
                  <a:gd name="T61" fmla="*/ 26 h 174"/>
                  <a:gd name="T62" fmla="*/ 92 w 138"/>
                  <a:gd name="T63" fmla="*/ 36 h 174"/>
                  <a:gd name="T64" fmla="*/ 104 w 138"/>
                  <a:gd name="T65" fmla="*/ 35 h 174"/>
                  <a:gd name="T66" fmla="*/ 109 w 138"/>
                  <a:gd name="T67" fmla="*/ 43 h 174"/>
                  <a:gd name="T68" fmla="*/ 105 w 138"/>
                  <a:gd name="T69" fmla="*/ 51 h 174"/>
                  <a:gd name="T70" fmla="*/ 115 w 138"/>
                  <a:gd name="T71" fmla="*/ 57 h 174"/>
                  <a:gd name="T72" fmla="*/ 116 w 138"/>
                  <a:gd name="T73" fmla="*/ 66 h 174"/>
                  <a:gd name="T74" fmla="*/ 108 w 138"/>
                  <a:gd name="T75" fmla="*/ 71 h 174"/>
                  <a:gd name="T76" fmla="*/ 114 w 138"/>
                  <a:gd name="T77" fmla="*/ 8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8" h="174">
                    <a:moveTo>
                      <a:pt x="69" y="0"/>
                    </a:moveTo>
                    <a:cubicBezTo>
                      <a:pt x="31" y="0"/>
                      <a:pt x="0" y="31"/>
                      <a:pt x="0" y="69"/>
                    </a:cubicBezTo>
                    <a:cubicBezTo>
                      <a:pt x="0" y="107"/>
                      <a:pt x="69" y="174"/>
                      <a:pt x="69" y="174"/>
                    </a:cubicBezTo>
                    <a:cubicBezTo>
                      <a:pt x="69" y="174"/>
                      <a:pt x="138" y="107"/>
                      <a:pt x="138" y="69"/>
                    </a:cubicBezTo>
                    <a:cubicBezTo>
                      <a:pt x="138" y="31"/>
                      <a:pt x="107" y="0"/>
                      <a:pt x="69" y="0"/>
                    </a:cubicBezTo>
                    <a:close/>
                    <a:moveTo>
                      <a:pt x="114" y="81"/>
                    </a:moveTo>
                    <a:cubicBezTo>
                      <a:pt x="113" y="83"/>
                      <a:pt x="113" y="83"/>
                      <a:pt x="113" y="83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1" y="89"/>
                      <a:pt x="101" y="89"/>
                      <a:pt x="101" y="89"/>
                    </a:cubicBezTo>
                    <a:cubicBezTo>
                      <a:pt x="99" y="91"/>
                      <a:pt x="98" y="93"/>
                      <a:pt x="97" y="94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99" y="103"/>
                      <a:pt x="99" y="103"/>
                      <a:pt x="99" y="103"/>
                    </a:cubicBezTo>
                    <a:cubicBezTo>
                      <a:pt x="94" y="107"/>
                      <a:pt x="94" y="107"/>
                      <a:pt x="94" y="107"/>
                    </a:cubicBezTo>
                    <a:cubicBezTo>
                      <a:pt x="92" y="108"/>
                      <a:pt x="92" y="108"/>
                      <a:pt x="92" y="108"/>
                    </a:cubicBezTo>
                    <a:cubicBezTo>
                      <a:pt x="85" y="102"/>
                      <a:pt x="85" y="102"/>
                      <a:pt x="85" y="102"/>
                    </a:cubicBezTo>
                    <a:cubicBezTo>
                      <a:pt x="83" y="103"/>
                      <a:pt x="81" y="103"/>
                      <a:pt x="79" y="104"/>
                    </a:cubicBezTo>
                    <a:cubicBezTo>
                      <a:pt x="79" y="112"/>
                      <a:pt x="79" y="112"/>
                      <a:pt x="79" y="112"/>
                    </a:cubicBezTo>
                    <a:cubicBezTo>
                      <a:pt x="77" y="113"/>
                      <a:pt x="77" y="113"/>
                      <a:pt x="77" y="113"/>
                    </a:cubicBezTo>
                    <a:cubicBezTo>
                      <a:pt x="70" y="114"/>
                      <a:pt x="70" y="114"/>
                      <a:pt x="70" y="114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65" y="105"/>
                      <a:pt x="65" y="105"/>
                      <a:pt x="65" y="105"/>
                    </a:cubicBezTo>
                    <a:cubicBezTo>
                      <a:pt x="63" y="105"/>
                      <a:pt x="61" y="105"/>
                      <a:pt x="60" y="104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47" y="108"/>
                      <a:pt x="47" y="108"/>
                      <a:pt x="47" y="108"/>
                    </a:cubicBezTo>
                    <a:cubicBezTo>
                      <a:pt x="45" y="107"/>
                      <a:pt x="45" y="107"/>
                      <a:pt x="45" y="107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5" y="97"/>
                      <a:pt x="44" y="96"/>
                      <a:pt x="42" y="94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3" y="81"/>
                      <a:pt x="32" y="79"/>
                      <a:pt x="32" y="77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1"/>
                      <a:pt x="31" y="59"/>
                      <a:pt x="32" y="57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9" y="43"/>
                      <a:pt x="41" y="41"/>
                      <a:pt x="42" y="4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5" y="31"/>
                      <a:pt x="57" y="30"/>
                      <a:pt x="59" y="3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5" y="29"/>
                      <a:pt x="77" y="29"/>
                      <a:pt x="79" y="30"/>
                    </a:cubicBezTo>
                    <a:cubicBezTo>
                      <a:pt x="83" y="22"/>
                      <a:pt x="83" y="22"/>
                      <a:pt x="83" y="22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3" y="37"/>
                      <a:pt x="95" y="38"/>
                      <a:pt x="96" y="39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5" y="53"/>
                      <a:pt x="106" y="55"/>
                      <a:pt x="107" y="57"/>
                    </a:cubicBezTo>
                    <a:cubicBezTo>
                      <a:pt x="115" y="57"/>
                      <a:pt x="115" y="57"/>
                      <a:pt x="115" y="57"/>
                    </a:cubicBezTo>
                    <a:cubicBezTo>
                      <a:pt x="115" y="59"/>
                      <a:pt x="115" y="59"/>
                      <a:pt x="115" y="59"/>
                    </a:cubicBezTo>
                    <a:cubicBezTo>
                      <a:pt x="116" y="66"/>
                      <a:pt x="116" y="66"/>
                      <a:pt x="116" y="66"/>
                    </a:cubicBezTo>
                    <a:cubicBezTo>
                      <a:pt x="116" y="68"/>
                      <a:pt x="116" y="68"/>
                      <a:pt x="116" y="68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08" y="73"/>
                      <a:pt x="107" y="75"/>
                      <a:pt x="107" y="77"/>
                    </a:cubicBezTo>
                    <a:lnTo>
                      <a:pt x="114" y="81"/>
                    </a:ln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67"/>
              <p:cNvSpPr>
                <a:spLocks noEditPoints="1"/>
              </p:cNvSpPr>
              <p:nvPr/>
            </p:nvSpPr>
            <p:spPr bwMode="auto">
              <a:xfrm>
                <a:off x="6202016" y="4614918"/>
                <a:ext cx="174004" cy="172621"/>
              </a:xfrm>
              <a:custGeom>
                <a:avLst/>
                <a:gdLst>
                  <a:gd name="T0" fmla="*/ 31 w 63"/>
                  <a:gd name="T1" fmla="*/ 0 h 63"/>
                  <a:gd name="T2" fmla="*/ 0 w 63"/>
                  <a:gd name="T3" fmla="*/ 32 h 63"/>
                  <a:gd name="T4" fmla="*/ 31 w 63"/>
                  <a:gd name="T5" fmla="*/ 63 h 63"/>
                  <a:gd name="T6" fmla="*/ 63 w 63"/>
                  <a:gd name="T7" fmla="*/ 32 h 63"/>
                  <a:gd name="T8" fmla="*/ 31 w 63"/>
                  <a:gd name="T9" fmla="*/ 0 h 63"/>
                  <a:gd name="T10" fmla="*/ 31 w 63"/>
                  <a:gd name="T11" fmla="*/ 46 h 63"/>
                  <a:gd name="T12" fmla="*/ 17 w 63"/>
                  <a:gd name="T13" fmla="*/ 32 h 63"/>
                  <a:gd name="T14" fmla="*/ 31 w 63"/>
                  <a:gd name="T15" fmla="*/ 18 h 63"/>
                  <a:gd name="T16" fmla="*/ 46 w 63"/>
                  <a:gd name="T17" fmla="*/ 32 h 63"/>
                  <a:gd name="T18" fmla="*/ 31 w 63"/>
                  <a:gd name="T19" fmla="*/ 4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3">
                    <a:moveTo>
                      <a:pt x="31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49"/>
                      <a:pt x="14" y="63"/>
                      <a:pt x="31" y="63"/>
                    </a:cubicBezTo>
                    <a:cubicBezTo>
                      <a:pt x="49" y="63"/>
                      <a:pt x="63" y="49"/>
                      <a:pt x="63" y="32"/>
                    </a:cubicBezTo>
                    <a:cubicBezTo>
                      <a:pt x="63" y="14"/>
                      <a:pt x="49" y="0"/>
                      <a:pt x="31" y="0"/>
                    </a:cubicBezTo>
                    <a:close/>
                    <a:moveTo>
                      <a:pt x="31" y="46"/>
                    </a:moveTo>
                    <a:cubicBezTo>
                      <a:pt x="23" y="46"/>
                      <a:pt x="17" y="40"/>
                      <a:pt x="17" y="32"/>
                    </a:cubicBezTo>
                    <a:cubicBezTo>
                      <a:pt x="17" y="24"/>
                      <a:pt x="23" y="18"/>
                      <a:pt x="31" y="18"/>
                    </a:cubicBezTo>
                    <a:cubicBezTo>
                      <a:pt x="39" y="18"/>
                      <a:pt x="46" y="24"/>
                      <a:pt x="46" y="32"/>
                    </a:cubicBezTo>
                    <a:cubicBezTo>
                      <a:pt x="46" y="40"/>
                      <a:pt x="39" y="46"/>
                      <a:pt x="31" y="46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Freeform 3"/>
          <p:cNvSpPr>
            <a:spLocks/>
          </p:cNvSpPr>
          <p:nvPr/>
        </p:nvSpPr>
        <p:spPr bwMode="gray">
          <a:xfrm rot="19490962">
            <a:off x="4350947" y="3641902"/>
            <a:ext cx="1495562" cy="1807168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244C89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45720" tIns="44450" rIns="45720" bIns="44450" anchor="ctr" anchorCtr="1"/>
          <a:lstStyle/>
          <a:p>
            <a:pPr>
              <a:lnSpc>
                <a:spcPct val="120000"/>
              </a:lnSpc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32" name="Freeform 4"/>
          <p:cNvSpPr>
            <a:spLocks/>
          </p:cNvSpPr>
          <p:nvPr/>
        </p:nvSpPr>
        <p:spPr bwMode="gray">
          <a:xfrm rot="19490962" flipH="1" flipV="1">
            <a:off x="5984665" y="1769764"/>
            <a:ext cx="1495562" cy="1807170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244C89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45720" tIns="44450" rIns="45720" bIns="44450" anchor="ctr" anchorCtr="1"/>
          <a:lstStyle/>
          <a:p>
            <a:pPr>
              <a:lnSpc>
                <a:spcPct val="120000"/>
              </a:lnSpc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38" name="Oval 5"/>
          <p:cNvSpPr>
            <a:spLocks noChangeArrowheads="1"/>
          </p:cNvSpPr>
          <p:nvPr/>
        </p:nvSpPr>
        <p:spPr bwMode="gray">
          <a:xfrm>
            <a:off x="4525627" y="2593900"/>
            <a:ext cx="1296966" cy="1296966"/>
          </a:xfrm>
          <a:prstGeom prst="ellipse">
            <a:avLst/>
          </a:prstGeom>
          <a:solidFill>
            <a:srgbClr val="244C89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45720" tIns="44450" rIns="45720" bIns="44450" anchor="ctr" anchorCtr="1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亮点</a:t>
            </a:r>
          </a:p>
        </p:txBody>
      </p:sp>
      <p:sp>
        <p:nvSpPr>
          <p:cNvPr id="39" name="Oval 6"/>
          <p:cNvSpPr>
            <a:spLocks noChangeArrowheads="1"/>
          </p:cNvSpPr>
          <p:nvPr/>
        </p:nvSpPr>
        <p:spPr bwMode="gray">
          <a:xfrm>
            <a:off x="6008581" y="3543066"/>
            <a:ext cx="1296966" cy="1296966"/>
          </a:xfrm>
          <a:prstGeom prst="ellipse">
            <a:avLst/>
          </a:prstGeom>
          <a:solidFill>
            <a:srgbClr val="244C89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45720" tIns="44450" rIns="45720" bIns="44450" anchor="ctr" anchorCtr="1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不足</a:t>
            </a:r>
          </a:p>
        </p:txBody>
      </p:sp>
      <p:sp>
        <p:nvSpPr>
          <p:cNvPr id="42" name="TextBox 7"/>
          <p:cNvSpPr txBox="1"/>
          <p:nvPr/>
        </p:nvSpPr>
        <p:spPr>
          <a:xfrm>
            <a:off x="1237944" y="2709935"/>
            <a:ext cx="2673645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240821" y="2008337"/>
            <a:ext cx="4029646" cy="578955"/>
            <a:chOff x="469900" y="1045127"/>
            <a:chExt cx="3299884" cy="474109"/>
          </a:xfrm>
        </p:grpSpPr>
        <p:sp>
          <p:nvSpPr>
            <p:cNvPr id="44" name="TextBox 6"/>
            <p:cNvSpPr txBox="1"/>
            <p:nvPr/>
          </p:nvSpPr>
          <p:spPr>
            <a:xfrm>
              <a:off x="957970" y="1045127"/>
              <a:ext cx="1639827" cy="4175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313D51"/>
                  </a:solidFill>
                  <a:cs typeface="+mn-ea"/>
                  <a:sym typeface="+mn-lt"/>
                </a:rPr>
                <a:t>点击添加标题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6" name="TextBox 10"/>
          <p:cNvSpPr txBox="1"/>
          <p:nvPr/>
        </p:nvSpPr>
        <p:spPr>
          <a:xfrm>
            <a:off x="7779867" y="2575800"/>
            <a:ext cx="2916984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6665345" y="4260199"/>
            <a:ext cx="4203563" cy="566770"/>
            <a:chOff x="5257195" y="3064392"/>
            <a:chExt cx="3442305" cy="464127"/>
          </a:xfrm>
        </p:grpSpPr>
        <p:sp>
          <p:nvSpPr>
            <p:cNvPr id="48" name="TextBox 9"/>
            <p:cNvSpPr txBox="1"/>
            <p:nvPr/>
          </p:nvSpPr>
          <p:spPr>
            <a:xfrm>
              <a:off x="6725566" y="3064392"/>
              <a:ext cx="1639827" cy="417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313D51"/>
                  </a:solidFill>
                  <a:cs typeface="+mn-ea"/>
                  <a:sym typeface="+mn-lt"/>
                </a:rPr>
                <a:t>点击添加标题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2538E06-10F9-4543-B9A7-50192817ED6C}"/>
              </a:ext>
            </a:extLst>
          </p:cNvPr>
          <p:cNvGrpSpPr/>
          <p:nvPr/>
        </p:nvGrpSpPr>
        <p:grpSpPr>
          <a:xfrm>
            <a:off x="658813" y="264143"/>
            <a:ext cx="4934226" cy="583526"/>
            <a:chOff x="658813" y="264143"/>
            <a:chExt cx="4934226" cy="58352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53CA521-1340-48E6-AEB7-9E1330849ABE}"/>
                </a:ext>
              </a:extLst>
            </p:cNvPr>
            <p:cNvGrpSpPr/>
            <p:nvPr/>
          </p:nvGrpSpPr>
          <p:grpSpPr>
            <a:xfrm>
              <a:off x="658813" y="264143"/>
              <a:ext cx="3639348" cy="576262"/>
              <a:chOff x="4753236" y="5238489"/>
              <a:chExt cx="3639348" cy="576262"/>
            </a:xfrm>
          </p:grpSpPr>
          <p:grpSp>
            <p:nvGrpSpPr>
              <p:cNvPr id="41" name="组合 25">
                <a:extLst>
                  <a:ext uri="{FF2B5EF4-FFF2-40B4-BE49-F238E27FC236}">
                    <a16:creationId xmlns:a16="http://schemas.microsoft.com/office/drawing/2014/main" id="{62648411-C47B-441B-B7E0-C0195FFF6C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5238489"/>
                <a:ext cx="576262" cy="576262"/>
                <a:chOff x="6170389" y="5747903"/>
                <a:chExt cx="576064" cy="576064"/>
              </a:xfrm>
            </p:grpSpPr>
            <p:sp>
              <p:nvSpPr>
                <p:cNvPr id="51" name="圆角矩形 14">
                  <a:extLst>
                    <a:ext uri="{FF2B5EF4-FFF2-40B4-BE49-F238E27FC236}">
                      <a16:creationId xmlns:a16="http://schemas.microsoft.com/office/drawing/2014/main" id="{5514FE7E-2353-47E7-90E2-51CE41C3AE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5747903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28">
                  <a:extLst>
                    <a:ext uri="{FF2B5EF4-FFF2-40B4-BE49-F238E27FC236}">
                      <a16:creationId xmlns:a16="http://schemas.microsoft.com/office/drawing/2014/main" id="{67EDC21C-E75B-4CAC-9F0C-2DD4ABBC6F3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3383" y="5910861"/>
                  <a:ext cx="295907" cy="250148"/>
                </a:xfrm>
                <a:custGeom>
                  <a:avLst/>
                  <a:gdLst>
                    <a:gd name="T0" fmla="*/ 2147483646 w 923"/>
                    <a:gd name="T1" fmla="*/ 0 h 771"/>
                    <a:gd name="T2" fmla="*/ 2147483646 w 923"/>
                    <a:gd name="T3" fmla="*/ 2147483646 h 771"/>
                    <a:gd name="T4" fmla="*/ 2147483646 w 923"/>
                    <a:gd name="T5" fmla="*/ 2147483646 h 771"/>
                    <a:gd name="T6" fmla="*/ 2147483646 w 923"/>
                    <a:gd name="T7" fmla="*/ 2147483646 h 771"/>
                    <a:gd name="T8" fmla="*/ 2147483646 w 923"/>
                    <a:gd name="T9" fmla="*/ 2147483646 h 771"/>
                    <a:gd name="T10" fmla="*/ 2147483646 w 923"/>
                    <a:gd name="T11" fmla="*/ 2147483646 h 771"/>
                    <a:gd name="T12" fmla="*/ 2147483646 w 923"/>
                    <a:gd name="T13" fmla="*/ 2147483646 h 771"/>
                    <a:gd name="T14" fmla="*/ 2147483646 w 923"/>
                    <a:gd name="T15" fmla="*/ 2147483646 h 771"/>
                    <a:gd name="T16" fmla="*/ 2147483646 w 923"/>
                    <a:gd name="T17" fmla="*/ 2147483646 h 771"/>
                    <a:gd name="T18" fmla="*/ 2147483646 w 923"/>
                    <a:gd name="T19" fmla="*/ 2147483646 h 771"/>
                    <a:gd name="T20" fmla="*/ 2147483646 w 923"/>
                    <a:gd name="T21" fmla="*/ 2147483646 h 771"/>
                    <a:gd name="T22" fmla="*/ 2147483646 w 923"/>
                    <a:gd name="T23" fmla="*/ 2147483646 h 771"/>
                    <a:gd name="T24" fmla="*/ 2147483646 w 923"/>
                    <a:gd name="T25" fmla="*/ 2147483646 h 771"/>
                    <a:gd name="T26" fmla="*/ 2147483646 w 923"/>
                    <a:gd name="T27" fmla="*/ 2147483646 h 771"/>
                    <a:gd name="T28" fmla="*/ 2147483646 w 923"/>
                    <a:gd name="T29" fmla="*/ 2147483646 h 771"/>
                    <a:gd name="T30" fmla="*/ 2147483646 w 923"/>
                    <a:gd name="T31" fmla="*/ 2147483646 h 771"/>
                    <a:gd name="T32" fmla="*/ 2147483646 w 923"/>
                    <a:gd name="T33" fmla="*/ 2147483646 h 771"/>
                    <a:gd name="T34" fmla="*/ 2147483646 w 923"/>
                    <a:gd name="T35" fmla="*/ 2147483646 h 771"/>
                    <a:gd name="T36" fmla="*/ 2147483646 w 923"/>
                    <a:gd name="T37" fmla="*/ 2147483646 h 771"/>
                    <a:gd name="T38" fmla="*/ 2147483646 w 923"/>
                    <a:gd name="T39" fmla="*/ 2147483646 h 771"/>
                    <a:gd name="T40" fmla="*/ 2147483646 w 923"/>
                    <a:gd name="T41" fmla="*/ 2147483646 h 771"/>
                    <a:gd name="T42" fmla="*/ 2147483646 w 923"/>
                    <a:gd name="T43" fmla="*/ 2147483646 h 771"/>
                    <a:gd name="T44" fmla="*/ 2147483646 w 923"/>
                    <a:gd name="T45" fmla="*/ 2147483646 h 771"/>
                    <a:gd name="T46" fmla="*/ 2147483646 w 923"/>
                    <a:gd name="T47" fmla="*/ 2147483646 h 771"/>
                    <a:gd name="T48" fmla="*/ 2147483646 w 923"/>
                    <a:gd name="T49" fmla="*/ 2147483646 h 771"/>
                    <a:gd name="T50" fmla="*/ 2147483646 w 923"/>
                    <a:gd name="T51" fmla="*/ 2147483646 h 771"/>
                    <a:gd name="T52" fmla="*/ 2147483646 w 923"/>
                    <a:gd name="T53" fmla="*/ 2147483646 h 771"/>
                    <a:gd name="T54" fmla="*/ 2147483646 w 923"/>
                    <a:gd name="T55" fmla="*/ 2147483646 h 771"/>
                    <a:gd name="T56" fmla="*/ 2147483646 w 923"/>
                    <a:gd name="T57" fmla="*/ 2147483646 h 771"/>
                    <a:gd name="T58" fmla="*/ 2147483646 w 923"/>
                    <a:gd name="T59" fmla="*/ 2147483646 h 771"/>
                    <a:gd name="T60" fmla="*/ 2147483646 w 923"/>
                    <a:gd name="T61" fmla="*/ 2147483646 h 771"/>
                    <a:gd name="T62" fmla="*/ 2147483646 w 923"/>
                    <a:gd name="T63" fmla="*/ 2147483646 h 771"/>
                    <a:gd name="T64" fmla="*/ 2147483646 w 923"/>
                    <a:gd name="T65" fmla="*/ 2147483646 h 771"/>
                    <a:gd name="T66" fmla="*/ 2147483646 w 923"/>
                    <a:gd name="T67" fmla="*/ 2147483646 h 771"/>
                    <a:gd name="T68" fmla="*/ 2147483646 w 923"/>
                    <a:gd name="T69" fmla="*/ 2147483646 h 771"/>
                    <a:gd name="T70" fmla="*/ 2147483646 w 923"/>
                    <a:gd name="T71" fmla="*/ 2147483646 h 771"/>
                    <a:gd name="T72" fmla="*/ 2147483646 w 923"/>
                    <a:gd name="T73" fmla="*/ 2147483646 h 771"/>
                    <a:gd name="T74" fmla="*/ 2147483646 w 923"/>
                    <a:gd name="T75" fmla="*/ 2147483646 h 771"/>
                    <a:gd name="T76" fmla="*/ 0 w 923"/>
                    <a:gd name="T77" fmla="*/ 2147483646 h 771"/>
                    <a:gd name="T78" fmla="*/ 2147483646 w 923"/>
                    <a:gd name="T79" fmla="*/ 2147483646 h 77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923" h="771">
                      <a:moveTo>
                        <a:pt x="303" y="0"/>
                      </a:moveTo>
                      <a:lnTo>
                        <a:pt x="819" y="0"/>
                      </a:lnTo>
                      <a:cubicBezTo>
                        <a:pt x="848" y="0"/>
                        <a:pt x="873" y="12"/>
                        <a:pt x="892" y="31"/>
                      </a:cubicBezTo>
                      <a:cubicBezTo>
                        <a:pt x="911" y="50"/>
                        <a:pt x="923" y="76"/>
                        <a:pt x="923" y="104"/>
                      </a:cubicBezTo>
                      <a:lnTo>
                        <a:pt x="923" y="313"/>
                      </a:lnTo>
                      <a:cubicBezTo>
                        <a:pt x="923" y="341"/>
                        <a:pt x="911" y="367"/>
                        <a:pt x="892" y="386"/>
                      </a:cubicBezTo>
                      <a:cubicBezTo>
                        <a:pt x="873" y="405"/>
                        <a:pt x="848" y="416"/>
                        <a:pt x="819" y="416"/>
                      </a:cubicBezTo>
                      <a:lnTo>
                        <a:pt x="737" y="416"/>
                      </a:lnTo>
                      <a:lnTo>
                        <a:pt x="626" y="553"/>
                      </a:lnTo>
                      <a:lnTo>
                        <a:pt x="584" y="605"/>
                      </a:lnTo>
                      <a:lnTo>
                        <a:pt x="584" y="537"/>
                      </a:lnTo>
                      <a:lnTo>
                        <a:pt x="584" y="416"/>
                      </a:lnTo>
                      <a:lnTo>
                        <a:pt x="494" y="416"/>
                      </a:lnTo>
                      <a:cubicBezTo>
                        <a:pt x="499" y="401"/>
                        <a:pt x="502" y="385"/>
                        <a:pt x="502" y="368"/>
                      </a:cubicBezTo>
                      <a:lnTo>
                        <a:pt x="608" y="368"/>
                      </a:lnTo>
                      <a:lnTo>
                        <a:pt x="632" y="368"/>
                      </a:lnTo>
                      <a:lnTo>
                        <a:pt x="632" y="392"/>
                      </a:lnTo>
                      <a:lnTo>
                        <a:pt x="632" y="470"/>
                      </a:lnTo>
                      <a:lnTo>
                        <a:pt x="707" y="377"/>
                      </a:lnTo>
                      <a:lnTo>
                        <a:pt x="714" y="368"/>
                      </a:lnTo>
                      <a:lnTo>
                        <a:pt x="726" y="368"/>
                      </a:lnTo>
                      <a:lnTo>
                        <a:pt x="819" y="368"/>
                      </a:lnTo>
                      <a:cubicBezTo>
                        <a:pt x="834" y="368"/>
                        <a:pt x="848" y="362"/>
                        <a:pt x="858" y="352"/>
                      </a:cubicBezTo>
                      <a:cubicBezTo>
                        <a:pt x="868" y="342"/>
                        <a:pt x="875" y="328"/>
                        <a:pt x="875" y="313"/>
                      </a:cubicBezTo>
                      <a:lnTo>
                        <a:pt x="875" y="104"/>
                      </a:lnTo>
                      <a:cubicBezTo>
                        <a:pt x="875" y="89"/>
                        <a:pt x="868" y="75"/>
                        <a:pt x="858" y="65"/>
                      </a:cubicBezTo>
                      <a:cubicBezTo>
                        <a:pt x="848" y="55"/>
                        <a:pt x="834" y="48"/>
                        <a:pt x="819" y="48"/>
                      </a:cubicBezTo>
                      <a:lnTo>
                        <a:pt x="303" y="48"/>
                      </a:lnTo>
                      <a:cubicBezTo>
                        <a:pt x="288" y="48"/>
                        <a:pt x="274" y="55"/>
                        <a:pt x="264" y="65"/>
                      </a:cubicBezTo>
                      <a:cubicBezTo>
                        <a:pt x="253" y="75"/>
                        <a:pt x="247" y="89"/>
                        <a:pt x="247" y="104"/>
                      </a:cubicBezTo>
                      <a:lnTo>
                        <a:pt x="247" y="293"/>
                      </a:lnTo>
                      <a:cubicBezTo>
                        <a:pt x="235" y="311"/>
                        <a:pt x="228" y="333"/>
                        <a:pt x="226" y="356"/>
                      </a:cubicBezTo>
                      <a:cubicBezTo>
                        <a:pt x="219" y="347"/>
                        <a:pt x="210" y="338"/>
                        <a:pt x="201" y="332"/>
                      </a:cubicBezTo>
                      <a:cubicBezTo>
                        <a:pt x="200" y="325"/>
                        <a:pt x="199" y="319"/>
                        <a:pt x="199" y="313"/>
                      </a:cubicBezTo>
                      <a:lnTo>
                        <a:pt x="199" y="104"/>
                      </a:lnTo>
                      <a:cubicBezTo>
                        <a:pt x="199" y="76"/>
                        <a:pt x="211" y="50"/>
                        <a:pt x="230" y="31"/>
                      </a:cubicBezTo>
                      <a:cubicBezTo>
                        <a:pt x="248" y="12"/>
                        <a:pt x="274" y="0"/>
                        <a:pt x="303" y="0"/>
                      </a:cubicBezTo>
                      <a:close/>
                      <a:moveTo>
                        <a:pt x="130" y="344"/>
                      </a:moveTo>
                      <a:lnTo>
                        <a:pt x="130" y="344"/>
                      </a:lnTo>
                      <a:cubicBezTo>
                        <a:pt x="83" y="344"/>
                        <a:pt x="45" y="382"/>
                        <a:pt x="45" y="429"/>
                      </a:cubicBezTo>
                      <a:cubicBezTo>
                        <a:pt x="45" y="476"/>
                        <a:pt x="83" y="514"/>
                        <a:pt x="130" y="514"/>
                      </a:cubicBezTo>
                      <a:cubicBezTo>
                        <a:pt x="177" y="514"/>
                        <a:pt x="215" y="476"/>
                        <a:pt x="215" y="429"/>
                      </a:cubicBezTo>
                      <a:cubicBezTo>
                        <a:pt x="215" y="382"/>
                        <a:pt x="177" y="344"/>
                        <a:pt x="130" y="344"/>
                      </a:cubicBezTo>
                      <a:close/>
                      <a:moveTo>
                        <a:pt x="364" y="265"/>
                      </a:moveTo>
                      <a:lnTo>
                        <a:pt x="364" y="265"/>
                      </a:lnTo>
                      <a:cubicBezTo>
                        <a:pt x="307" y="265"/>
                        <a:pt x="261" y="311"/>
                        <a:pt x="261" y="368"/>
                      </a:cubicBezTo>
                      <a:cubicBezTo>
                        <a:pt x="261" y="425"/>
                        <a:pt x="307" y="471"/>
                        <a:pt x="364" y="471"/>
                      </a:cubicBezTo>
                      <a:cubicBezTo>
                        <a:pt x="420" y="471"/>
                        <a:pt x="466" y="425"/>
                        <a:pt x="466" y="368"/>
                      </a:cubicBezTo>
                      <a:cubicBezTo>
                        <a:pt x="466" y="311"/>
                        <a:pt x="420" y="265"/>
                        <a:pt x="364" y="265"/>
                      </a:cubicBezTo>
                      <a:close/>
                      <a:moveTo>
                        <a:pt x="274" y="748"/>
                      </a:moveTo>
                      <a:lnTo>
                        <a:pt x="274" y="748"/>
                      </a:lnTo>
                      <a:lnTo>
                        <a:pt x="274" y="601"/>
                      </a:lnTo>
                      <a:lnTo>
                        <a:pt x="285" y="601"/>
                      </a:lnTo>
                      <a:lnTo>
                        <a:pt x="285" y="748"/>
                      </a:lnTo>
                      <a:lnTo>
                        <a:pt x="285" y="771"/>
                      </a:lnTo>
                      <a:lnTo>
                        <a:pt x="446" y="771"/>
                      </a:lnTo>
                      <a:lnTo>
                        <a:pt x="446" y="748"/>
                      </a:lnTo>
                      <a:lnTo>
                        <a:pt x="446" y="601"/>
                      </a:lnTo>
                      <a:lnTo>
                        <a:pt x="457" y="601"/>
                      </a:lnTo>
                      <a:lnTo>
                        <a:pt x="457" y="748"/>
                      </a:lnTo>
                      <a:lnTo>
                        <a:pt x="522" y="748"/>
                      </a:lnTo>
                      <a:lnTo>
                        <a:pt x="522" y="548"/>
                      </a:lnTo>
                      <a:cubicBezTo>
                        <a:pt x="522" y="512"/>
                        <a:pt x="493" y="483"/>
                        <a:pt x="458" y="483"/>
                      </a:cubicBezTo>
                      <a:cubicBezTo>
                        <a:pt x="262" y="483"/>
                        <a:pt x="468" y="483"/>
                        <a:pt x="271" y="483"/>
                      </a:cubicBezTo>
                      <a:cubicBezTo>
                        <a:pt x="236" y="483"/>
                        <a:pt x="207" y="512"/>
                        <a:pt x="207" y="548"/>
                      </a:cubicBezTo>
                      <a:lnTo>
                        <a:pt x="207" y="748"/>
                      </a:lnTo>
                      <a:cubicBezTo>
                        <a:pt x="218" y="748"/>
                        <a:pt x="245" y="748"/>
                        <a:pt x="274" y="748"/>
                      </a:cubicBezTo>
                      <a:close/>
                      <a:moveTo>
                        <a:pt x="55" y="743"/>
                      </a:moveTo>
                      <a:lnTo>
                        <a:pt x="55" y="743"/>
                      </a:lnTo>
                      <a:lnTo>
                        <a:pt x="55" y="622"/>
                      </a:lnTo>
                      <a:lnTo>
                        <a:pt x="65" y="622"/>
                      </a:lnTo>
                      <a:lnTo>
                        <a:pt x="65" y="743"/>
                      </a:lnTo>
                      <a:lnTo>
                        <a:pt x="65" y="757"/>
                      </a:lnTo>
                      <a:lnTo>
                        <a:pt x="174" y="757"/>
                      </a:lnTo>
                      <a:lnTo>
                        <a:pt x="174" y="548"/>
                      </a:lnTo>
                      <a:cubicBezTo>
                        <a:pt x="174" y="540"/>
                        <a:pt x="175" y="532"/>
                        <a:pt x="177" y="524"/>
                      </a:cubicBezTo>
                      <a:lnTo>
                        <a:pt x="53" y="524"/>
                      </a:lnTo>
                      <a:cubicBezTo>
                        <a:pt x="24" y="524"/>
                        <a:pt x="0" y="548"/>
                        <a:pt x="0" y="577"/>
                      </a:cubicBezTo>
                      <a:lnTo>
                        <a:pt x="0" y="743"/>
                      </a:lnTo>
                      <a:cubicBezTo>
                        <a:pt x="10" y="743"/>
                        <a:pt x="32" y="743"/>
                        <a:pt x="55" y="7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0" name="TextBox 59">
                <a:extLst>
                  <a:ext uri="{FF2B5EF4-FFF2-40B4-BE49-F238E27FC236}">
                    <a16:creationId xmlns:a16="http://schemas.microsoft.com/office/drawing/2014/main" id="{D2179EE5-7EEF-424A-AD67-7467E8E17E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2534" y="5253187"/>
                <a:ext cx="2940050" cy="5098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24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相关建议和结论</a:t>
                </a: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417F0D35-9F0C-4027-AFC1-6645C1923638}"/>
                </a:ext>
              </a:extLst>
            </p:cNvPr>
            <p:cNvGrpSpPr/>
            <p:nvPr/>
          </p:nvGrpSpPr>
          <p:grpSpPr>
            <a:xfrm>
              <a:off x="1421503" y="801950"/>
              <a:ext cx="4171536" cy="45719"/>
              <a:chOff x="1421503" y="801950"/>
              <a:chExt cx="4171536" cy="45719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993AA5BF-BE00-454C-8C21-7DFB940B7588}"/>
                  </a:ext>
                </a:extLst>
              </p:cNvPr>
              <p:cNvCxnSpPr/>
              <p:nvPr/>
            </p:nvCxnSpPr>
            <p:spPr>
              <a:xfrm flipH="1">
                <a:off x="1436488" y="843249"/>
                <a:ext cx="4156551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342F4007-73E2-48AC-9B02-2CA6E8C666D5}"/>
                  </a:ext>
                </a:extLst>
              </p:cNvPr>
              <p:cNvSpPr/>
              <p:nvPr/>
            </p:nvSpPr>
            <p:spPr>
              <a:xfrm flipH="1">
                <a:off x="1421503" y="801950"/>
                <a:ext cx="950535" cy="45719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58858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8D26317-B866-421D-B0C0-40200D2D7C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" t="7890" r="2901" b="2300"/>
          <a:stretch/>
        </p:blipFill>
        <p:spPr>
          <a:xfrm>
            <a:off x="0" y="0"/>
            <a:ext cx="12192000" cy="731322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D640264-7FDC-4C1F-8B8F-A87771B3F0BA}"/>
              </a:ext>
            </a:extLst>
          </p:cNvPr>
          <p:cNvSpPr/>
          <p:nvPr/>
        </p:nvSpPr>
        <p:spPr>
          <a:xfrm>
            <a:off x="2425700" y="-1"/>
            <a:ext cx="3670300" cy="6286501"/>
          </a:xfrm>
          <a:prstGeom prst="rect">
            <a:avLst/>
          </a:prstGeom>
          <a:gradFill flip="none" rotWithShape="1">
            <a:gsLst>
              <a:gs pos="0">
                <a:srgbClr val="F6F7F7"/>
              </a:gs>
              <a:gs pos="97345">
                <a:schemeClr val="bg1">
                  <a:alpha val="0"/>
                </a:schemeClr>
              </a:gs>
              <a:gs pos="82000">
                <a:schemeClr val="bg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B9AC784-8EDF-4FDA-9130-F608D06B7F7C}"/>
              </a:ext>
            </a:extLst>
          </p:cNvPr>
          <p:cNvGrpSpPr/>
          <p:nvPr/>
        </p:nvGrpSpPr>
        <p:grpSpPr>
          <a:xfrm>
            <a:off x="-133745" y="4723107"/>
            <a:ext cx="12459490" cy="3845071"/>
            <a:chOff x="-133745" y="4009642"/>
            <a:chExt cx="12459490" cy="384507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F19DD58-7076-41DE-A2B8-27D0AA51FE03}"/>
                </a:ext>
              </a:extLst>
            </p:cNvPr>
            <p:cNvSpPr/>
            <p:nvPr/>
          </p:nvSpPr>
          <p:spPr>
            <a:xfrm>
              <a:off x="-133745" y="4009642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44C89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5F23ADB-3869-42B1-8A2C-464DD2FE4325}"/>
                </a:ext>
              </a:extLst>
            </p:cNvPr>
            <p:cNvSpPr/>
            <p:nvPr/>
          </p:nvSpPr>
          <p:spPr>
            <a:xfrm>
              <a:off x="-133745" y="4394283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solidFill>
              <a:srgbClr val="244C89"/>
            </a:solidFill>
            <a:ln w="38100" cap="flat" cmpd="sng" algn="ctr">
              <a:noFill/>
              <a:prstDash val="solid"/>
              <a:miter lim="800000"/>
            </a:ln>
            <a:effectLst>
              <a:outerShdw blurRad="6350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0E0B07A-B6CD-47A0-B00C-4C1091F2CB79}"/>
                </a:ext>
              </a:extLst>
            </p:cNvPr>
            <p:cNvSpPr/>
            <p:nvPr/>
          </p:nvSpPr>
          <p:spPr>
            <a:xfrm>
              <a:off x="-133745" y="4935769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bg1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825219" y="1081844"/>
            <a:ext cx="3487228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9900" b="1" dirty="0">
                <a:solidFill>
                  <a:srgbClr val="244C8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19900" b="1" dirty="0">
              <a:solidFill>
                <a:srgbClr val="244C8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5D158FB0-5D99-4817-8CA3-0623D9C1B191}"/>
              </a:ext>
            </a:extLst>
          </p:cNvPr>
          <p:cNvGrpSpPr/>
          <p:nvPr/>
        </p:nvGrpSpPr>
        <p:grpSpPr>
          <a:xfrm>
            <a:off x="5357813" y="1775540"/>
            <a:ext cx="4890672" cy="576262"/>
            <a:chOff x="5714354" y="1664538"/>
            <a:chExt cx="4890672" cy="576262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F4C6B7ED-E06F-4512-8BDD-0AD70097DFFE}"/>
                </a:ext>
              </a:extLst>
            </p:cNvPr>
            <p:cNvGrpSpPr/>
            <p:nvPr/>
          </p:nvGrpSpPr>
          <p:grpSpPr>
            <a:xfrm>
              <a:off x="5714354" y="1664538"/>
              <a:ext cx="4752975" cy="576262"/>
              <a:chOff x="4753236" y="2069839"/>
              <a:chExt cx="4752975" cy="576262"/>
            </a:xfrm>
          </p:grpSpPr>
          <p:grpSp>
            <p:nvGrpSpPr>
              <p:cNvPr id="78" name="组合 21">
                <a:extLst>
                  <a:ext uri="{FF2B5EF4-FFF2-40B4-BE49-F238E27FC236}">
                    <a16:creationId xmlns:a16="http://schemas.microsoft.com/office/drawing/2014/main" id="{C6744E7A-E1C0-47BD-A123-59C9C5A6287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2069839"/>
                <a:ext cx="576262" cy="576262"/>
                <a:chOff x="6170389" y="2579551"/>
                <a:chExt cx="576064" cy="576064"/>
              </a:xfrm>
            </p:grpSpPr>
            <p:sp>
              <p:nvSpPr>
                <p:cNvPr id="81" name="圆角矩形 10">
                  <a:extLst>
                    <a:ext uri="{FF2B5EF4-FFF2-40B4-BE49-F238E27FC236}">
                      <a16:creationId xmlns:a16="http://schemas.microsoft.com/office/drawing/2014/main" id="{8DDD5D84-7516-4006-ADB1-CF2C1FFF70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2579551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27">
                  <a:extLst>
                    <a:ext uri="{FF2B5EF4-FFF2-40B4-BE49-F238E27FC236}">
                      <a16:creationId xmlns:a16="http://schemas.microsoft.com/office/drawing/2014/main" id="{90F693B0-51DC-4824-B063-F9867BE5FC2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44742" y="2711328"/>
                  <a:ext cx="312142" cy="334857"/>
                </a:xfrm>
                <a:custGeom>
                  <a:avLst/>
                  <a:gdLst>
                    <a:gd name="T0" fmla="*/ 2147483646 w 812"/>
                    <a:gd name="T1" fmla="*/ 0 h 858"/>
                    <a:gd name="T2" fmla="*/ 2147483646 w 812"/>
                    <a:gd name="T3" fmla="*/ 2147483646 h 858"/>
                    <a:gd name="T4" fmla="*/ 2147483646 w 812"/>
                    <a:gd name="T5" fmla="*/ 2147483646 h 858"/>
                    <a:gd name="T6" fmla="*/ 2147483646 w 812"/>
                    <a:gd name="T7" fmla="*/ 2147483646 h 858"/>
                    <a:gd name="T8" fmla="*/ 2147483646 w 812"/>
                    <a:gd name="T9" fmla="*/ 2147483646 h 858"/>
                    <a:gd name="T10" fmla="*/ 2147483646 w 812"/>
                    <a:gd name="T11" fmla="*/ 2147483646 h 858"/>
                    <a:gd name="T12" fmla="*/ 2147483646 w 812"/>
                    <a:gd name="T13" fmla="*/ 2147483646 h 858"/>
                    <a:gd name="T14" fmla="*/ 2147483646 w 812"/>
                    <a:gd name="T15" fmla="*/ 2147483646 h 858"/>
                    <a:gd name="T16" fmla="*/ 0 w 812"/>
                    <a:gd name="T17" fmla="*/ 2147483646 h 858"/>
                    <a:gd name="T18" fmla="*/ 2147483646 w 812"/>
                    <a:gd name="T19" fmla="*/ 2147483646 h 858"/>
                    <a:gd name="T20" fmla="*/ 2147483646 w 812"/>
                    <a:gd name="T21" fmla="*/ 2147483646 h 858"/>
                    <a:gd name="T22" fmla="*/ 2147483646 w 812"/>
                    <a:gd name="T23" fmla="*/ 2147483646 h 858"/>
                    <a:gd name="T24" fmla="*/ 2147483646 w 812"/>
                    <a:gd name="T25" fmla="*/ 2147483646 h 858"/>
                    <a:gd name="T26" fmla="*/ 2147483646 w 812"/>
                    <a:gd name="T27" fmla="*/ 2147483646 h 858"/>
                    <a:gd name="T28" fmla="*/ 2147483646 w 812"/>
                    <a:gd name="T29" fmla="*/ 2147483646 h 858"/>
                    <a:gd name="T30" fmla="*/ 2147483646 w 812"/>
                    <a:gd name="T31" fmla="*/ 2147483646 h 858"/>
                    <a:gd name="T32" fmla="*/ 2147483646 w 812"/>
                    <a:gd name="T33" fmla="*/ 2147483646 h 858"/>
                    <a:gd name="T34" fmla="*/ 2147483646 w 812"/>
                    <a:gd name="T35" fmla="*/ 2147483646 h 858"/>
                    <a:gd name="T36" fmla="*/ 2147483646 w 812"/>
                    <a:gd name="T37" fmla="*/ 2147483646 h 858"/>
                    <a:gd name="T38" fmla="*/ 2147483646 w 812"/>
                    <a:gd name="T39" fmla="*/ 2147483646 h 858"/>
                    <a:gd name="T40" fmla="*/ 2147483646 w 812"/>
                    <a:gd name="T41" fmla="*/ 2147483646 h 858"/>
                    <a:gd name="T42" fmla="*/ 2147483646 w 812"/>
                    <a:gd name="T43" fmla="*/ 2147483646 h 858"/>
                    <a:gd name="T44" fmla="*/ 2147483646 w 812"/>
                    <a:gd name="T45" fmla="*/ 2147483646 h 858"/>
                    <a:gd name="T46" fmla="*/ 2147483646 w 812"/>
                    <a:gd name="T47" fmla="*/ 2147483646 h 858"/>
                    <a:gd name="T48" fmla="*/ 2147483646 w 812"/>
                    <a:gd name="T49" fmla="*/ 2147483646 h 858"/>
                    <a:gd name="T50" fmla="*/ 2147483646 w 812"/>
                    <a:gd name="T51" fmla="*/ 2147483646 h 858"/>
                    <a:gd name="T52" fmla="*/ 2147483646 w 812"/>
                    <a:gd name="T53" fmla="*/ 2147483646 h 858"/>
                    <a:gd name="T54" fmla="*/ 2147483646 w 812"/>
                    <a:gd name="T55" fmla="*/ 2147483646 h 858"/>
                    <a:gd name="T56" fmla="*/ 2147483646 w 812"/>
                    <a:gd name="T57" fmla="*/ 2147483646 h 858"/>
                    <a:gd name="T58" fmla="*/ 2147483646 w 812"/>
                    <a:gd name="T59" fmla="*/ 2147483646 h 858"/>
                    <a:gd name="T60" fmla="*/ 2147483646 w 812"/>
                    <a:gd name="T61" fmla="*/ 2147483646 h 858"/>
                    <a:gd name="T62" fmla="*/ 2147483646 w 812"/>
                    <a:gd name="T63" fmla="*/ 2147483646 h 858"/>
                    <a:gd name="T64" fmla="*/ 2147483646 w 812"/>
                    <a:gd name="T65" fmla="*/ 2147483646 h 858"/>
                    <a:gd name="T66" fmla="*/ 2147483646 w 812"/>
                    <a:gd name="T67" fmla="*/ 2147483646 h 858"/>
                    <a:gd name="T68" fmla="*/ 2147483646 w 812"/>
                    <a:gd name="T69" fmla="*/ 2147483646 h 858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812" h="858">
                      <a:moveTo>
                        <a:pt x="179" y="0"/>
                      </a:moveTo>
                      <a:lnTo>
                        <a:pt x="507" y="0"/>
                      </a:lnTo>
                      <a:cubicBezTo>
                        <a:pt x="569" y="0"/>
                        <a:pt x="620" y="51"/>
                        <a:pt x="620" y="113"/>
                      </a:cubicBezTo>
                      <a:lnTo>
                        <a:pt x="620" y="264"/>
                      </a:lnTo>
                      <a:cubicBezTo>
                        <a:pt x="584" y="292"/>
                        <a:pt x="563" y="318"/>
                        <a:pt x="535" y="356"/>
                      </a:cubicBezTo>
                      <a:lnTo>
                        <a:pt x="535" y="113"/>
                      </a:lnTo>
                      <a:cubicBezTo>
                        <a:pt x="535" y="98"/>
                        <a:pt x="522" y="85"/>
                        <a:pt x="507" y="85"/>
                      </a:cubicBezTo>
                      <a:lnTo>
                        <a:pt x="247" y="85"/>
                      </a:lnTo>
                      <a:lnTo>
                        <a:pt x="247" y="204"/>
                      </a:lnTo>
                      <a:cubicBezTo>
                        <a:pt x="247" y="216"/>
                        <a:pt x="237" y="226"/>
                        <a:pt x="225" y="226"/>
                      </a:cubicBezTo>
                      <a:lnTo>
                        <a:pt x="86" y="226"/>
                      </a:lnTo>
                      <a:lnTo>
                        <a:pt x="86" y="643"/>
                      </a:lnTo>
                      <a:cubicBezTo>
                        <a:pt x="86" y="658"/>
                        <a:pt x="98" y="670"/>
                        <a:pt x="113" y="670"/>
                      </a:cubicBezTo>
                      <a:lnTo>
                        <a:pt x="375" y="670"/>
                      </a:lnTo>
                      <a:cubicBezTo>
                        <a:pt x="366" y="699"/>
                        <a:pt x="358" y="727"/>
                        <a:pt x="353" y="756"/>
                      </a:cubicBezTo>
                      <a:lnTo>
                        <a:pt x="113" y="756"/>
                      </a:lnTo>
                      <a:cubicBezTo>
                        <a:pt x="51" y="756"/>
                        <a:pt x="0" y="705"/>
                        <a:pt x="0" y="643"/>
                      </a:cubicBezTo>
                      <a:lnTo>
                        <a:pt x="0" y="178"/>
                      </a:lnTo>
                      <a:lnTo>
                        <a:pt x="179" y="0"/>
                      </a:lnTo>
                      <a:close/>
                      <a:moveTo>
                        <a:pt x="721" y="277"/>
                      </a:moveTo>
                      <a:cubicBezTo>
                        <a:pt x="733" y="283"/>
                        <a:pt x="740" y="295"/>
                        <a:pt x="743" y="310"/>
                      </a:cubicBezTo>
                      <a:cubicBezTo>
                        <a:pt x="765" y="316"/>
                        <a:pt x="786" y="330"/>
                        <a:pt x="802" y="358"/>
                      </a:cubicBezTo>
                      <a:cubicBezTo>
                        <a:pt x="812" y="382"/>
                        <a:pt x="808" y="417"/>
                        <a:pt x="794" y="442"/>
                      </a:cubicBezTo>
                      <a:cubicBezTo>
                        <a:pt x="770" y="487"/>
                        <a:pt x="736" y="543"/>
                        <a:pt x="707" y="588"/>
                      </a:cubicBezTo>
                      <a:cubicBezTo>
                        <a:pt x="688" y="595"/>
                        <a:pt x="692" y="556"/>
                        <a:pt x="699" y="546"/>
                      </a:cubicBezTo>
                      <a:cubicBezTo>
                        <a:pt x="723" y="510"/>
                        <a:pt x="743" y="477"/>
                        <a:pt x="762" y="413"/>
                      </a:cubicBezTo>
                      <a:cubicBezTo>
                        <a:pt x="766" y="382"/>
                        <a:pt x="752" y="368"/>
                        <a:pt x="743" y="355"/>
                      </a:cubicBezTo>
                      <a:cubicBezTo>
                        <a:pt x="742" y="358"/>
                        <a:pt x="742" y="360"/>
                        <a:pt x="741" y="363"/>
                      </a:cubicBezTo>
                      <a:cubicBezTo>
                        <a:pt x="723" y="355"/>
                        <a:pt x="706" y="346"/>
                        <a:pt x="688" y="337"/>
                      </a:cubicBezTo>
                      <a:cubicBezTo>
                        <a:pt x="670" y="327"/>
                        <a:pt x="653" y="314"/>
                        <a:pt x="636" y="302"/>
                      </a:cubicBezTo>
                      <a:cubicBezTo>
                        <a:pt x="669" y="274"/>
                        <a:pt x="698" y="264"/>
                        <a:pt x="721" y="277"/>
                      </a:cubicBezTo>
                      <a:close/>
                      <a:moveTo>
                        <a:pt x="734" y="395"/>
                      </a:moveTo>
                      <a:cubicBezTo>
                        <a:pt x="719" y="445"/>
                        <a:pt x="690" y="508"/>
                        <a:pt x="649" y="579"/>
                      </a:cubicBezTo>
                      <a:cubicBezTo>
                        <a:pt x="628" y="615"/>
                        <a:pt x="604" y="650"/>
                        <a:pt x="580" y="681"/>
                      </a:cubicBezTo>
                      <a:cubicBezTo>
                        <a:pt x="557" y="670"/>
                        <a:pt x="535" y="658"/>
                        <a:pt x="512" y="646"/>
                      </a:cubicBezTo>
                      <a:cubicBezTo>
                        <a:pt x="488" y="633"/>
                        <a:pt x="465" y="617"/>
                        <a:pt x="442" y="601"/>
                      </a:cubicBezTo>
                      <a:cubicBezTo>
                        <a:pt x="457" y="565"/>
                        <a:pt x="475" y="527"/>
                        <a:pt x="496" y="491"/>
                      </a:cubicBezTo>
                      <a:cubicBezTo>
                        <a:pt x="536" y="420"/>
                        <a:pt x="576" y="363"/>
                        <a:pt x="612" y="325"/>
                      </a:cubicBezTo>
                      <a:cubicBezTo>
                        <a:pt x="631" y="338"/>
                        <a:pt x="650" y="351"/>
                        <a:pt x="671" y="363"/>
                      </a:cubicBezTo>
                      <a:cubicBezTo>
                        <a:pt x="691" y="375"/>
                        <a:pt x="712" y="384"/>
                        <a:pt x="734" y="395"/>
                      </a:cubicBezTo>
                      <a:close/>
                      <a:moveTo>
                        <a:pt x="560" y="707"/>
                      </a:moveTo>
                      <a:cubicBezTo>
                        <a:pt x="486" y="797"/>
                        <a:pt x="410" y="858"/>
                        <a:pt x="392" y="848"/>
                      </a:cubicBezTo>
                      <a:cubicBezTo>
                        <a:pt x="375" y="838"/>
                        <a:pt x="389" y="742"/>
                        <a:pt x="430" y="632"/>
                      </a:cubicBezTo>
                      <a:cubicBezTo>
                        <a:pt x="451" y="645"/>
                        <a:pt x="472" y="659"/>
                        <a:pt x="494" y="672"/>
                      </a:cubicBezTo>
                      <a:cubicBezTo>
                        <a:pt x="516" y="685"/>
                        <a:pt x="538" y="695"/>
                        <a:pt x="560" y="707"/>
                      </a:cubicBezTo>
                      <a:close/>
                      <a:moveTo>
                        <a:pt x="294" y="149"/>
                      </a:moveTo>
                      <a:lnTo>
                        <a:pt x="482" y="149"/>
                      </a:lnTo>
                      <a:lnTo>
                        <a:pt x="482" y="193"/>
                      </a:lnTo>
                      <a:lnTo>
                        <a:pt x="294" y="193"/>
                      </a:lnTo>
                      <a:lnTo>
                        <a:pt x="294" y="149"/>
                      </a:lnTo>
                      <a:close/>
                      <a:moveTo>
                        <a:pt x="148" y="437"/>
                      </a:moveTo>
                      <a:lnTo>
                        <a:pt x="258" y="437"/>
                      </a:lnTo>
                      <a:lnTo>
                        <a:pt x="258" y="480"/>
                      </a:lnTo>
                      <a:lnTo>
                        <a:pt x="148" y="480"/>
                      </a:lnTo>
                      <a:lnTo>
                        <a:pt x="148" y="437"/>
                      </a:lnTo>
                      <a:close/>
                      <a:moveTo>
                        <a:pt x="148" y="337"/>
                      </a:moveTo>
                      <a:lnTo>
                        <a:pt x="482" y="337"/>
                      </a:lnTo>
                      <a:lnTo>
                        <a:pt x="482" y="381"/>
                      </a:lnTo>
                      <a:lnTo>
                        <a:pt x="148" y="381"/>
                      </a:lnTo>
                      <a:lnTo>
                        <a:pt x="148" y="337"/>
                      </a:lnTo>
                      <a:close/>
                      <a:moveTo>
                        <a:pt x="148" y="245"/>
                      </a:moveTo>
                      <a:lnTo>
                        <a:pt x="482" y="245"/>
                      </a:lnTo>
                      <a:lnTo>
                        <a:pt x="482" y="288"/>
                      </a:lnTo>
                      <a:lnTo>
                        <a:pt x="148" y="288"/>
                      </a:lnTo>
                      <a:lnTo>
                        <a:pt x="148" y="245"/>
                      </a:lnTo>
                      <a:close/>
                      <a:moveTo>
                        <a:pt x="111" y="187"/>
                      </a:moveTo>
                      <a:lnTo>
                        <a:pt x="193" y="187"/>
                      </a:lnTo>
                      <a:cubicBezTo>
                        <a:pt x="201" y="187"/>
                        <a:pt x="208" y="181"/>
                        <a:pt x="208" y="173"/>
                      </a:cubicBezTo>
                      <a:lnTo>
                        <a:pt x="208" y="91"/>
                      </a:lnTo>
                      <a:lnTo>
                        <a:pt x="111" y="18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9" name="Rectangle 14">
                <a:extLst>
                  <a:ext uri="{FF2B5EF4-FFF2-40B4-BE49-F238E27FC236}">
                    <a16:creationId xmlns:a16="http://schemas.microsoft.com/office/drawing/2014/main" id="{7B233B70-D444-4881-B9FF-B6619DE74C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81874" y="2234939"/>
                <a:ext cx="728982" cy="270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16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PART 1</a:t>
                </a:r>
                <a:endParaRPr lang="zh-CN" altLang="en-US" sz="18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TextBox 59">
                <a:extLst>
                  <a:ext uri="{FF2B5EF4-FFF2-40B4-BE49-F238E27FC236}">
                    <a16:creationId xmlns:a16="http://schemas.microsoft.com/office/drawing/2014/main" id="{96087617-69AE-4879-B647-4AAEB4F240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66161" y="2152389"/>
                <a:ext cx="2940050" cy="440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选题背景及意义</a:t>
                </a: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7FC53BD5-EDF7-4CC6-A6C4-21BADFB8FC47}"/>
                </a:ext>
              </a:extLst>
            </p:cNvPr>
            <p:cNvGrpSpPr/>
            <p:nvPr/>
          </p:nvGrpSpPr>
          <p:grpSpPr>
            <a:xfrm flipH="1">
              <a:off x="6433491" y="2147214"/>
              <a:ext cx="4171535" cy="80892"/>
              <a:chOff x="2272062" y="2596259"/>
              <a:chExt cx="4173708" cy="80934"/>
            </a:xfrm>
          </p:grpSpPr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9A495DE3-426E-4753-BFFD-F853DC991DED}"/>
                  </a:ext>
                </a:extLst>
              </p:cNvPr>
              <p:cNvCxnSpPr/>
              <p:nvPr/>
            </p:nvCxnSpPr>
            <p:spPr>
              <a:xfrm>
                <a:off x="2272062" y="2672770"/>
                <a:ext cx="4158716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894F97A0-1132-4CE3-9A2B-9767FAE10769}"/>
                  </a:ext>
                </a:extLst>
              </p:cNvPr>
              <p:cNvSpPr/>
              <p:nvPr/>
            </p:nvSpPr>
            <p:spPr>
              <a:xfrm>
                <a:off x="5494740" y="2596259"/>
                <a:ext cx="951030" cy="80934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020A1A10-0EEE-45ED-96EF-EDF050D6AB58}"/>
              </a:ext>
            </a:extLst>
          </p:cNvPr>
          <p:cNvSpPr txBox="1"/>
          <p:nvPr/>
        </p:nvSpPr>
        <p:spPr>
          <a:xfrm>
            <a:off x="6076950" y="2659199"/>
            <a:ext cx="1282439" cy="208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480" lvl="1" indent="-228480">
              <a:lnSpc>
                <a:spcPct val="120000"/>
              </a:lnSpc>
              <a:buSzPct val="70000"/>
              <a:buFont typeface="Wingdings" pitchFamily="2" charset="2"/>
              <a:buChar char="l"/>
            </a:pPr>
            <a:r>
              <a:rPr lang="zh-CN" altLang="en-US" sz="1200" dirty="0">
                <a:solidFill>
                  <a:srgbClr val="244C89"/>
                </a:solidFill>
                <a:cs typeface="+mn-ea"/>
                <a:sym typeface="+mn-lt"/>
              </a:rPr>
              <a:t>选题背景</a:t>
            </a:r>
          </a:p>
        </p:txBody>
      </p:sp>
      <p:sp>
        <p:nvSpPr>
          <p:cNvPr id="84" name="文本框 9">
            <a:extLst>
              <a:ext uri="{FF2B5EF4-FFF2-40B4-BE49-F238E27FC236}">
                <a16:creationId xmlns:a16="http://schemas.microsoft.com/office/drawing/2014/main" id="{48C352F5-2FBE-4CAE-894C-BD6E33B9EEAE}"/>
              </a:ext>
            </a:extLst>
          </p:cNvPr>
          <p:cNvSpPr txBox="1"/>
          <p:nvPr/>
        </p:nvSpPr>
        <p:spPr>
          <a:xfrm>
            <a:off x="6076950" y="2920662"/>
            <a:ext cx="1282439" cy="208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480" lvl="1" indent="-228480">
              <a:lnSpc>
                <a:spcPct val="120000"/>
              </a:lnSpc>
              <a:buSzPct val="70000"/>
              <a:buFont typeface="Wingdings" pitchFamily="2" charset="2"/>
              <a:buChar char="l"/>
            </a:pPr>
            <a:r>
              <a:rPr lang="zh-CN" altLang="en-US" sz="1200" dirty="0">
                <a:solidFill>
                  <a:srgbClr val="244C89"/>
                </a:solidFill>
                <a:cs typeface="+mn-ea"/>
                <a:sym typeface="+mn-lt"/>
              </a:rPr>
              <a:t>研究意义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2D4D069-5482-4D92-A102-076D36370161}"/>
              </a:ext>
            </a:extLst>
          </p:cNvPr>
          <p:cNvSpPr txBox="1"/>
          <p:nvPr/>
        </p:nvSpPr>
        <p:spPr>
          <a:xfrm>
            <a:off x="6076950" y="3182125"/>
            <a:ext cx="1582477" cy="208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480" lvl="1" indent="-228480">
              <a:lnSpc>
                <a:spcPct val="120000"/>
              </a:lnSpc>
              <a:buSzPct val="70000"/>
              <a:buFont typeface="Wingdings" pitchFamily="2" charset="2"/>
              <a:buChar char="l"/>
            </a:pPr>
            <a:r>
              <a:rPr lang="zh-CN" altLang="en-US" sz="1200" dirty="0">
                <a:solidFill>
                  <a:srgbClr val="244C89"/>
                </a:solidFill>
                <a:cs typeface="+mn-ea"/>
                <a:sym typeface="+mn-lt"/>
              </a:rPr>
              <a:t>国外研究综述</a:t>
            </a:r>
          </a:p>
        </p:txBody>
      </p:sp>
      <p:sp>
        <p:nvSpPr>
          <p:cNvPr id="86" name="文本框 9">
            <a:extLst>
              <a:ext uri="{FF2B5EF4-FFF2-40B4-BE49-F238E27FC236}">
                <a16:creationId xmlns:a16="http://schemas.microsoft.com/office/drawing/2014/main" id="{48B2FB25-E3CA-46E9-B99F-06640AEEF64C}"/>
              </a:ext>
            </a:extLst>
          </p:cNvPr>
          <p:cNvSpPr txBox="1"/>
          <p:nvPr/>
        </p:nvSpPr>
        <p:spPr>
          <a:xfrm>
            <a:off x="7625006" y="2659199"/>
            <a:ext cx="1577282" cy="208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480" lvl="1" indent="-228480">
              <a:lnSpc>
                <a:spcPct val="120000"/>
              </a:lnSpc>
              <a:buSzPct val="70000"/>
              <a:buFont typeface="Wingdings" pitchFamily="2" charset="2"/>
              <a:buChar char="l"/>
            </a:pPr>
            <a:r>
              <a:rPr lang="zh-CN" altLang="en-US" sz="1200" dirty="0">
                <a:solidFill>
                  <a:srgbClr val="244C89"/>
                </a:solidFill>
                <a:cs typeface="+mn-ea"/>
                <a:sym typeface="+mn-lt"/>
              </a:rPr>
              <a:t>国内研究现状</a:t>
            </a:r>
          </a:p>
        </p:txBody>
      </p:sp>
      <p:sp>
        <p:nvSpPr>
          <p:cNvPr id="87" name="文本框 9">
            <a:extLst>
              <a:ext uri="{FF2B5EF4-FFF2-40B4-BE49-F238E27FC236}">
                <a16:creationId xmlns:a16="http://schemas.microsoft.com/office/drawing/2014/main" id="{16B3E6DD-F5FD-4DF9-8E32-E9F3136B6CCB}"/>
              </a:ext>
            </a:extLst>
          </p:cNvPr>
          <p:cNvSpPr txBox="1"/>
          <p:nvPr/>
        </p:nvSpPr>
        <p:spPr>
          <a:xfrm>
            <a:off x="7625006" y="2920662"/>
            <a:ext cx="2100777" cy="208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480" lvl="1" indent="-228480">
              <a:lnSpc>
                <a:spcPct val="120000"/>
              </a:lnSpc>
              <a:buSzPct val="70000"/>
              <a:buFont typeface="Wingdings" pitchFamily="2" charset="2"/>
              <a:buChar char="l"/>
            </a:pPr>
            <a:r>
              <a:rPr lang="zh-CN" altLang="en-US" sz="1200" dirty="0">
                <a:solidFill>
                  <a:srgbClr val="244C89"/>
                </a:solidFill>
                <a:cs typeface="+mn-ea"/>
                <a:sym typeface="+mn-lt"/>
              </a:rPr>
              <a:t>理论基础与文献综述</a:t>
            </a:r>
          </a:p>
        </p:txBody>
      </p:sp>
      <p:sp>
        <p:nvSpPr>
          <p:cNvPr id="88" name="文本框 9">
            <a:extLst>
              <a:ext uri="{FF2B5EF4-FFF2-40B4-BE49-F238E27FC236}">
                <a16:creationId xmlns:a16="http://schemas.microsoft.com/office/drawing/2014/main" id="{A3F73062-B24F-401C-8209-A7E4C4C3AA1F}"/>
              </a:ext>
            </a:extLst>
          </p:cNvPr>
          <p:cNvSpPr txBox="1"/>
          <p:nvPr/>
        </p:nvSpPr>
        <p:spPr>
          <a:xfrm>
            <a:off x="7625006" y="3182125"/>
            <a:ext cx="1577282" cy="208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480" lvl="1" indent="-228480">
              <a:lnSpc>
                <a:spcPct val="120000"/>
              </a:lnSpc>
              <a:buSzPct val="70000"/>
              <a:buFont typeface="Wingdings" pitchFamily="2" charset="2"/>
              <a:buChar char="l"/>
            </a:pPr>
            <a:r>
              <a:rPr lang="zh-CN" altLang="en-US" sz="1200" dirty="0">
                <a:solidFill>
                  <a:srgbClr val="244C89"/>
                </a:solidFill>
                <a:cs typeface="+mn-ea"/>
                <a:sym typeface="+mn-lt"/>
              </a:rPr>
              <a:t>主要创新点</a:t>
            </a:r>
          </a:p>
        </p:txBody>
      </p:sp>
    </p:spTree>
    <p:extLst>
      <p:ext uri="{BB962C8B-B14F-4D97-AF65-F5344CB8AC3E}">
        <p14:creationId xmlns:p14="http://schemas.microsoft.com/office/powerpoint/2010/main" val="21250357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54"/>
          <p:cNvSpPr/>
          <p:nvPr/>
        </p:nvSpPr>
        <p:spPr>
          <a:xfrm>
            <a:off x="3800744" y="2432108"/>
            <a:ext cx="4617000" cy="2392601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847470" y="2109285"/>
            <a:ext cx="2150744" cy="3823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r">
              <a:buClr>
                <a:srgbClr val="0B2C4F"/>
              </a:buClr>
              <a:buNone/>
            </a:pPr>
            <a:r>
              <a:rPr lang="zh-CN" altLang="en-US" sz="1800" dirty="0">
                <a:solidFill>
                  <a:srgbClr val="313D51"/>
                </a:solidFill>
                <a:sym typeface="+mn-lt"/>
              </a:rPr>
              <a:t>点击输入标题</a:t>
            </a: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4089840" y="2426820"/>
            <a:ext cx="1990299" cy="13997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5248634" y="2426821"/>
            <a:ext cx="831504" cy="23624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6080143" y="2426854"/>
            <a:ext cx="890263" cy="227972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 flipV="1">
            <a:off x="6080139" y="2426820"/>
            <a:ext cx="1945282" cy="13997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3825119" y="3298432"/>
            <a:ext cx="876404" cy="876404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862639" y="4268338"/>
            <a:ext cx="876404" cy="876404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525271" y="4223545"/>
            <a:ext cx="876404" cy="876404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525556" y="3169840"/>
            <a:ext cx="876404" cy="876404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05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921816" y="2017844"/>
            <a:ext cx="876404" cy="876404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06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452433" y="2002705"/>
            <a:ext cx="876404" cy="876404"/>
          </a:xfrm>
          <a:prstGeom prst="ellips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TextBox 34"/>
          <p:cNvSpPr txBox="1"/>
          <p:nvPr/>
        </p:nvSpPr>
        <p:spPr>
          <a:xfrm>
            <a:off x="781849" y="2388635"/>
            <a:ext cx="2198819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35"/>
          <p:cNvSpPr txBox="1"/>
          <p:nvPr/>
        </p:nvSpPr>
        <p:spPr>
          <a:xfrm>
            <a:off x="1488301" y="3599004"/>
            <a:ext cx="2150744" cy="3823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r">
              <a:buClr>
                <a:srgbClr val="0B2C4F"/>
              </a:buClr>
              <a:buNone/>
            </a:pPr>
            <a:r>
              <a:rPr lang="zh-CN" altLang="en-US" sz="1800" dirty="0">
                <a:solidFill>
                  <a:srgbClr val="313D51"/>
                </a:solidFill>
                <a:sym typeface="+mn-lt"/>
              </a:rPr>
              <a:t>点击输入标题</a:t>
            </a:r>
          </a:p>
        </p:txBody>
      </p:sp>
      <p:sp>
        <p:nvSpPr>
          <p:cNvPr id="47" name="TextBox 36"/>
          <p:cNvSpPr txBox="1"/>
          <p:nvPr/>
        </p:nvSpPr>
        <p:spPr>
          <a:xfrm>
            <a:off x="1314277" y="3878768"/>
            <a:ext cx="2402821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37"/>
          <p:cNvSpPr txBox="1"/>
          <p:nvPr/>
        </p:nvSpPr>
        <p:spPr>
          <a:xfrm>
            <a:off x="2509152" y="4847568"/>
            <a:ext cx="2150744" cy="3823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r">
              <a:buClr>
                <a:srgbClr val="0B2C4F"/>
              </a:buClr>
              <a:buNone/>
            </a:pPr>
            <a:r>
              <a:rPr lang="zh-CN" altLang="en-US" sz="1800" dirty="0">
                <a:solidFill>
                  <a:srgbClr val="313D51"/>
                </a:solidFill>
                <a:sym typeface="+mn-lt"/>
              </a:rPr>
              <a:t>点击输入标题</a:t>
            </a:r>
          </a:p>
        </p:txBody>
      </p:sp>
      <p:sp>
        <p:nvSpPr>
          <p:cNvPr id="49" name="TextBox 38"/>
          <p:cNvSpPr txBox="1"/>
          <p:nvPr/>
        </p:nvSpPr>
        <p:spPr>
          <a:xfrm>
            <a:off x="2296642" y="5127332"/>
            <a:ext cx="2346643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39"/>
          <p:cNvSpPr txBox="1"/>
          <p:nvPr/>
        </p:nvSpPr>
        <p:spPr>
          <a:xfrm>
            <a:off x="7533163" y="4847568"/>
            <a:ext cx="2150744" cy="3823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rgbClr val="0B2C4F"/>
              </a:buClr>
              <a:buNone/>
            </a:pPr>
            <a:r>
              <a:rPr lang="zh-CN" altLang="en-US" sz="1800" dirty="0">
                <a:solidFill>
                  <a:srgbClr val="313D51"/>
                </a:solidFill>
                <a:sym typeface="+mn-lt"/>
              </a:rPr>
              <a:t>点击输入标题</a:t>
            </a:r>
          </a:p>
        </p:txBody>
      </p:sp>
      <p:sp>
        <p:nvSpPr>
          <p:cNvPr id="51" name="TextBox 40"/>
          <p:cNvSpPr txBox="1"/>
          <p:nvPr/>
        </p:nvSpPr>
        <p:spPr>
          <a:xfrm>
            <a:off x="7558060" y="5127332"/>
            <a:ext cx="2414720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41"/>
          <p:cNvSpPr txBox="1"/>
          <p:nvPr/>
        </p:nvSpPr>
        <p:spPr>
          <a:xfrm>
            <a:off x="8565319" y="3599004"/>
            <a:ext cx="2150744" cy="3823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rgbClr val="0B2C4F"/>
              </a:buClr>
              <a:buNone/>
            </a:pPr>
            <a:r>
              <a:rPr lang="zh-CN" altLang="en-US" sz="1800" dirty="0">
                <a:solidFill>
                  <a:srgbClr val="313D51"/>
                </a:solidFill>
                <a:sym typeface="+mn-lt"/>
              </a:rPr>
              <a:t>点击输入标题</a:t>
            </a:r>
          </a:p>
        </p:txBody>
      </p:sp>
      <p:sp>
        <p:nvSpPr>
          <p:cNvPr id="53" name="TextBox 42"/>
          <p:cNvSpPr txBox="1"/>
          <p:nvPr/>
        </p:nvSpPr>
        <p:spPr>
          <a:xfrm>
            <a:off x="8563323" y="3878768"/>
            <a:ext cx="2414720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43"/>
          <p:cNvSpPr txBox="1"/>
          <p:nvPr/>
        </p:nvSpPr>
        <p:spPr>
          <a:xfrm>
            <a:off x="9173267" y="2109285"/>
            <a:ext cx="2150744" cy="3823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rgbClr val="0B2C4F"/>
              </a:buClr>
              <a:buNone/>
            </a:pPr>
            <a:r>
              <a:rPr lang="zh-CN" altLang="en-US" sz="1800" dirty="0">
                <a:solidFill>
                  <a:srgbClr val="313D51"/>
                </a:solidFill>
                <a:sym typeface="+mn-lt"/>
              </a:rPr>
              <a:t>点击输入标题</a:t>
            </a:r>
          </a:p>
        </p:txBody>
      </p:sp>
      <p:sp>
        <p:nvSpPr>
          <p:cNvPr id="55" name="TextBox 44"/>
          <p:cNvSpPr txBox="1"/>
          <p:nvPr/>
        </p:nvSpPr>
        <p:spPr>
          <a:xfrm>
            <a:off x="9171271" y="2389465"/>
            <a:ext cx="2414720" cy="74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124253" y="1446083"/>
            <a:ext cx="1911773" cy="1911773"/>
            <a:chOff x="3832951" y="1054702"/>
            <a:chExt cx="1440000" cy="1440000"/>
          </a:xfrm>
          <a:solidFill>
            <a:srgbClr val="244C89"/>
          </a:solidFill>
          <a:effectLst/>
        </p:grpSpPr>
        <p:sp>
          <p:nvSpPr>
            <p:cNvPr id="57" name="椭圆 56"/>
            <p:cNvSpPr/>
            <p:nvPr/>
          </p:nvSpPr>
          <p:spPr>
            <a:xfrm>
              <a:off x="3832951" y="1054702"/>
              <a:ext cx="1440000" cy="1440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58" name="TextBox 21"/>
            <p:cNvSpPr txBox="1"/>
            <p:nvPr/>
          </p:nvSpPr>
          <p:spPr>
            <a:xfrm>
              <a:off x="4204138" y="1420759"/>
              <a:ext cx="697627" cy="70788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/>
              </a:defPPr>
              <a:lvl1pPr algn="ctr">
                <a:defRPr sz="1400">
                  <a:solidFill>
                    <a:schemeClr val="lt1"/>
                  </a:solidFill>
                  <a:latin typeface="Impact" panose="020B080603090205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成绩</a:t>
              </a:r>
              <a:endParaRPr lang="en-US" altLang="zh-CN" sz="2800" b="1" dirty="0">
                <a:latin typeface="+mn-lt"/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+mn-lt"/>
                  <a:cs typeface="+mn-ea"/>
                  <a:sym typeface="+mn-lt"/>
                </a:rPr>
                <a:t>思考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5663CAA-6BFB-4A07-9194-09F20979C07A}"/>
              </a:ext>
            </a:extLst>
          </p:cNvPr>
          <p:cNvGrpSpPr/>
          <p:nvPr/>
        </p:nvGrpSpPr>
        <p:grpSpPr>
          <a:xfrm>
            <a:off x="658813" y="264143"/>
            <a:ext cx="4934226" cy="583526"/>
            <a:chOff x="658813" y="264143"/>
            <a:chExt cx="4934226" cy="58352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2D906E0-8E79-474F-870E-DA987772D63A}"/>
                </a:ext>
              </a:extLst>
            </p:cNvPr>
            <p:cNvGrpSpPr/>
            <p:nvPr/>
          </p:nvGrpSpPr>
          <p:grpSpPr>
            <a:xfrm>
              <a:off x="658813" y="264143"/>
              <a:ext cx="3639348" cy="576262"/>
              <a:chOff x="4753236" y="5238489"/>
              <a:chExt cx="3639348" cy="576262"/>
            </a:xfrm>
          </p:grpSpPr>
          <p:grpSp>
            <p:nvGrpSpPr>
              <p:cNvPr id="34" name="组合 25">
                <a:extLst>
                  <a:ext uri="{FF2B5EF4-FFF2-40B4-BE49-F238E27FC236}">
                    <a16:creationId xmlns:a16="http://schemas.microsoft.com/office/drawing/2014/main" id="{D3165CD9-C0CD-412C-86D2-001A704A85C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5238489"/>
                <a:ext cx="576262" cy="576262"/>
                <a:chOff x="6170389" y="5747903"/>
                <a:chExt cx="576064" cy="576064"/>
              </a:xfrm>
            </p:grpSpPr>
            <p:sp>
              <p:nvSpPr>
                <p:cNvPr id="60" name="圆角矩形 14">
                  <a:extLst>
                    <a:ext uri="{FF2B5EF4-FFF2-40B4-BE49-F238E27FC236}">
                      <a16:creationId xmlns:a16="http://schemas.microsoft.com/office/drawing/2014/main" id="{60DBCE44-BCED-4F86-A8B7-BF64BFD823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5747903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28">
                  <a:extLst>
                    <a:ext uri="{FF2B5EF4-FFF2-40B4-BE49-F238E27FC236}">
                      <a16:creationId xmlns:a16="http://schemas.microsoft.com/office/drawing/2014/main" id="{D9BE0F4E-EED3-42D2-ABBF-C18BEFA9E8C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3383" y="5910861"/>
                  <a:ext cx="295907" cy="250148"/>
                </a:xfrm>
                <a:custGeom>
                  <a:avLst/>
                  <a:gdLst>
                    <a:gd name="T0" fmla="*/ 2147483646 w 923"/>
                    <a:gd name="T1" fmla="*/ 0 h 771"/>
                    <a:gd name="T2" fmla="*/ 2147483646 w 923"/>
                    <a:gd name="T3" fmla="*/ 2147483646 h 771"/>
                    <a:gd name="T4" fmla="*/ 2147483646 w 923"/>
                    <a:gd name="T5" fmla="*/ 2147483646 h 771"/>
                    <a:gd name="T6" fmla="*/ 2147483646 w 923"/>
                    <a:gd name="T7" fmla="*/ 2147483646 h 771"/>
                    <a:gd name="T8" fmla="*/ 2147483646 w 923"/>
                    <a:gd name="T9" fmla="*/ 2147483646 h 771"/>
                    <a:gd name="T10" fmla="*/ 2147483646 w 923"/>
                    <a:gd name="T11" fmla="*/ 2147483646 h 771"/>
                    <a:gd name="T12" fmla="*/ 2147483646 w 923"/>
                    <a:gd name="T13" fmla="*/ 2147483646 h 771"/>
                    <a:gd name="T14" fmla="*/ 2147483646 w 923"/>
                    <a:gd name="T15" fmla="*/ 2147483646 h 771"/>
                    <a:gd name="T16" fmla="*/ 2147483646 w 923"/>
                    <a:gd name="T17" fmla="*/ 2147483646 h 771"/>
                    <a:gd name="T18" fmla="*/ 2147483646 w 923"/>
                    <a:gd name="T19" fmla="*/ 2147483646 h 771"/>
                    <a:gd name="T20" fmla="*/ 2147483646 w 923"/>
                    <a:gd name="T21" fmla="*/ 2147483646 h 771"/>
                    <a:gd name="T22" fmla="*/ 2147483646 w 923"/>
                    <a:gd name="T23" fmla="*/ 2147483646 h 771"/>
                    <a:gd name="T24" fmla="*/ 2147483646 w 923"/>
                    <a:gd name="T25" fmla="*/ 2147483646 h 771"/>
                    <a:gd name="T26" fmla="*/ 2147483646 w 923"/>
                    <a:gd name="T27" fmla="*/ 2147483646 h 771"/>
                    <a:gd name="T28" fmla="*/ 2147483646 w 923"/>
                    <a:gd name="T29" fmla="*/ 2147483646 h 771"/>
                    <a:gd name="T30" fmla="*/ 2147483646 w 923"/>
                    <a:gd name="T31" fmla="*/ 2147483646 h 771"/>
                    <a:gd name="T32" fmla="*/ 2147483646 w 923"/>
                    <a:gd name="T33" fmla="*/ 2147483646 h 771"/>
                    <a:gd name="T34" fmla="*/ 2147483646 w 923"/>
                    <a:gd name="T35" fmla="*/ 2147483646 h 771"/>
                    <a:gd name="T36" fmla="*/ 2147483646 w 923"/>
                    <a:gd name="T37" fmla="*/ 2147483646 h 771"/>
                    <a:gd name="T38" fmla="*/ 2147483646 w 923"/>
                    <a:gd name="T39" fmla="*/ 2147483646 h 771"/>
                    <a:gd name="T40" fmla="*/ 2147483646 w 923"/>
                    <a:gd name="T41" fmla="*/ 2147483646 h 771"/>
                    <a:gd name="T42" fmla="*/ 2147483646 w 923"/>
                    <a:gd name="T43" fmla="*/ 2147483646 h 771"/>
                    <a:gd name="T44" fmla="*/ 2147483646 w 923"/>
                    <a:gd name="T45" fmla="*/ 2147483646 h 771"/>
                    <a:gd name="T46" fmla="*/ 2147483646 w 923"/>
                    <a:gd name="T47" fmla="*/ 2147483646 h 771"/>
                    <a:gd name="T48" fmla="*/ 2147483646 w 923"/>
                    <a:gd name="T49" fmla="*/ 2147483646 h 771"/>
                    <a:gd name="T50" fmla="*/ 2147483646 w 923"/>
                    <a:gd name="T51" fmla="*/ 2147483646 h 771"/>
                    <a:gd name="T52" fmla="*/ 2147483646 w 923"/>
                    <a:gd name="T53" fmla="*/ 2147483646 h 771"/>
                    <a:gd name="T54" fmla="*/ 2147483646 w 923"/>
                    <a:gd name="T55" fmla="*/ 2147483646 h 771"/>
                    <a:gd name="T56" fmla="*/ 2147483646 w 923"/>
                    <a:gd name="T57" fmla="*/ 2147483646 h 771"/>
                    <a:gd name="T58" fmla="*/ 2147483646 w 923"/>
                    <a:gd name="T59" fmla="*/ 2147483646 h 771"/>
                    <a:gd name="T60" fmla="*/ 2147483646 w 923"/>
                    <a:gd name="T61" fmla="*/ 2147483646 h 771"/>
                    <a:gd name="T62" fmla="*/ 2147483646 w 923"/>
                    <a:gd name="T63" fmla="*/ 2147483646 h 771"/>
                    <a:gd name="T64" fmla="*/ 2147483646 w 923"/>
                    <a:gd name="T65" fmla="*/ 2147483646 h 771"/>
                    <a:gd name="T66" fmla="*/ 2147483646 w 923"/>
                    <a:gd name="T67" fmla="*/ 2147483646 h 771"/>
                    <a:gd name="T68" fmla="*/ 2147483646 w 923"/>
                    <a:gd name="T69" fmla="*/ 2147483646 h 771"/>
                    <a:gd name="T70" fmla="*/ 2147483646 w 923"/>
                    <a:gd name="T71" fmla="*/ 2147483646 h 771"/>
                    <a:gd name="T72" fmla="*/ 2147483646 w 923"/>
                    <a:gd name="T73" fmla="*/ 2147483646 h 771"/>
                    <a:gd name="T74" fmla="*/ 2147483646 w 923"/>
                    <a:gd name="T75" fmla="*/ 2147483646 h 771"/>
                    <a:gd name="T76" fmla="*/ 0 w 923"/>
                    <a:gd name="T77" fmla="*/ 2147483646 h 771"/>
                    <a:gd name="T78" fmla="*/ 2147483646 w 923"/>
                    <a:gd name="T79" fmla="*/ 2147483646 h 77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923" h="771">
                      <a:moveTo>
                        <a:pt x="303" y="0"/>
                      </a:moveTo>
                      <a:lnTo>
                        <a:pt x="819" y="0"/>
                      </a:lnTo>
                      <a:cubicBezTo>
                        <a:pt x="848" y="0"/>
                        <a:pt x="873" y="12"/>
                        <a:pt x="892" y="31"/>
                      </a:cubicBezTo>
                      <a:cubicBezTo>
                        <a:pt x="911" y="50"/>
                        <a:pt x="923" y="76"/>
                        <a:pt x="923" y="104"/>
                      </a:cubicBezTo>
                      <a:lnTo>
                        <a:pt x="923" y="313"/>
                      </a:lnTo>
                      <a:cubicBezTo>
                        <a:pt x="923" y="341"/>
                        <a:pt x="911" y="367"/>
                        <a:pt x="892" y="386"/>
                      </a:cubicBezTo>
                      <a:cubicBezTo>
                        <a:pt x="873" y="405"/>
                        <a:pt x="848" y="416"/>
                        <a:pt x="819" y="416"/>
                      </a:cubicBezTo>
                      <a:lnTo>
                        <a:pt x="737" y="416"/>
                      </a:lnTo>
                      <a:lnTo>
                        <a:pt x="626" y="553"/>
                      </a:lnTo>
                      <a:lnTo>
                        <a:pt x="584" y="605"/>
                      </a:lnTo>
                      <a:lnTo>
                        <a:pt x="584" y="537"/>
                      </a:lnTo>
                      <a:lnTo>
                        <a:pt x="584" y="416"/>
                      </a:lnTo>
                      <a:lnTo>
                        <a:pt x="494" y="416"/>
                      </a:lnTo>
                      <a:cubicBezTo>
                        <a:pt x="499" y="401"/>
                        <a:pt x="502" y="385"/>
                        <a:pt x="502" y="368"/>
                      </a:cubicBezTo>
                      <a:lnTo>
                        <a:pt x="608" y="368"/>
                      </a:lnTo>
                      <a:lnTo>
                        <a:pt x="632" y="368"/>
                      </a:lnTo>
                      <a:lnTo>
                        <a:pt x="632" y="392"/>
                      </a:lnTo>
                      <a:lnTo>
                        <a:pt x="632" y="470"/>
                      </a:lnTo>
                      <a:lnTo>
                        <a:pt x="707" y="377"/>
                      </a:lnTo>
                      <a:lnTo>
                        <a:pt x="714" y="368"/>
                      </a:lnTo>
                      <a:lnTo>
                        <a:pt x="726" y="368"/>
                      </a:lnTo>
                      <a:lnTo>
                        <a:pt x="819" y="368"/>
                      </a:lnTo>
                      <a:cubicBezTo>
                        <a:pt x="834" y="368"/>
                        <a:pt x="848" y="362"/>
                        <a:pt x="858" y="352"/>
                      </a:cubicBezTo>
                      <a:cubicBezTo>
                        <a:pt x="868" y="342"/>
                        <a:pt x="875" y="328"/>
                        <a:pt x="875" y="313"/>
                      </a:cubicBezTo>
                      <a:lnTo>
                        <a:pt x="875" y="104"/>
                      </a:lnTo>
                      <a:cubicBezTo>
                        <a:pt x="875" y="89"/>
                        <a:pt x="868" y="75"/>
                        <a:pt x="858" y="65"/>
                      </a:cubicBezTo>
                      <a:cubicBezTo>
                        <a:pt x="848" y="55"/>
                        <a:pt x="834" y="48"/>
                        <a:pt x="819" y="48"/>
                      </a:cubicBezTo>
                      <a:lnTo>
                        <a:pt x="303" y="48"/>
                      </a:lnTo>
                      <a:cubicBezTo>
                        <a:pt x="288" y="48"/>
                        <a:pt x="274" y="55"/>
                        <a:pt x="264" y="65"/>
                      </a:cubicBezTo>
                      <a:cubicBezTo>
                        <a:pt x="253" y="75"/>
                        <a:pt x="247" y="89"/>
                        <a:pt x="247" y="104"/>
                      </a:cubicBezTo>
                      <a:lnTo>
                        <a:pt x="247" y="293"/>
                      </a:lnTo>
                      <a:cubicBezTo>
                        <a:pt x="235" y="311"/>
                        <a:pt x="228" y="333"/>
                        <a:pt x="226" y="356"/>
                      </a:cubicBezTo>
                      <a:cubicBezTo>
                        <a:pt x="219" y="347"/>
                        <a:pt x="210" y="338"/>
                        <a:pt x="201" y="332"/>
                      </a:cubicBezTo>
                      <a:cubicBezTo>
                        <a:pt x="200" y="325"/>
                        <a:pt x="199" y="319"/>
                        <a:pt x="199" y="313"/>
                      </a:cubicBezTo>
                      <a:lnTo>
                        <a:pt x="199" y="104"/>
                      </a:lnTo>
                      <a:cubicBezTo>
                        <a:pt x="199" y="76"/>
                        <a:pt x="211" y="50"/>
                        <a:pt x="230" y="31"/>
                      </a:cubicBezTo>
                      <a:cubicBezTo>
                        <a:pt x="248" y="12"/>
                        <a:pt x="274" y="0"/>
                        <a:pt x="303" y="0"/>
                      </a:cubicBezTo>
                      <a:close/>
                      <a:moveTo>
                        <a:pt x="130" y="344"/>
                      </a:moveTo>
                      <a:lnTo>
                        <a:pt x="130" y="344"/>
                      </a:lnTo>
                      <a:cubicBezTo>
                        <a:pt x="83" y="344"/>
                        <a:pt x="45" y="382"/>
                        <a:pt x="45" y="429"/>
                      </a:cubicBezTo>
                      <a:cubicBezTo>
                        <a:pt x="45" y="476"/>
                        <a:pt x="83" y="514"/>
                        <a:pt x="130" y="514"/>
                      </a:cubicBezTo>
                      <a:cubicBezTo>
                        <a:pt x="177" y="514"/>
                        <a:pt x="215" y="476"/>
                        <a:pt x="215" y="429"/>
                      </a:cubicBezTo>
                      <a:cubicBezTo>
                        <a:pt x="215" y="382"/>
                        <a:pt x="177" y="344"/>
                        <a:pt x="130" y="344"/>
                      </a:cubicBezTo>
                      <a:close/>
                      <a:moveTo>
                        <a:pt x="364" y="265"/>
                      </a:moveTo>
                      <a:lnTo>
                        <a:pt x="364" y="265"/>
                      </a:lnTo>
                      <a:cubicBezTo>
                        <a:pt x="307" y="265"/>
                        <a:pt x="261" y="311"/>
                        <a:pt x="261" y="368"/>
                      </a:cubicBezTo>
                      <a:cubicBezTo>
                        <a:pt x="261" y="425"/>
                        <a:pt x="307" y="471"/>
                        <a:pt x="364" y="471"/>
                      </a:cubicBezTo>
                      <a:cubicBezTo>
                        <a:pt x="420" y="471"/>
                        <a:pt x="466" y="425"/>
                        <a:pt x="466" y="368"/>
                      </a:cubicBezTo>
                      <a:cubicBezTo>
                        <a:pt x="466" y="311"/>
                        <a:pt x="420" y="265"/>
                        <a:pt x="364" y="265"/>
                      </a:cubicBezTo>
                      <a:close/>
                      <a:moveTo>
                        <a:pt x="274" y="748"/>
                      </a:moveTo>
                      <a:lnTo>
                        <a:pt x="274" y="748"/>
                      </a:lnTo>
                      <a:lnTo>
                        <a:pt x="274" y="601"/>
                      </a:lnTo>
                      <a:lnTo>
                        <a:pt x="285" y="601"/>
                      </a:lnTo>
                      <a:lnTo>
                        <a:pt x="285" y="748"/>
                      </a:lnTo>
                      <a:lnTo>
                        <a:pt x="285" y="771"/>
                      </a:lnTo>
                      <a:lnTo>
                        <a:pt x="446" y="771"/>
                      </a:lnTo>
                      <a:lnTo>
                        <a:pt x="446" y="748"/>
                      </a:lnTo>
                      <a:lnTo>
                        <a:pt x="446" y="601"/>
                      </a:lnTo>
                      <a:lnTo>
                        <a:pt x="457" y="601"/>
                      </a:lnTo>
                      <a:lnTo>
                        <a:pt x="457" y="748"/>
                      </a:lnTo>
                      <a:lnTo>
                        <a:pt x="522" y="748"/>
                      </a:lnTo>
                      <a:lnTo>
                        <a:pt x="522" y="548"/>
                      </a:lnTo>
                      <a:cubicBezTo>
                        <a:pt x="522" y="512"/>
                        <a:pt x="493" y="483"/>
                        <a:pt x="458" y="483"/>
                      </a:cubicBezTo>
                      <a:cubicBezTo>
                        <a:pt x="262" y="483"/>
                        <a:pt x="468" y="483"/>
                        <a:pt x="271" y="483"/>
                      </a:cubicBezTo>
                      <a:cubicBezTo>
                        <a:pt x="236" y="483"/>
                        <a:pt x="207" y="512"/>
                        <a:pt x="207" y="548"/>
                      </a:cubicBezTo>
                      <a:lnTo>
                        <a:pt x="207" y="748"/>
                      </a:lnTo>
                      <a:cubicBezTo>
                        <a:pt x="218" y="748"/>
                        <a:pt x="245" y="748"/>
                        <a:pt x="274" y="748"/>
                      </a:cubicBezTo>
                      <a:close/>
                      <a:moveTo>
                        <a:pt x="55" y="743"/>
                      </a:moveTo>
                      <a:lnTo>
                        <a:pt x="55" y="743"/>
                      </a:lnTo>
                      <a:lnTo>
                        <a:pt x="55" y="622"/>
                      </a:lnTo>
                      <a:lnTo>
                        <a:pt x="65" y="622"/>
                      </a:lnTo>
                      <a:lnTo>
                        <a:pt x="65" y="743"/>
                      </a:lnTo>
                      <a:lnTo>
                        <a:pt x="65" y="757"/>
                      </a:lnTo>
                      <a:lnTo>
                        <a:pt x="174" y="757"/>
                      </a:lnTo>
                      <a:lnTo>
                        <a:pt x="174" y="548"/>
                      </a:lnTo>
                      <a:cubicBezTo>
                        <a:pt x="174" y="540"/>
                        <a:pt x="175" y="532"/>
                        <a:pt x="177" y="524"/>
                      </a:cubicBezTo>
                      <a:lnTo>
                        <a:pt x="53" y="524"/>
                      </a:lnTo>
                      <a:cubicBezTo>
                        <a:pt x="24" y="524"/>
                        <a:pt x="0" y="548"/>
                        <a:pt x="0" y="577"/>
                      </a:cubicBezTo>
                      <a:lnTo>
                        <a:pt x="0" y="743"/>
                      </a:lnTo>
                      <a:cubicBezTo>
                        <a:pt x="10" y="743"/>
                        <a:pt x="32" y="743"/>
                        <a:pt x="55" y="7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TextBox 59">
                <a:extLst>
                  <a:ext uri="{FF2B5EF4-FFF2-40B4-BE49-F238E27FC236}">
                    <a16:creationId xmlns:a16="http://schemas.microsoft.com/office/drawing/2014/main" id="{BA9A5D4B-D337-4327-869A-BB7FA198EA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2534" y="5253187"/>
                <a:ext cx="2940050" cy="5098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24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相关建议和结论</a:t>
                </a: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117F7016-23B5-4855-859C-87A0AA4AE97B}"/>
                </a:ext>
              </a:extLst>
            </p:cNvPr>
            <p:cNvGrpSpPr/>
            <p:nvPr/>
          </p:nvGrpSpPr>
          <p:grpSpPr>
            <a:xfrm>
              <a:off x="1421503" y="801950"/>
              <a:ext cx="4171536" cy="45719"/>
              <a:chOff x="1421503" y="801950"/>
              <a:chExt cx="4171536" cy="45719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E78005B9-7673-478E-86F8-B96E4B0AB11D}"/>
                  </a:ext>
                </a:extLst>
              </p:cNvPr>
              <p:cNvCxnSpPr/>
              <p:nvPr/>
            </p:nvCxnSpPr>
            <p:spPr>
              <a:xfrm flipH="1">
                <a:off x="1436488" y="843249"/>
                <a:ext cx="4156551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649047D8-3B88-465D-8EC2-19C7E44B6474}"/>
                  </a:ext>
                </a:extLst>
              </p:cNvPr>
              <p:cNvSpPr/>
              <p:nvPr/>
            </p:nvSpPr>
            <p:spPr>
              <a:xfrm flipH="1">
                <a:off x="1421503" y="801950"/>
                <a:ext cx="950535" cy="45719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386889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34"/>
          <p:cNvSpPr/>
          <p:nvPr/>
        </p:nvSpPr>
        <p:spPr>
          <a:xfrm>
            <a:off x="4033647" y="1777687"/>
            <a:ext cx="518034" cy="518032"/>
          </a:xfrm>
          <a:prstGeom prst="ellipse">
            <a:avLst/>
          </a:pr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GB" sz="1600" dirty="0">
                <a:cs typeface="+mn-ea"/>
                <a:sym typeface="+mn-lt"/>
              </a:rPr>
              <a:t>01</a:t>
            </a:r>
          </a:p>
        </p:txBody>
      </p:sp>
      <p:grpSp>
        <p:nvGrpSpPr>
          <p:cNvPr id="19" name="Group 7"/>
          <p:cNvGrpSpPr/>
          <p:nvPr/>
        </p:nvGrpSpPr>
        <p:grpSpPr>
          <a:xfrm>
            <a:off x="5953030" y="1898204"/>
            <a:ext cx="5501465" cy="243593"/>
            <a:chOff x="-1375411" y="1708939"/>
            <a:chExt cx="5580357" cy="243593"/>
          </a:xfrm>
        </p:grpSpPr>
        <p:sp>
          <p:nvSpPr>
            <p:cNvPr id="20" name="TextBox 53"/>
            <p:cNvSpPr txBox="1"/>
            <p:nvPr/>
          </p:nvSpPr>
          <p:spPr>
            <a:xfrm>
              <a:off x="-1375411" y="1708939"/>
              <a:ext cx="2325166" cy="2435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《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具体参考文献名称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》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某作者</a:t>
              </a:r>
              <a:endPara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54"/>
            <p:cNvSpPr/>
            <p:nvPr/>
          </p:nvSpPr>
          <p:spPr>
            <a:xfrm>
              <a:off x="1293320" y="1739717"/>
              <a:ext cx="2911626" cy="20877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点击输入简要说明分项内容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Oval 34"/>
          <p:cNvSpPr/>
          <p:nvPr/>
        </p:nvSpPr>
        <p:spPr>
          <a:xfrm>
            <a:off x="4419410" y="2377762"/>
            <a:ext cx="518034" cy="518032"/>
          </a:xfrm>
          <a:prstGeom prst="ellipse">
            <a:avLst/>
          </a:pr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GB" sz="1600" dirty="0">
                <a:cs typeface="+mn-ea"/>
                <a:sym typeface="+mn-lt"/>
              </a:rPr>
              <a:t>02</a:t>
            </a:r>
          </a:p>
        </p:txBody>
      </p:sp>
      <p:grpSp>
        <p:nvGrpSpPr>
          <p:cNvPr id="29" name="Group 7"/>
          <p:cNvGrpSpPr/>
          <p:nvPr/>
        </p:nvGrpSpPr>
        <p:grpSpPr>
          <a:xfrm>
            <a:off x="5953029" y="2498279"/>
            <a:ext cx="5501466" cy="243593"/>
            <a:chOff x="-1375410" y="1708939"/>
            <a:chExt cx="5580357" cy="243593"/>
          </a:xfrm>
        </p:grpSpPr>
        <p:sp>
          <p:nvSpPr>
            <p:cNvPr id="30" name="TextBox 53"/>
            <p:cNvSpPr txBox="1"/>
            <p:nvPr/>
          </p:nvSpPr>
          <p:spPr>
            <a:xfrm>
              <a:off x="-1375410" y="1708939"/>
              <a:ext cx="2325165" cy="2435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《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具体参考文献名称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》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某作者</a:t>
              </a:r>
              <a:endPara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54"/>
            <p:cNvSpPr/>
            <p:nvPr/>
          </p:nvSpPr>
          <p:spPr>
            <a:xfrm>
              <a:off x="1293321" y="1739717"/>
              <a:ext cx="2911626" cy="20877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点击输入简要说明分项内容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Oval 34"/>
          <p:cNvSpPr/>
          <p:nvPr/>
        </p:nvSpPr>
        <p:spPr>
          <a:xfrm>
            <a:off x="4581335" y="3082612"/>
            <a:ext cx="518034" cy="518032"/>
          </a:xfrm>
          <a:prstGeom prst="ellipse">
            <a:avLst/>
          </a:pr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GB" sz="1600" dirty="0">
                <a:cs typeface="+mn-ea"/>
                <a:sym typeface="+mn-lt"/>
              </a:rPr>
              <a:t>03</a:t>
            </a:r>
          </a:p>
        </p:txBody>
      </p:sp>
      <p:grpSp>
        <p:nvGrpSpPr>
          <p:cNvPr id="33" name="Group 7"/>
          <p:cNvGrpSpPr/>
          <p:nvPr/>
        </p:nvGrpSpPr>
        <p:grpSpPr>
          <a:xfrm>
            <a:off x="5953029" y="3203129"/>
            <a:ext cx="5501466" cy="243593"/>
            <a:chOff x="-1375410" y="1708939"/>
            <a:chExt cx="5580356" cy="243593"/>
          </a:xfrm>
        </p:grpSpPr>
        <p:sp>
          <p:nvSpPr>
            <p:cNvPr id="34" name="TextBox 53"/>
            <p:cNvSpPr txBox="1"/>
            <p:nvPr/>
          </p:nvSpPr>
          <p:spPr>
            <a:xfrm>
              <a:off x="-1375410" y="1708939"/>
              <a:ext cx="2325165" cy="2435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《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具体参考文献名称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》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某作者</a:t>
              </a:r>
              <a:endPara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54"/>
            <p:cNvSpPr/>
            <p:nvPr/>
          </p:nvSpPr>
          <p:spPr>
            <a:xfrm>
              <a:off x="1293320" y="1739717"/>
              <a:ext cx="2911626" cy="20877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点击输入简要说明分项内容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Oval 34"/>
          <p:cNvSpPr/>
          <p:nvPr/>
        </p:nvSpPr>
        <p:spPr>
          <a:xfrm>
            <a:off x="4581335" y="3796987"/>
            <a:ext cx="518034" cy="518032"/>
          </a:xfrm>
          <a:prstGeom prst="ellipse">
            <a:avLst/>
          </a:pr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GB" sz="1600" dirty="0">
                <a:cs typeface="+mn-ea"/>
                <a:sym typeface="+mn-lt"/>
              </a:rPr>
              <a:t>04</a:t>
            </a:r>
          </a:p>
        </p:txBody>
      </p:sp>
      <p:grpSp>
        <p:nvGrpSpPr>
          <p:cNvPr id="39" name="Group 7"/>
          <p:cNvGrpSpPr/>
          <p:nvPr/>
        </p:nvGrpSpPr>
        <p:grpSpPr>
          <a:xfrm>
            <a:off x="5953029" y="3917504"/>
            <a:ext cx="5501465" cy="243593"/>
            <a:chOff x="-1375410" y="1708939"/>
            <a:chExt cx="5580356" cy="243593"/>
          </a:xfrm>
        </p:grpSpPr>
        <p:sp>
          <p:nvSpPr>
            <p:cNvPr id="40" name="TextBox 53"/>
            <p:cNvSpPr txBox="1"/>
            <p:nvPr/>
          </p:nvSpPr>
          <p:spPr>
            <a:xfrm>
              <a:off x="-1375410" y="1708939"/>
              <a:ext cx="2325165" cy="2435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《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具体参考文献名称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》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某作者</a:t>
              </a:r>
              <a:endPara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54"/>
            <p:cNvSpPr/>
            <p:nvPr/>
          </p:nvSpPr>
          <p:spPr>
            <a:xfrm>
              <a:off x="1293321" y="1739717"/>
              <a:ext cx="2911625" cy="20877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点击输入简要说明分项内容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Oval 34"/>
          <p:cNvSpPr/>
          <p:nvPr/>
        </p:nvSpPr>
        <p:spPr>
          <a:xfrm>
            <a:off x="4419410" y="4501837"/>
            <a:ext cx="518034" cy="518032"/>
          </a:xfrm>
          <a:prstGeom prst="ellipse">
            <a:avLst/>
          </a:pr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GB" sz="1600" dirty="0">
                <a:cs typeface="+mn-ea"/>
                <a:sym typeface="+mn-lt"/>
              </a:rPr>
              <a:t>05</a:t>
            </a:r>
          </a:p>
        </p:txBody>
      </p:sp>
      <p:grpSp>
        <p:nvGrpSpPr>
          <p:cNvPr id="43" name="Group 7"/>
          <p:cNvGrpSpPr/>
          <p:nvPr/>
        </p:nvGrpSpPr>
        <p:grpSpPr>
          <a:xfrm>
            <a:off x="5953029" y="4622354"/>
            <a:ext cx="5501465" cy="243593"/>
            <a:chOff x="-1375410" y="1708939"/>
            <a:chExt cx="5580356" cy="243593"/>
          </a:xfrm>
        </p:grpSpPr>
        <p:sp>
          <p:nvSpPr>
            <p:cNvPr id="44" name="TextBox 53"/>
            <p:cNvSpPr txBox="1"/>
            <p:nvPr/>
          </p:nvSpPr>
          <p:spPr>
            <a:xfrm>
              <a:off x="-1375410" y="1708939"/>
              <a:ext cx="2325165" cy="2435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《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具体参考文献名称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》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某作者</a:t>
              </a:r>
              <a:endPara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54"/>
            <p:cNvSpPr/>
            <p:nvPr/>
          </p:nvSpPr>
          <p:spPr>
            <a:xfrm>
              <a:off x="1293320" y="1739717"/>
              <a:ext cx="2911626" cy="20877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点击输入简要说明分项内容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Oval 34"/>
          <p:cNvSpPr/>
          <p:nvPr/>
        </p:nvSpPr>
        <p:spPr>
          <a:xfrm>
            <a:off x="4033647" y="5092387"/>
            <a:ext cx="518034" cy="518032"/>
          </a:xfrm>
          <a:prstGeom prst="ellipse">
            <a:avLst/>
          </a:pr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GB" sz="1600" dirty="0">
                <a:cs typeface="+mn-ea"/>
                <a:sym typeface="+mn-lt"/>
              </a:rPr>
              <a:t>06</a:t>
            </a:r>
          </a:p>
        </p:txBody>
      </p:sp>
      <p:grpSp>
        <p:nvGrpSpPr>
          <p:cNvPr id="47" name="Group 7"/>
          <p:cNvGrpSpPr/>
          <p:nvPr/>
        </p:nvGrpSpPr>
        <p:grpSpPr>
          <a:xfrm>
            <a:off x="5953029" y="5212904"/>
            <a:ext cx="5501464" cy="243593"/>
            <a:chOff x="-1375410" y="1708939"/>
            <a:chExt cx="5580354" cy="243593"/>
          </a:xfrm>
        </p:grpSpPr>
        <p:sp>
          <p:nvSpPr>
            <p:cNvPr id="48" name="TextBox 53"/>
            <p:cNvSpPr txBox="1"/>
            <p:nvPr/>
          </p:nvSpPr>
          <p:spPr>
            <a:xfrm>
              <a:off x="-1375410" y="1708939"/>
              <a:ext cx="2325165" cy="2435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《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具体参考文献名称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》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某作者</a:t>
              </a:r>
              <a:endPara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Rectangle 54"/>
            <p:cNvSpPr/>
            <p:nvPr/>
          </p:nvSpPr>
          <p:spPr>
            <a:xfrm>
              <a:off x="1293319" y="1739717"/>
              <a:ext cx="2911625" cy="20877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点击输入简要说明分项内容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Oval 34"/>
          <p:cNvSpPr/>
          <p:nvPr/>
        </p:nvSpPr>
        <p:spPr>
          <a:xfrm>
            <a:off x="1702573" y="2534194"/>
            <a:ext cx="2370970" cy="2370960"/>
          </a:xfrm>
          <a:prstGeom prst="ellipse">
            <a:avLst/>
          </a:pr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GB" sz="1600" dirty="0">
              <a:cs typeface="+mn-ea"/>
              <a:sym typeface="+mn-lt"/>
            </a:endParaRPr>
          </a:p>
        </p:txBody>
      </p:sp>
      <p:sp>
        <p:nvSpPr>
          <p:cNvPr id="57" name="Freeform 12"/>
          <p:cNvSpPr>
            <a:spLocks/>
          </p:cNvSpPr>
          <p:nvPr/>
        </p:nvSpPr>
        <p:spPr bwMode="auto">
          <a:xfrm>
            <a:off x="2322370" y="3358880"/>
            <a:ext cx="1096032" cy="721588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cxnSp>
        <p:nvCxnSpPr>
          <p:cNvPr id="58" name="直接连接符 57"/>
          <p:cNvCxnSpPr>
            <a:stCxn id="18" idx="6"/>
          </p:cNvCxnSpPr>
          <p:nvPr/>
        </p:nvCxnSpPr>
        <p:spPr>
          <a:xfrm>
            <a:off x="4551681" y="2036703"/>
            <a:ext cx="1359128" cy="0"/>
          </a:xfrm>
          <a:prstGeom prst="line">
            <a:avLst/>
          </a:prstGeom>
          <a:ln w="12700">
            <a:solidFill>
              <a:srgbClr val="433D3C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28" idx="6"/>
          </p:cNvCxnSpPr>
          <p:nvPr/>
        </p:nvCxnSpPr>
        <p:spPr>
          <a:xfrm>
            <a:off x="4937444" y="2636778"/>
            <a:ext cx="973365" cy="0"/>
          </a:xfrm>
          <a:prstGeom prst="line">
            <a:avLst/>
          </a:prstGeom>
          <a:ln w="12700">
            <a:solidFill>
              <a:srgbClr val="433D3C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32" idx="6"/>
          </p:cNvCxnSpPr>
          <p:nvPr/>
        </p:nvCxnSpPr>
        <p:spPr>
          <a:xfrm>
            <a:off x="5099369" y="3341628"/>
            <a:ext cx="811440" cy="0"/>
          </a:xfrm>
          <a:prstGeom prst="line">
            <a:avLst/>
          </a:prstGeom>
          <a:ln w="12700">
            <a:solidFill>
              <a:srgbClr val="433D3C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5099369" y="4056003"/>
            <a:ext cx="811440" cy="0"/>
          </a:xfrm>
          <a:prstGeom prst="line">
            <a:avLst/>
          </a:prstGeom>
          <a:ln w="12700">
            <a:solidFill>
              <a:srgbClr val="433D3C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4937444" y="4760853"/>
            <a:ext cx="973365" cy="0"/>
          </a:xfrm>
          <a:prstGeom prst="line">
            <a:avLst/>
          </a:prstGeom>
          <a:ln w="12700">
            <a:solidFill>
              <a:srgbClr val="433D3C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4551681" y="5351403"/>
            <a:ext cx="1359128" cy="0"/>
          </a:xfrm>
          <a:prstGeom prst="line">
            <a:avLst/>
          </a:prstGeom>
          <a:ln w="12700">
            <a:solidFill>
              <a:srgbClr val="433D3C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E648146-387F-420A-82D5-1E9D1F52642E}"/>
              </a:ext>
            </a:extLst>
          </p:cNvPr>
          <p:cNvGrpSpPr/>
          <p:nvPr/>
        </p:nvGrpSpPr>
        <p:grpSpPr>
          <a:xfrm>
            <a:off x="658813" y="264143"/>
            <a:ext cx="4934226" cy="583526"/>
            <a:chOff x="658813" y="264143"/>
            <a:chExt cx="4934226" cy="583526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F06A7D4-5853-4D2B-AFC5-2DCCC53C3E45}"/>
                </a:ext>
              </a:extLst>
            </p:cNvPr>
            <p:cNvGrpSpPr/>
            <p:nvPr/>
          </p:nvGrpSpPr>
          <p:grpSpPr>
            <a:xfrm>
              <a:off x="658813" y="264143"/>
              <a:ext cx="3639348" cy="576262"/>
              <a:chOff x="4753236" y="5238489"/>
              <a:chExt cx="3639348" cy="576262"/>
            </a:xfrm>
          </p:grpSpPr>
          <p:grpSp>
            <p:nvGrpSpPr>
              <p:cNvPr id="53" name="组合 25">
                <a:extLst>
                  <a:ext uri="{FF2B5EF4-FFF2-40B4-BE49-F238E27FC236}">
                    <a16:creationId xmlns:a16="http://schemas.microsoft.com/office/drawing/2014/main" id="{168578B5-FC9D-4765-9666-8D703400E7B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3236" y="5238489"/>
                <a:ext cx="576262" cy="576262"/>
                <a:chOff x="6170389" y="5747903"/>
                <a:chExt cx="576064" cy="576064"/>
              </a:xfrm>
            </p:grpSpPr>
            <p:sp>
              <p:nvSpPr>
                <p:cNvPr id="55" name="圆角矩形 14">
                  <a:extLst>
                    <a:ext uri="{FF2B5EF4-FFF2-40B4-BE49-F238E27FC236}">
                      <a16:creationId xmlns:a16="http://schemas.microsoft.com/office/drawing/2014/main" id="{558CE305-2686-4E32-8086-49217958B6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70389" y="5747903"/>
                  <a:ext cx="576064" cy="57606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244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  <a:latin typeface="Arial" panose="020B0604020202020204" pitchFamily="34" charset="0"/>
                      <a:ea typeface="仿宋_GB2312" pitchFamily="1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zh-CN" altLang="en-US" sz="1800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28">
                  <a:extLst>
                    <a:ext uri="{FF2B5EF4-FFF2-40B4-BE49-F238E27FC236}">
                      <a16:creationId xmlns:a16="http://schemas.microsoft.com/office/drawing/2014/main" id="{30434FE1-855E-4212-B455-8E01F3BAD2E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93383" y="5910861"/>
                  <a:ext cx="295907" cy="250148"/>
                </a:xfrm>
                <a:custGeom>
                  <a:avLst/>
                  <a:gdLst>
                    <a:gd name="T0" fmla="*/ 2147483646 w 923"/>
                    <a:gd name="T1" fmla="*/ 0 h 771"/>
                    <a:gd name="T2" fmla="*/ 2147483646 w 923"/>
                    <a:gd name="T3" fmla="*/ 2147483646 h 771"/>
                    <a:gd name="T4" fmla="*/ 2147483646 w 923"/>
                    <a:gd name="T5" fmla="*/ 2147483646 h 771"/>
                    <a:gd name="T6" fmla="*/ 2147483646 w 923"/>
                    <a:gd name="T7" fmla="*/ 2147483646 h 771"/>
                    <a:gd name="T8" fmla="*/ 2147483646 w 923"/>
                    <a:gd name="T9" fmla="*/ 2147483646 h 771"/>
                    <a:gd name="T10" fmla="*/ 2147483646 w 923"/>
                    <a:gd name="T11" fmla="*/ 2147483646 h 771"/>
                    <a:gd name="T12" fmla="*/ 2147483646 w 923"/>
                    <a:gd name="T13" fmla="*/ 2147483646 h 771"/>
                    <a:gd name="T14" fmla="*/ 2147483646 w 923"/>
                    <a:gd name="T15" fmla="*/ 2147483646 h 771"/>
                    <a:gd name="T16" fmla="*/ 2147483646 w 923"/>
                    <a:gd name="T17" fmla="*/ 2147483646 h 771"/>
                    <a:gd name="T18" fmla="*/ 2147483646 w 923"/>
                    <a:gd name="T19" fmla="*/ 2147483646 h 771"/>
                    <a:gd name="T20" fmla="*/ 2147483646 w 923"/>
                    <a:gd name="T21" fmla="*/ 2147483646 h 771"/>
                    <a:gd name="T22" fmla="*/ 2147483646 w 923"/>
                    <a:gd name="T23" fmla="*/ 2147483646 h 771"/>
                    <a:gd name="T24" fmla="*/ 2147483646 w 923"/>
                    <a:gd name="T25" fmla="*/ 2147483646 h 771"/>
                    <a:gd name="T26" fmla="*/ 2147483646 w 923"/>
                    <a:gd name="T27" fmla="*/ 2147483646 h 771"/>
                    <a:gd name="T28" fmla="*/ 2147483646 w 923"/>
                    <a:gd name="T29" fmla="*/ 2147483646 h 771"/>
                    <a:gd name="T30" fmla="*/ 2147483646 w 923"/>
                    <a:gd name="T31" fmla="*/ 2147483646 h 771"/>
                    <a:gd name="T32" fmla="*/ 2147483646 w 923"/>
                    <a:gd name="T33" fmla="*/ 2147483646 h 771"/>
                    <a:gd name="T34" fmla="*/ 2147483646 w 923"/>
                    <a:gd name="T35" fmla="*/ 2147483646 h 771"/>
                    <a:gd name="T36" fmla="*/ 2147483646 w 923"/>
                    <a:gd name="T37" fmla="*/ 2147483646 h 771"/>
                    <a:gd name="T38" fmla="*/ 2147483646 w 923"/>
                    <a:gd name="T39" fmla="*/ 2147483646 h 771"/>
                    <a:gd name="T40" fmla="*/ 2147483646 w 923"/>
                    <a:gd name="T41" fmla="*/ 2147483646 h 771"/>
                    <a:gd name="T42" fmla="*/ 2147483646 w 923"/>
                    <a:gd name="T43" fmla="*/ 2147483646 h 771"/>
                    <a:gd name="T44" fmla="*/ 2147483646 w 923"/>
                    <a:gd name="T45" fmla="*/ 2147483646 h 771"/>
                    <a:gd name="T46" fmla="*/ 2147483646 w 923"/>
                    <a:gd name="T47" fmla="*/ 2147483646 h 771"/>
                    <a:gd name="T48" fmla="*/ 2147483646 w 923"/>
                    <a:gd name="T49" fmla="*/ 2147483646 h 771"/>
                    <a:gd name="T50" fmla="*/ 2147483646 w 923"/>
                    <a:gd name="T51" fmla="*/ 2147483646 h 771"/>
                    <a:gd name="T52" fmla="*/ 2147483646 w 923"/>
                    <a:gd name="T53" fmla="*/ 2147483646 h 771"/>
                    <a:gd name="T54" fmla="*/ 2147483646 w 923"/>
                    <a:gd name="T55" fmla="*/ 2147483646 h 771"/>
                    <a:gd name="T56" fmla="*/ 2147483646 w 923"/>
                    <a:gd name="T57" fmla="*/ 2147483646 h 771"/>
                    <a:gd name="T58" fmla="*/ 2147483646 w 923"/>
                    <a:gd name="T59" fmla="*/ 2147483646 h 771"/>
                    <a:gd name="T60" fmla="*/ 2147483646 w 923"/>
                    <a:gd name="T61" fmla="*/ 2147483646 h 771"/>
                    <a:gd name="T62" fmla="*/ 2147483646 w 923"/>
                    <a:gd name="T63" fmla="*/ 2147483646 h 771"/>
                    <a:gd name="T64" fmla="*/ 2147483646 w 923"/>
                    <a:gd name="T65" fmla="*/ 2147483646 h 771"/>
                    <a:gd name="T66" fmla="*/ 2147483646 w 923"/>
                    <a:gd name="T67" fmla="*/ 2147483646 h 771"/>
                    <a:gd name="T68" fmla="*/ 2147483646 w 923"/>
                    <a:gd name="T69" fmla="*/ 2147483646 h 771"/>
                    <a:gd name="T70" fmla="*/ 2147483646 w 923"/>
                    <a:gd name="T71" fmla="*/ 2147483646 h 771"/>
                    <a:gd name="T72" fmla="*/ 2147483646 w 923"/>
                    <a:gd name="T73" fmla="*/ 2147483646 h 771"/>
                    <a:gd name="T74" fmla="*/ 2147483646 w 923"/>
                    <a:gd name="T75" fmla="*/ 2147483646 h 771"/>
                    <a:gd name="T76" fmla="*/ 0 w 923"/>
                    <a:gd name="T77" fmla="*/ 2147483646 h 771"/>
                    <a:gd name="T78" fmla="*/ 2147483646 w 923"/>
                    <a:gd name="T79" fmla="*/ 2147483646 h 77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923" h="771">
                      <a:moveTo>
                        <a:pt x="303" y="0"/>
                      </a:moveTo>
                      <a:lnTo>
                        <a:pt x="819" y="0"/>
                      </a:lnTo>
                      <a:cubicBezTo>
                        <a:pt x="848" y="0"/>
                        <a:pt x="873" y="12"/>
                        <a:pt x="892" y="31"/>
                      </a:cubicBezTo>
                      <a:cubicBezTo>
                        <a:pt x="911" y="50"/>
                        <a:pt x="923" y="76"/>
                        <a:pt x="923" y="104"/>
                      </a:cubicBezTo>
                      <a:lnTo>
                        <a:pt x="923" y="313"/>
                      </a:lnTo>
                      <a:cubicBezTo>
                        <a:pt x="923" y="341"/>
                        <a:pt x="911" y="367"/>
                        <a:pt x="892" y="386"/>
                      </a:cubicBezTo>
                      <a:cubicBezTo>
                        <a:pt x="873" y="405"/>
                        <a:pt x="848" y="416"/>
                        <a:pt x="819" y="416"/>
                      </a:cubicBezTo>
                      <a:lnTo>
                        <a:pt x="737" y="416"/>
                      </a:lnTo>
                      <a:lnTo>
                        <a:pt x="626" y="553"/>
                      </a:lnTo>
                      <a:lnTo>
                        <a:pt x="584" y="605"/>
                      </a:lnTo>
                      <a:lnTo>
                        <a:pt x="584" y="537"/>
                      </a:lnTo>
                      <a:lnTo>
                        <a:pt x="584" y="416"/>
                      </a:lnTo>
                      <a:lnTo>
                        <a:pt x="494" y="416"/>
                      </a:lnTo>
                      <a:cubicBezTo>
                        <a:pt x="499" y="401"/>
                        <a:pt x="502" y="385"/>
                        <a:pt x="502" y="368"/>
                      </a:cubicBezTo>
                      <a:lnTo>
                        <a:pt x="608" y="368"/>
                      </a:lnTo>
                      <a:lnTo>
                        <a:pt x="632" y="368"/>
                      </a:lnTo>
                      <a:lnTo>
                        <a:pt x="632" y="392"/>
                      </a:lnTo>
                      <a:lnTo>
                        <a:pt x="632" y="470"/>
                      </a:lnTo>
                      <a:lnTo>
                        <a:pt x="707" y="377"/>
                      </a:lnTo>
                      <a:lnTo>
                        <a:pt x="714" y="368"/>
                      </a:lnTo>
                      <a:lnTo>
                        <a:pt x="726" y="368"/>
                      </a:lnTo>
                      <a:lnTo>
                        <a:pt x="819" y="368"/>
                      </a:lnTo>
                      <a:cubicBezTo>
                        <a:pt x="834" y="368"/>
                        <a:pt x="848" y="362"/>
                        <a:pt x="858" y="352"/>
                      </a:cubicBezTo>
                      <a:cubicBezTo>
                        <a:pt x="868" y="342"/>
                        <a:pt x="875" y="328"/>
                        <a:pt x="875" y="313"/>
                      </a:cubicBezTo>
                      <a:lnTo>
                        <a:pt x="875" y="104"/>
                      </a:lnTo>
                      <a:cubicBezTo>
                        <a:pt x="875" y="89"/>
                        <a:pt x="868" y="75"/>
                        <a:pt x="858" y="65"/>
                      </a:cubicBezTo>
                      <a:cubicBezTo>
                        <a:pt x="848" y="55"/>
                        <a:pt x="834" y="48"/>
                        <a:pt x="819" y="48"/>
                      </a:cubicBezTo>
                      <a:lnTo>
                        <a:pt x="303" y="48"/>
                      </a:lnTo>
                      <a:cubicBezTo>
                        <a:pt x="288" y="48"/>
                        <a:pt x="274" y="55"/>
                        <a:pt x="264" y="65"/>
                      </a:cubicBezTo>
                      <a:cubicBezTo>
                        <a:pt x="253" y="75"/>
                        <a:pt x="247" y="89"/>
                        <a:pt x="247" y="104"/>
                      </a:cubicBezTo>
                      <a:lnTo>
                        <a:pt x="247" y="293"/>
                      </a:lnTo>
                      <a:cubicBezTo>
                        <a:pt x="235" y="311"/>
                        <a:pt x="228" y="333"/>
                        <a:pt x="226" y="356"/>
                      </a:cubicBezTo>
                      <a:cubicBezTo>
                        <a:pt x="219" y="347"/>
                        <a:pt x="210" y="338"/>
                        <a:pt x="201" y="332"/>
                      </a:cubicBezTo>
                      <a:cubicBezTo>
                        <a:pt x="200" y="325"/>
                        <a:pt x="199" y="319"/>
                        <a:pt x="199" y="313"/>
                      </a:cubicBezTo>
                      <a:lnTo>
                        <a:pt x="199" y="104"/>
                      </a:lnTo>
                      <a:cubicBezTo>
                        <a:pt x="199" y="76"/>
                        <a:pt x="211" y="50"/>
                        <a:pt x="230" y="31"/>
                      </a:cubicBezTo>
                      <a:cubicBezTo>
                        <a:pt x="248" y="12"/>
                        <a:pt x="274" y="0"/>
                        <a:pt x="303" y="0"/>
                      </a:cubicBezTo>
                      <a:close/>
                      <a:moveTo>
                        <a:pt x="130" y="344"/>
                      </a:moveTo>
                      <a:lnTo>
                        <a:pt x="130" y="344"/>
                      </a:lnTo>
                      <a:cubicBezTo>
                        <a:pt x="83" y="344"/>
                        <a:pt x="45" y="382"/>
                        <a:pt x="45" y="429"/>
                      </a:cubicBezTo>
                      <a:cubicBezTo>
                        <a:pt x="45" y="476"/>
                        <a:pt x="83" y="514"/>
                        <a:pt x="130" y="514"/>
                      </a:cubicBezTo>
                      <a:cubicBezTo>
                        <a:pt x="177" y="514"/>
                        <a:pt x="215" y="476"/>
                        <a:pt x="215" y="429"/>
                      </a:cubicBezTo>
                      <a:cubicBezTo>
                        <a:pt x="215" y="382"/>
                        <a:pt x="177" y="344"/>
                        <a:pt x="130" y="344"/>
                      </a:cubicBezTo>
                      <a:close/>
                      <a:moveTo>
                        <a:pt x="364" y="265"/>
                      </a:moveTo>
                      <a:lnTo>
                        <a:pt x="364" y="265"/>
                      </a:lnTo>
                      <a:cubicBezTo>
                        <a:pt x="307" y="265"/>
                        <a:pt x="261" y="311"/>
                        <a:pt x="261" y="368"/>
                      </a:cubicBezTo>
                      <a:cubicBezTo>
                        <a:pt x="261" y="425"/>
                        <a:pt x="307" y="471"/>
                        <a:pt x="364" y="471"/>
                      </a:cubicBezTo>
                      <a:cubicBezTo>
                        <a:pt x="420" y="471"/>
                        <a:pt x="466" y="425"/>
                        <a:pt x="466" y="368"/>
                      </a:cubicBezTo>
                      <a:cubicBezTo>
                        <a:pt x="466" y="311"/>
                        <a:pt x="420" y="265"/>
                        <a:pt x="364" y="265"/>
                      </a:cubicBezTo>
                      <a:close/>
                      <a:moveTo>
                        <a:pt x="274" y="748"/>
                      </a:moveTo>
                      <a:lnTo>
                        <a:pt x="274" y="748"/>
                      </a:lnTo>
                      <a:lnTo>
                        <a:pt x="274" y="601"/>
                      </a:lnTo>
                      <a:lnTo>
                        <a:pt x="285" y="601"/>
                      </a:lnTo>
                      <a:lnTo>
                        <a:pt x="285" y="748"/>
                      </a:lnTo>
                      <a:lnTo>
                        <a:pt x="285" y="771"/>
                      </a:lnTo>
                      <a:lnTo>
                        <a:pt x="446" y="771"/>
                      </a:lnTo>
                      <a:lnTo>
                        <a:pt x="446" y="748"/>
                      </a:lnTo>
                      <a:lnTo>
                        <a:pt x="446" y="601"/>
                      </a:lnTo>
                      <a:lnTo>
                        <a:pt x="457" y="601"/>
                      </a:lnTo>
                      <a:lnTo>
                        <a:pt x="457" y="748"/>
                      </a:lnTo>
                      <a:lnTo>
                        <a:pt x="522" y="748"/>
                      </a:lnTo>
                      <a:lnTo>
                        <a:pt x="522" y="548"/>
                      </a:lnTo>
                      <a:cubicBezTo>
                        <a:pt x="522" y="512"/>
                        <a:pt x="493" y="483"/>
                        <a:pt x="458" y="483"/>
                      </a:cubicBezTo>
                      <a:cubicBezTo>
                        <a:pt x="262" y="483"/>
                        <a:pt x="468" y="483"/>
                        <a:pt x="271" y="483"/>
                      </a:cubicBezTo>
                      <a:cubicBezTo>
                        <a:pt x="236" y="483"/>
                        <a:pt x="207" y="512"/>
                        <a:pt x="207" y="548"/>
                      </a:cubicBezTo>
                      <a:lnTo>
                        <a:pt x="207" y="748"/>
                      </a:lnTo>
                      <a:cubicBezTo>
                        <a:pt x="218" y="748"/>
                        <a:pt x="245" y="748"/>
                        <a:pt x="274" y="748"/>
                      </a:cubicBezTo>
                      <a:close/>
                      <a:moveTo>
                        <a:pt x="55" y="743"/>
                      </a:moveTo>
                      <a:lnTo>
                        <a:pt x="55" y="743"/>
                      </a:lnTo>
                      <a:lnTo>
                        <a:pt x="55" y="622"/>
                      </a:lnTo>
                      <a:lnTo>
                        <a:pt x="65" y="622"/>
                      </a:lnTo>
                      <a:lnTo>
                        <a:pt x="65" y="743"/>
                      </a:lnTo>
                      <a:lnTo>
                        <a:pt x="65" y="757"/>
                      </a:lnTo>
                      <a:lnTo>
                        <a:pt x="174" y="757"/>
                      </a:lnTo>
                      <a:lnTo>
                        <a:pt x="174" y="548"/>
                      </a:lnTo>
                      <a:cubicBezTo>
                        <a:pt x="174" y="540"/>
                        <a:pt x="175" y="532"/>
                        <a:pt x="177" y="524"/>
                      </a:cubicBezTo>
                      <a:lnTo>
                        <a:pt x="53" y="524"/>
                      </a:lnTo>
                      <a:cubicBezTo>
                        <a:pt x="24" y="524"/>
                        <a:pt x="0" y="548"/>
                        <a:pt x="0" y="577"/>
                      </a:cubicBezTo>
                      <a:lnTo>
                        <a:pt x="0" y="743"/>
                      </a:lnTo>
                      <a:cubicBezTo>
                        <a:pt x="10" y="743"/>
                        <a:pt x="32" y="743"/>
                        <a:pt x="55" y="7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313D5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4" name="TextBox 59">
                <a:extLst>
                  <a:ext uri="{FF2B5EF4-FFF2-40B4-BE49-F238E27FC236}">
                    <a16:creationId xmlns:a16="http://schemas.microsoft.com/office/drawing/2014/main" id="{41C0E0D2-B1E0-44C0-9B89-B301D604FF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2534" y="5253187"/>
                <a:ext cx="2940050" cy="5098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2400" b="1" dirty="0">
                    <a:solidFill>
                      <a:srgbClr val="313D51"/>
                    </a:solidFill>
                    <a:latin typeface="+mn-lt"/>
                    <a:ea typeface="+mn-ea"/>
                    <a:cs typeface="+mn-ea"/>
                    <a:sym typeface="+mn-lt"/>
                  </a:rPr>
                  <a:t>相关建议和结论</a:t>
                </a: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9137EB46-3F72-48EA-B1DE-CE45CFAF2384}"/>
                </a:ext>
              </a:extLst>
            </p:cNvPr>
            <p:cNvGrpSpPr/>
            <p:nvPr/>
          </p:nvGrpSpPr>
          <p:grpSpPr>
            <a:xfrm>
              <a:off x="1421503" y="801950"/>
              <a:ext cx="4171536" cy="45719"/>
              <a:chOff x="1421503" y="801950"/>
              <a:chExt cx="4171536" cy="45719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DCC2EC3C-850D-42F2-8F02-1F292862D6A3}"/>
                  </a:ext>
                </a:extLst>
              </p:cNvPr>
              <p:cNvCxnSpPr/>
              <p:nvPr/>
            </p:nvCxnSpPr>
            <p:spPr>
              <a:xfrm flipH="1">
                <a:off x="1436488" y="843249"/>
                <a:ext cx="4156551" cy="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161498BF-2FBE-42A6-9551-1524F0C6BDA7}"/>
                  </a:ext>
                </a:extLst>
              </p:cNvPr>
              <p:cNvSpPr/>
              <p:nvPr/>
            </p:nvSpPr>
            <p:spPr>
              <a:xfrm flipH="1">
                <a:off x="1421503" y="801950"/>
                <a:ext cx="950535" cy="45719"/>
              </a:xfrm>
              <a:prstGeom prst="rect">
                <a:avLst/>
              </a:prstGeom>
              <a:solidFill>
                <a:srgbClr val="244C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3943">
                  <a:lnSpc>
                    <a:spcPct val="120000"/>
                  </a:lnSpc>
                  <a:defRPr/>
                </a:pPr>
                <a:endParaRPr lang="zh-CN" altLang="en-US" sz="1799" kern="0">
                  <a:solidFill>
                    <a:srgbClr val="313D5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385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8D26317-B866-421D-B0C0-40200D2D7C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" t="7890" r="2901" b="2300"/>
          <a:stretch/>
        </p:blipFill>
        <p:spPr>
          <a:xfrm>
            <a:off x="0" y="0"/>
            <a:ext cx="12192000" cy="731322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D640264-7FDC-4C1F-8B8F-A87771B3F0BA}"/>
              </a:ext>
            </a:extLst>
          </p:cNvPr>
          <p:cNvSpPr/>
          <p:nvPr/>
        </p:nvSpPr>
        <p:spPr>
          <a:xfrm>
            <a:off x="2425700" y="-1"/>
            <a:ext cx="3670300" cy="6286501"/>
          </a:xfrm>
          <a:prstGeom prst="rect">
            <a:avLst/>
          </a:prstGeom>
          <a:gradFill flip="none" rotWithShape="1">
            <a:gsLst>
              <a:gs pos="0">
                <a:srgbClr val="F6F7F7"/>
              </a:gs>
              <a:gs pos="97345">
                <a:schemeClr val="bg1">
                  <a:alpha val="0"/>
                </a:schemeClr>
              </a:gs>
              <a:gs pos="63000">
                <a:schemeClr val="bg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01242" y="1217396"/>
            <a:ext cx="705311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zh-CN" altLang="en-US" sz="4800" b="1" dirty="0">
                <a:solidFill>
                  <a:srgbClr val="244C8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感谢您的聆听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885686" y="2276716"/>
            <a:ext cx="4775200" cy="3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244C89"/>
                </a:solidFill>
                <a:latin typeface="+mn-lt"/>
                <a:ea typeface="+mn-ea"/>
                <a:cs typeface="+mn-ea"/>
                <a:sym typeface="+mn-lt"/>
              </a:rPr>
              <a:t>院系</a:t>
            </a:r>
            <a:r>
              <a:rPr lang="en-US" altLang="zh-CN" sz="1800" b="1" dirty="0">
                <a:solidFill>
                  <a:srgbClr val="244C89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800" b="1" dirty="0">
                <a:solidFill>
                  <a:srgbClr val="244C89"/>
                </a:solidFill>
                <a:latin typeface="+mn-lt"/>
                <a:ea typeface="+mn-ea"/>
                <a:cs typeface="+mn-ea"/>
                <a:sym typeface="+mn-lt"/>
              </a:rPr>
              <a:t>专业：电子信息科学与技术（五）</a:t>
            </a:r>
            <a:r>
              <a:rPr lang="en-US" altLang="zh-CN" sz="1800" b="1" dirty="0">
                <a:solidFill>
                  <a:srgbClr val="244C89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800" b="1" dirty="0">
                <a:solidFill>
                  <a:srgbClr val="244C89"/>
                </a:solidFill>
                <a:latin typeface="+mn-lt"/>
                <a:ea typeface="+mn-ea"/>
                <a:cs typeface="+mn-ea"/>
                <a:sym typeface="+mn-lt"/>
              </a:rPr>
              <a:t>班</a:t>
            </a:r>
            <a:endParaRPr lang="en-US" altLang="zh-CN" sz="1800" b="1" dirty="0">
              <a:solidFill>
                <a:srgbClr val="244C8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7399147-4BF3-4D84-B510-BF327A795EEF}"/>
              </a:ext>
            </a:extLst>
          </p:cNvPr>
          <p:cNvGrpSpPr/>
          <p:nvPr/>
        </p:nvGrpSpPr>
        <p:grpSpPr>
          <a:xfrm>
            <a:off x="4842151" y="3031970"/>
            <a:ext cx="3371298" cy="313163"/>
            <a:chOff x="4578093" y="3031970"/>
            <a:chExt cx="3371298" cy="313163"/>
          </a:xfrm>
        </p:grpSpPr>
        <p:sp>
          <p:nvSpPr>
            <p:cNvPr id="6" name="PA_圆角矩形 31"/>
            <p:cNvSpPr/>
            <p:nvPr>
              <p:custDataLst>
                <p:tags r:id="rId1"/>
              </p:custDataLst>
            </p:nvPr>
          </p:nvSpPr>
          <p:spPr>
            <a:xfrm>
              <a:off x="4578093" y="3031970"/>
              <a:ext cx="1695193" cy="313163"/>
            </a:xfrm>
            <a:prstGeom prst="roundRect">
              <a:avLst>
                <a:gd name="adj" fmla="val 50000"/>
              </a:avLst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67" dirty="0">
                  <a:solidFill>
                    <a:schemeClr val="bg1"/>
                  </a:solidFill>
                  <a:cs typeface="+mn-ea"/>
                  <a:sym typeface="+mn-lt"/>
                </a:rPr>
                <a:t>答辩人：</a:t>
              </a:r>
              <a:r>
                <a:rPr lang="en-US" altLang="zh-CN" sz="1067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067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17" name="PA_圆角矩形 31"/>
            <p:cNvSpPr/>
            <p:nvPr>
              <p:custDataLst>
                <p:tags r:id="rId2"/>
              </p:custDataLst>
            </p:nvPr>
          </p:nvSpPr>
          <p:spPr>
            <a:xfrm>
              <a:off x="6527800" y="3031970"/>
              <a:ext cx="1421591" cy="313163"/>
            </a:xfrm>
            <a:prstGeom prst="roundRect">
              <a:avLst>
                <a:gd name="adj" fmla="val 50000"/>
              </a:avLst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67" dirty="0">
                  <a:solidFill>
                    <a:schemeClr val="bg1"/>
                  </a:solidFill>
                  <a:cs typeface="+mn-ea"/>
                  <a:sym typeface="+mn-lt"/>
                </a:rPr>
                <a:t>指导老师：张教授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B9AC784-8EDF-4FDA-9130-F608D06B7F7C}"/>
              </a:ext>
            </a:extLst>
          </p:cNvPr>
          <p:cNvGrpSpPr/>
          <p:nvPr/>
        </p:nvGrpSpPr>
        <p:grpSpPr>
          <a:xfrm>
            <a:off x="-133745" y="4009642"/>
            <a:ext cx="12459490" cy="3845071"/>
            <a:chOff x="-133745" y="4009642"/>
            <a:chExt cx="12459490" cy="384507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F19DD58-7076-41DE-A2B8-27D0AA51FE03}"/>
                </a:ext>
              </a:extLst>
            </p:cNvPr>
            <p:cNvSpPr/>
            <p:nvPr/>
          </p:nvSpPr>
          <p:spPr>
            <a:xfrm>
              <a:off x="-133745" y="4009642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44C89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5F23ADB-3869-42B1-8A2C-464DD2FE4325}"/>
                </a:ext>
              </a:extLst>
            </p:cNvPr>
            <p:cNvSpPr/>
            <p:nvPr/>
          </p:nvSpPr>
          <p:spPr>
            <a:xfrm>
              <a:off x="-133745" y="4394283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solidFill>
              <a:srgbClr val="244C89"/>
            </a:solidFill>
            <a:ln w="38100" cap="flat" cmpd="sng" algn="ctr">
              <a:noFill/>
              <a:prstDash val="solid"/>
              <a:miter lim="800000"/>
            </a:ln>
            <a:effectLst>
              <a:outerShdw blurRad="6350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0E0B07A-B6CD-47A0-B00C-4C1091F2CB79}"/>
                </a:ext>
              </a:extLst>
            </p:cNvPr>
            <p:cNvSpPr/>
            <p:nvPr/>
          </p:nvSpPr>
          <p:spPr>
            <a:xfrm>
              <a:off x="-133745" y="4935769"/>
              <a:ext cx="12459490" cy="2918944"/>
            </a:xfrm>
            <a:custGeom>
              <a:avLst/>
              <a:gdLst>
                <a:gd name="connsiteX0" fmla="*/ 3925082 w 12192000"/>
                <a:gd name="connsiteY0" fmla="*/ 97 h 2856278"/>
                <a:gd name="connsiteX1" fmla="*/ 4391026 w 12192000"/>
                <a:gd name="connsiteY1" fmla="*/ 11743 h 2856278"/>
                <a:gd name="connsiteX2" fmla="*/ 6096000 w 12192000"/>
                <a:gd name="connsiteY2" fmla="*/ 868993 h 2856278"/>
                <a:gd name="connsiteX3" fmla="*/ 7800975 w 12192000"/>
                <a:gd name="connsiteY3" fmla="*/ 11743 h 2856278"/>
                <a:gd name="connsiteX4" fmla="*/ 12187722 w 12192000"/>
                <a:gd name="connsiteY4" fmla="*/ 355276 h 2856278"/>
                <a:gd name="connsiteX5" fmla="*/ 12192000 w 12192000"/>
                <a:gd name="connsiteY5" fmla="*/ 355818 h 2856278"/>
                <a:gd name="connsiteX6" fmla="*/ 12192000 w 12192000"/>
                <a:gd name="connsiteY6" fmla="*/ 2856278 h 2856278"/>
                <a:gd name="connsiteX7" fmla="*/ 0 w 12192000"/>
                <a:gd name="connsiteY7" fmla="*/ 2856278 h 2856278"/>
                <a:gd name="connsiteX8" fmla="*/ 0 w 12192000"/>
                <a:gd name="connsiteY8" fmla="*/ 355951 h 2856278"/>
                <a:gd name="connsiteX9" fmla="*/ 558657 w 12192000"/>
                <a:gd name="connsiteY9" fmla="*/ 286595 h 2856278"/>
                <a:gd name="connsiteX10" fmla="*/ 3925082 w 12192000"/>
                <a:gd name="connsiteY10" fmla="*/ 97 h 285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2856278">
                  <a:moveTo>
                    <a:pt x="3925082" y="97"/>
                  </a:moveTo>
                  <a:cubicBezTo>
                    <a:pt x="4092675" y="-659"/>
                    <a:pt x="4248547" y="3012"/>
                    <a:pt x="4391026" y="11743"/>
                  </a:cubicBezTo>
                  <a:cubicBezTo>
                    <a:pt x="5530851" y="81593"/>
                    <a:pt x="5813425" y="475293"/>
                    <a:pt x="6096000" y="868993"/>
                  </a:cubicBezTo>
                  <a:cubicBezTo>
                    <a:pt x="6378575" y="475293"/>
                    <a:pt x="6661150" y="81593"/>
                    <a:pt x="7800975" y="11743"/>
                  </a:cubicBezTo>
                  <a:cubicBezTo>
                    <a:pt x="8798322" y="-49376"/>
                    <a:pt x="10452002" y="137453"/>
                    <a:pt x="12187722" y="355276"/>
                  </a:cubicBezTo>
                  <a:lnTo>
                    <a:pt x="12192000" y="355818"/>
                  </a:lnTo>
                  <a:lnTo>
                    <a:pt x="12192000" y="2856278"/>
                  </a:lnTo>
                  <a:lnTo>
                    <a:pt x="0" y="2856278"/>
                  </a:lnTo>
                  <a:lnTo>
                    <a:pt x="0" y="355951"/>
                  </a:lnTo>
                  <a:lnTo>
                    <a:pt x="558657" y="286595"/>
                  </a:lnTo>
                  <a:cubicBezTo>
                    <a:pt x="1842318" y="130078"/>
                    <a:pt x="3045220" y="4069"/>
                    <a:pt x="3925082" y="97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bg1"/>
              </a:soli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4011197 w 12459490"/>
                        <a:gd name="connsiteY0" fmla="*/ 99 h 2918944"/>
                        <a:gd name="connsiteX1" fmla="*/ 4487364 w 12459490"/>
                        <a:gd name="connsiteY1" fmla="*/ 12000 h 2918944"/>
                        <a:gd name="connsiteX2" fmla="*/ 6229745 w 12459490"/>
                        <a:gd name="connsiteY2" fmla="*/ 888058 h 2918944"/>
                        <a:gd name="connsiteX3" fmla="*/ 7972126 w 12459490"/>
                        <a:gd name="connsiteY3" fmla="*/ 12000 h 2918944"/>
                        <a:gd name="connsiteX4" fmla="*/ 12455118 w 12459490"/>
                        <a:gd name="connsiteY4" fmla="*/ 363070 h 2918944"/>
                        <a:gd name="connsiteX5" fmla="*/ 12459490 w 12459490"/>
                        <a:gd name="connsiteY5" fmla="*/ 363624 h 2918944"/>
                        <a:gd name="connsiteX6" fmla="*/ 12459490 w 12459490"/>
                        <a:gd name="connsiteY6" fmla="*/ 2918943 h 2918944"/>
                        <a:gd name="connsiteX7" fmla="*/ 0 w 12459490"/>
                        <a:gd name="connsiteY7" fmla="*/ 2918943 h 2918944"/>
                        <a:gd name="connsiteX8" fmla="*/ 0 w 12459490"/>
                        <a:gd name="connsiteY8" fmla="*/ 363760 h 2918944"/>
                        <a:gd name="connsiteX9" fmla="*/ 570913 w 12459490"/>
                        <a:gd name="connsiteY9" fmla="*/ 292882 h 2918944"/>
                        <a:gd name="connsiteX10" fmla="*/ 4011197 w 12459490"/>
                        <a:gd name="connsiteY10" fmla="*/ 99 h 2918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2459490" h="2918944" extrusionOk="0">
                          <a:moveTo>
                            <a:pt x="4011197" y="99"/>
                          </a:moveTo>
                          <a:cubicBezTo>
                            <a:pt x="4170782" y="-7881"/>
                            <a:pt x="4337074" y="4836"/>
                            <a:pt x="4487364" y="12000"/>
                          </a:cubicBezTo>
                          <a:cubicBezTo>
                            <a:pt x="5678816" y="88987"/>
                            <a:pt x="5890087" y="487338"/>
                            <a:pt x="6229745" y="888058"/>
                          </a:cubicBezTo>
                          <a:cubicBezTo>
                            <a:pt x="6487083" y="516419"/>
                            <a:pt x="6804350" y="99654"/>
                            <a:pt x="7972126" y="12000"/>
                          </a:cubicBezTo>
                          <a:cubicBezTo>
                            <a:pt x="8908819" y="-95618"/>
                            <a:pt x="10920770" y="254881"/>
                            <a:pt x="12455118" y="363070"/>
                          </a:cubicBezTo>
                          <a:cubicBezTo>
                            <a:pt x="12456278" y="363548"/>
                            <a:pt x="12457531" y="363712"/>
                            <a:pt x="12459490" y="363624"/>
                          </a:cubicBezTo>
                          <a:cubicBezTo>
                            <a:pt x="12547129" y="1636601"/>
                            <a:pt x="12386811" y="2428549"/>
                            <a:pt x="12459490" y="2918943"/>
                          </a:cubicBezTo>
                          <a:cubicBezTo>
                            <a:pt x="7634668" y="2870712"/>
                            <a:pt x="1525244" y="3003398"/>
                            <a:pt x="0" y="2918943"/>
                          </a:cubicBezTo>
                          <a:cubicBezTo>
                            <a:pt x="-38581" y="2114943"/>
                            <a:pt x="63341" y="1098990"/>
                            <a:pt x="0" y="363760"/>
                          </a:cubicBezTo>
                          <a:cubicBezTo>
                            <a:pt x="131605" y="335462"/>
                            <a:pt x="473377" y="336960"/>
                            <a:pt x="570913" y="292882"/>
                          </a:cubicBezTo>
                          <a:cubicBezTo>
                            <a:pt x="1944170" y="224378"/>
                            <a:pt x="3119675" y="83326"/>
                            <a:pt x="4011197" y="9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30345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649A9ED-49CF-45BC-AECA-090A2D9087F9}"/>
              </a:ext>
            </a:extLst>
          </p:cNvPr>
          <p:cNvSpPr txBox="1"/>
          <p:nvPr/>
        </p:nvSpPr>
        <p:spPr>
          <a:xfrm>
            <a:off x="522514" y="4934857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521523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7B8D0D95-0EC7-46CB-BDF8-F1814B5CE0E2}"/>
              </a:ext>
            </a:extLst>
          </p:cNvPr>
          <p:cNvGrpSpPr/>
          <p:nvPr/>
        </p:nvGrpSpPr>
        <p:grpSpPr>
          <a:xfrm>
            <a:off x="6769255" y="1736999"/>
            <a:ext cx="3986256" cy="1692001"/>
            <a:chOff x="3822431" y="1522821"/>
            <a:chExt cx="3986256" cy="1692001"/>
          </a:xfrm>
        </p:grpSpPr>
        <p:sp>
          <p:nvSpPr>
            <p:cNvPr id="10" name="TextBox 28"/>
            <p:cNvSpPr txBox="1"/>
            <p:nvPr/>
          </p:nvSpPr>
          <p:spPr>
            <a:xfrm>
              <a:off x="3822432" y="1522821"/>
              <a:ext cx="2253331" cy="3131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18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添加标题文本一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822431" y="2119650"/>
              <a:ext cx="3986256" cy="109517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822432" y="1915043"/>
              <a:ext cx="2607344" cy="45719"/>
            </a:xfrm>
            <a:prstGeom prst="rect">
              <a:avLst/>
            </a:prstGeom>
            <a:solidFill>
              <a:srgbClr val="244C8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8" name="直接连接符 7"/>
          <p:cNvCxnSpPr>
            <a:cxnSpLocks/>
          </p:cNvCxnSpPr>
          <p:nvPr/>
        </p:nvCxnSpPr>
        <p:spPr>
          <a:xfrm>
            <a:off x="1436488" y="3517462"/>
            <a:ext cx="931902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43F52219-53A3-410B-9B88-F33896D67DEB}"/>
              </a:ext>
            </a:extLst>
          </p:cNvPr>
          <p:cNvGrpSpPr/>
          <p:nvPr/>
        </p:nvGrpSpPr>
        <p:grpSpPr>
          <a:xfrm>
            <a:off x="658813" y="258246"/>
            <a:ext cx="576262" cy="576262"/>
            <a:chOff x="416756" y="345952"/>
            <a:chExt cx="576262" cy="576262"/>
          </a:xfrm>
        </p:grpSpPr>
        <p:sp>
          <p:nvSpPr>
            <p:cNvPr id="28" name="圆角矩形 10">
              <a:extLst>
                <a:ext uri="{FF2B5EF4-FFF2-40B4-BE49-F238E27FC236}">
                  <a16:creationId xmlns:a16="http://schemas.microsoft.com/office/drawing/2014/main" id="{AA2348C3-7B14-4D54-B989-42BB46D913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756" y="345952"/>
              <a:ext cx="576262" cy="576262"/>
            </a:xfrm>
            <a:prstGeom prst="roundRect">
              <a:avLst>
                <a:gd name="adj" fmla="val 16667"/>
              </a:avLst>
            </a:prstGeom>
            <a:solidFill>
              <a:srgbClr val="244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en-US" sz="1800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7E1C9057-2B18-4688-9A1A-761534859F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762" y="466597"/>
              <a:ext cx="312249" cy="334972"/>
            </a:xfrm>
            <a:custGeom>
              <a:avLst/>
              <a:gdLst>
                <a:gd name="T0" fmla="*/ 2147483646 w 812"/>
                <a:gd name="T1" fmla="*/ 0 h 858"/>
                <a:gd name="T2" fmla="*/ 2147483646 w 812"/>
                <a:gd name="T3" fmla="*/ 2147483646 h 858"/>
                <a:gd name="T4" fmla="*/ 2147483646 w 812"/>
                <a:gd name="T5" fmla="*/ 2147483646 h 858"/>
                <a:gd name="T6" fmla="*/ 2147483646 w 812"/>
                <a:gd name="T7" fmla="*/ 2147483646 h 858"/>
                <a:gd name="T8" fmla="*/ 2147483646 w 812"/>
                <a:gd name="T9" fmla="*/ 2147483646 h 858"/>
                <a:gd name="T10" fmla="*/ 2147483646 w 812"/>
                <a:gd name="T11" fmla="*/ 2147483646 h 858"/>
                <a:gd name="T12" fmla="*/ 2147483646 w 812"/>
                <a:gd name="T13" fmla="*/ 2147483646 h 858"/>
                <a:gd name="T14" fmla="*/ 2147483646 w 812"/>
                <a:gd name="T15" fmla="*/ 2147483646 h 858"/>
                <a:gd name="T16" fmla="*/ 0 w 812"/>
                <a:gd name="T17" fmla="*/ 2147483646 h 858"/>
                <a:gd name="T18" fmla="*/ 2147483646 w 812"/>
                <a:gd name="T19" fmla="*/ 2147483646 h 858"/>
                <a:gd name="T20" fmla="*/ 2147483646 w 812"/>
                <a:gd name="T21" fmla="*/ 2147483646 h 858"/>
                <a:gd name="T22" fmla="*/ 2147483646 w 812"/>
                <a:gd name="T23" fmla="*/ 2147483646 h 858"/>
                <a:gd name="T24" fmla="*/ 2147483646 w 812"/>
                <a:gd name="T25" fmla="*/ 2147483646 h 858"/>
                <a:gd name="T26" fmla="*/ 2147483646 w 812"/>
                <a:gd name="T27" fmla="*/ 2147483646 h 858"/>
                <a:gd name="T28" fmla="*/ 2147483646 w 812"/>
                <a:gd name="T29" fmla="*/ 2147483646 h 858"/>
                <a:gd name="T30" fmla="*/ 2147483646 w 812"/>
                <a:gd name="T31" fmla="*/ 2147483646 h 858"/>
                <a:gd name="T32" fmla="*/ 2147483646 w 812"/>
                <a:gd name="T33" fmla="*/ 2147483646 h 858"/>
                <a:gd name="T34" fmla="*/ 2147483646 w 812"/>
                <a:gd name="T35" fmla="*/ 2147483646 h 858"/>
                <a:gd name="T36" fmla="*/ 2147483646 w 812"/>
                <a:gd name="T37" fmla="*/ 2147483646 h 858"/>
                <a:gd name="T38" fmla="*/ 2147483646 w 812"/>
                <a:gd name="T39" fmla="*/ 2147483646 h 858"/>
                <a:gd name="T40" fmla="*/ 2147483646 w 812"/>
                <a:gd name="T41" fmla="*/ 2147483646 h 858"/>
                <a:gd name="T42" fmla="*/ 2147483646 w 812"/>
                <a:gd name="T43" fmla="*/ 2147483646 h 858"/>
                <a:gd name="T44" fmla="*/ 2147483646 w 812"/>
                <a:gd name="T45" fmla="*/ 2147483646 h 858"/>
                <a:gd name="T46" fmla="*/ 2147483646 w 812"/>
                <a:gd name="T47" fmla="*/ 2147483646 h 858"/>
                <a:gd name="T48" fmla="*/ 2147483646 w 812"/>
                <a:gd name="T49" fmla="*/ 2147483646 h 858"/>
                <a:gd name="T50" fmla="*/ 2147483646 w 812"/>
                <a:gd name="T51" fmla="*/ 2147483646 h 858"/>
                <a:gd name="T52" fmla="*/ 2147483646 w 812"/>
                <a:gd name="T53" fmla="*/ 2147483646 h 858"/>
                <a:gd name="T54" fmla="*/ 2147483646 w 812"/>
                <a:gd name="T55" fmla="*/ 2147483646 h 858"/>
                <a:gd name="T56" fmla="*/ 2147483646 w 812"/>
                <a:gd name="T57" fmla="*/ 2147483646 h 858"/>
                <a:gd name="T58" fmla="*/ 2147483646 w 812"/>
                <a:gd name="T59" fmla="*/ 2147483646 h 858"/>
                <a:gd name="T60" fmla="*/ 2147483646 w 812"/>
                <a:gd name="T61" fmla="*/ 2147483646 h 858"/>
                <a:gd name="T62" fmla="*/ 2147483646 w 812"/>
                <a:gd name="T63" fmla="*/ 2147483646 h 858"/>
                <a:gd name="T64" fmla="*/ 2147483646 w 812"/>
                <a:gd name="T65" fmla="*/ 2147483646 h 858"/>
                <a:gd name="T66" fmla="*/ 2147483646 w 812"/>
                <a:gd name="T67" fmla="*/ 2147483646 h 858"/>
                <a:gd name="T68" fmla="*/ 2147483646 w 812"/>
                <a:gd name="T69" fmla="*/ 2147483646 h 8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812" h="858">
                  <a:moveTo>
                    <a:pt x="179" y="0"/>
                  </a:moveTo>
                  <a:lnTo>
                    <a:pt x="507" y="0"/>
                  </a:lnTo>
                  <a:cubicBezTo>
                    <a:pt x="569" y="0"/>
                    <a:pt x="620" y="51"/>
                    <a:pt x="620" y="113"/>
                  </a:cubicBezTo>
                  <a:lnTo>
                    <a:pt x="620" y="264"/>
                  </a:lnTo>
                  <a:cubicBezTo>
                    <a:pt x="584" y="292"/>
                    <a:pt x="563" y="318"/>
                    <a:pt x="535" y="356"/>
                  </a:cubicBezTo>
                  <a:lnTo>
                    <a:pt x="535" y="113"/>
                  </a:lnTo>
                  <a:cubicBezTo>
                    <a:pt x="535" y="98"/>
                    <a:pt x="522" y="85"/>
                    <a:pt x="507" y="85"/>
                  </a:cubicBezTo>
                  <a:lnTo>
                    <a:pt x="247" y="85"/>
                  </a:lnTo>
                  <a:lnTo>
                    <a:pt x="247" y="204"/>
                  </a:lnTo>
                  <a:cubicBezTo>
                    <a:pt x="247" y="216"/>
                    <a:pt x="237" y="226"/>
                    <a:pt x="225" y="226"/>
                  </a:cubicBezTo>
                  <a:lnTo>
                    <a:pt x="86" y="226"/>
                  </a:lnTo>
                  <a:lnTo>
                    <a:pt x="86" y="643"/>
                  </a:lnTo>
                  <a:cubicBezTo>
                    <a:pt x="86" y="658"/>
                    <a:pt x="98" y="670"/>
                    <a:pt x="113" y="670"/>
                  </a:cubicBezTo>
                  <a:lnTo>
                    <a:pt x="375" y="670"/>
                  </a:lnTo>
                  <a:cubicBezTo>
                    <a:pt x="366" y="699"/>
                    <a:pt x="358" y="727"/>
                    <a:pt x="353" y="756"/>
                  </a:cubicBezTo>
                  <a:lnTo>
                    <a:pt x="113" y="756"/>
                  </a:lnTo>
                  <a:cubicBezTo>
                    <a:pt x="51" y="756"/>
                    <a:pt x="0" y="705"/>
                    <a:pt x="0" y="643"/>
                  </a:cubicBezTo>
                  <a:lnTo>
                    <a:pt x="0" y="178"/>
                  </a:lnTo>
                  <a:lnTo>
                    <a:pt x="179" y="0"/>
                  </a:lnTo>
                  <a:close/>
                  <a:moveTo>
                    <a:pt x="721" y="277"/>
                  </a:moveTo>
                  <a:cubicBezTo>
                    <a:pt x="733" y="283"/>
                    <a:pt x="740" y="295"/>
                    <a:pt x="743" y="310"/>
                  </a:cubicBezTo>
                  <a:cubicBezTo>
                    <a:pt x="765" y="316"/>
                    <a:pt x="786" y="330"/>
                    <a:pt x="802" y="358"/>
                  </a:cubicBezTo>
                  <a:cubicBezTo>
                    <a:pt x="812" y="382"/>
                    <a:pt x="808" y="417"/>
                    <a:pt x="794" y="442"/>
                  </a:cubicBezTo>
                  <a:cubicBezTo>
                    <a:pt x="770" y="487"/>
                    <a:pt x="736" y="543"/>
                    <a:pt x="707" y="588"/>
                  </a:cubicBezTo>
                  <a:cubicBezTo>
                    <a:pt x="688" y="595"/>
                    <a:pt x="692" y="556"/>
                    <a:pt x="699" y="546"/>
                  </a:cubicBezTo>
                  <a:cubicBezTo>
                    <a:pt x="723" y="510"/>
                    <a:pt x="743" y="477"/>
                    <a:pt x="762" y="413"/>
                  </a:cubicBezTo>
                  <a:cubicBezTo>
                    <a:pt x="766" y="382"/>
                    <a:pt x="752" y="368"/>
                    <a:pt x="743" y="355"/>
                  </a:cubicBezTo>
                  <a:cubicBezTo>
                    <a:pt x="742" y="358"/>
                    <a:pt x="742" y="360"/>
                    <a:pt x="741" y="363"/>
                  </a:cubicBezTo>
                  <a:cubicBezTo>
                    <a:pt x="723" y="355"/>
                    <a:pt x="706" y="346"/>
                    <a:pt x="688" y="337"/>
                  </a:cubicBezTo>
                  <a:cubicBezTo>
                    <a:pt x="670" y="327"/>
                    <a:pt x="653" y="314"/>
                    <a:pt x="636" y="302"/>
                  </a:cubicBezTo>
                  <a:cubicBezTo>
                    <a:pt x="669" y="274"/>
                    <a:pt x="698" y="264"/>
                    <a:pt x="721" y="277"/>
                  </a:cubicBezTo>
                  <a:close/>
                  <a:moveTo>
                    <a:pt x="734" y="395"/>
                  </a:moveTo>
                  <a:cubicBezTo>
                    <a:pt x="719" y="445"/>
                    <a:pt x="690" y="508"/>
                    <a:pt x="649" y="579"/>
                  </a:cubicBezTo>
                  <a:cubicBezTo>
                    <a:pt x="628" y="615"/>
                    <a:pt x="604" y="650"/>
                    <a:pt x="580" y="681"/>
                  </a:cubicBezTo>
                  <a:cubicBezTo>
                    <a:pt x="557" y="670"/>
                    <a:pt x="535" y="658"/>
                    <a:pt x="512" y="646"/>
                  </a:cubicBezTo>
                  <a:cubicBezTo>
                    <a:pt x="488" y="633"/>
                    <a:pt x="465" y="617"/>
                    <a:pt x="442" y="601"/>
                  </a:cubicBezTo>
                  <a:cubicBezTo>
                    <a:pt x="457" y="565"/>
                    <a:pt x="475" y="527"/>
                    <a:pt x="496" y="491"/>
                  </a:cubicBezTo>
                  <a:cubicBezTo>
                    <a:pt x="536" y="420"/>
                    <a:pt x="576" y="363"/>
                    <a:pt x="612" y="325"/>
                  </a:cubicBezTo>
                  <a:cubicBezTo>
                    <a:pt x="631" y="338"/>
                    <a:pt x="650" y="351"/>
                    <a:pt x="671" y="363"/>
                  </a:cubicBezTo>
                  <a:cubicBezTo>
                    <a:pt x="691" y="375"/>
                    <a:pt x="712" y="384"/>
                    <a:pt x="734" y="395"/>
                  </a:cubicBezTo>
                  <a:close/>
                  <a:moveTo>
                    <a:pt x="560" y="707"/>
                  </a:moveTo>
                  <a:cubicBezTo>
                    <a:pt x="486" y="797"/>
                    <a:pt x="410" y="858"/>
                    <a:pt x="392" y="848"/>
                  </a:cubicBezTo>
                  <a:cubicBezTo>
                    <a:pt x="375" y="838"/>
                    <a:pt x="389" y="742"/>
                    <a:pt x="430" y="632"/>
                  </a:cubicBezTo>
                  <a:cubicBezTo>
                    <a:pt x="451" y="645"/>
                    <a:pt x="472" y="659"/>
                    <a:pt x="494" y="672"/>
                  </a:cubicBezTo>
                  <a:cubicBezTo>
                    <a:pt x="516" y="685"/>
                    <a:pt x="538" y="695"/>
                    <a:pt x="560" y="707"/>
                  </a:cubicBezTo>
                  <a:close/>
                  <a:moveTo>
                    <a:pt x="294" y="149"/>
                  </a:moveTo>
                  <a:lnTo>
                    <a:pt x="482" y="149"/>
                  </a:lnTo>
                  <a:lnTo>
                    <a:pt x="482" y="193"/>
                  </a:lnTo>
                  <a:lnTo>
                    <a:pt x="294" y="193"/>
                  </a:lnTo>
                  <a:lnTo>
                    <a:pt x="294" y="149"/>
                  </a:lnTo>
                  <a:close/>
                  <a:moveTo>
                    <a:pt x="148" y="437"/>
                  </a:moveTo>
                  <a:lnTo>
                    <a:pt x="258" y="437"/>
                  </a:lnTo>
                  <a:lnTo>
                    <a:pt x="258" y="480"/>
                  </a:lnTo>
                  <a:lnTo>
                    <a:pt x="148" y="480"/>
                  </a:lnTo>
                  <a:lnTo>
                    <a:pt x="148" y="437"/>
                  </a:lnTo>
                  <a:close/>
                  <a:moveTo>
                    <a:pt x="148" y="337"/>
                  </a:moveTo>
                  <a:lnTo>
                    <a:pt x="482" y="337"/>
                  </a:lnTo>
                  <a:lnTo>
                    <a:pt x="482" y="381"/>
                  </a:lnTo>
                  <a:lnTo>
                    <a:pt x="148" y="381"/>
                  </a:lnTo>
                  <a:lnTo>
                    <a:pt x="148" y="337"/>
                  </a:lnTo>
                  <a:close/>
                  <a:moveTo>
                    <a:pt x="148" y="245"/>
                  </a:moveTo>
                  <a:lnTo>
                    <a:pt x="482" y="245"/>
                  </a:lnTo>
                  <a:lnTo>
                    <a:pt x="482" y="288"/>
                  </a:lnTo>
                  <a:lnTo>
                    <a:pt x="148" y="288"/>
                  </a:lnTo>
                  <a:lnTo>
                    <a:pt x="148" y="245"/>
                  </a:lnTo>
                  <a:close/>
                  <a:moveTo>
                    <a:pt x="111" y="187"/>
                  </a:moveTo>
                  <a:lnTo>
                    <a:pt x="193" y="187"/>
                  </a:lnTo>
                  <a:cubicBezTo>
                    <a:pt x="201" y="187"/>
                    <a:pt x="208" y="181"/>
                    <a:pt x="208" y="173"/>
                  </a:cubicBezTo>
                  <a:lnTo>
                    <a:pt x="208" y="91"/>
                  </a:lnTo>
                  <a:lnTo>
                    <a:pt x="111" y="1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TextBox 59">
            <a:extLst>
              <a:ext uri="{FF2B5EF4-FFF2-40B4-BE49-F238E27FC236}">
                <a16:creationId xmlns:a16="http://schemas.microsoft.com/office/drawing/2014/main" id="{B4D4233B-6B46-4028-9EFD-ADD550BE24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054" y="264177"/>
            <a:ext cx="2940050" cy="509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选题背景及意义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6C9437C-D23B-4711-9625-2537E54CBD5F}"/>
              </a:ext>
            </a:extLst>
          </p:cNvPr>
          <p:cNvGrpSpPr/>
          <p:nvPr/>
        </p:nvGrpSpPr>
        <p:grpSpPr>
          <a:xfrm>
            <a:off x="1421503" y="801950"/>
            <a:ext cx="4171536" cy="45719"/>
            <a:chOff x="6956001" y="1968700"/>
            <a:chExt cx="4171536" cy="45719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ECFCA1EB-4ACF-4CB5-B2CB-CDEE9AF25F45}"/>
                </a:ext>
              </a:extLst>
            </p:cNvPr>
            <p:cNvCxnSpPr/>
            <p:nvPr/>
          </p:nvCxnSpPr>
          <p:spPr>
            <a:xfrm flipH="1">
              <a:off x="6970986" y="2009999"/>
              <a:ext cx="4156551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5D802F7F-65D3-4873-9BDD-15A97AD773AD}"/>
                </a:ext>
              </a:extLst>
            </p:cNvPr>
            <p:cNvSpPr/>
            <p:nvPr/>
          </p:nvSpPr>
          <p:spPr>
            <a:xfrm flipH="1">
              <a:off x="6956001" y="1968700"/>
              <a:ext cx="950535" cy="45719"/>
            </a:xfrm>
            <a:prstGeom prst="rect">
              <a:avLst/>
            </a:prstGeom>
            <a:solidFill>
              <a:srgbClr val="244C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943">
                <a:lnSpc>
                  <a:spcPct val="120000"/>
                </a:lnSpc>
                <a:defRPr/>
              </a:pPr>
              <a:endParaRPr lang="zh-CN" altLang="en-US" sz="1799" kern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F046BB5-FC2E-4934-9B3E-104BD8CD9D49}"/>
              </a:ext>
            </a:extLst>
          </p:cNvPr>
          <p:cNvGrpSpPr/>
          <p:nvPr/>
        </p:nvGrpSpPr>
        <p:grpSpPr>
          <a:xfrm>
            <a:off x="1436488" y="1468727"/>
            <a:ext cx="5065912" cy="2035288"/>
            <a:chOff x="1436488" y="1254549"/>
            <a:chExt cx="5065912" cy="2035288"/>
          </a:xfrm>
        </p:grpSpPr>
        <p:sp>
          <p:nvSpPr>
            <p:cNvPr id="5" name="矩形 4"/>
            <p:cNvSpPr/>
            <p:nvPr/>
          </p:nvSpPr>
          <p:spPr>
            <a:xfrm>
              <a:off x="1436488" y="1522821"/>
              <a:ext cx="5065912" cy="1767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14A3DBE-81FE-49E5-943F-8838E01A3F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017" b="29403"/>
            <a:stretch/>
          </p:blipFill>
          <p:spPr>
            <a:xfrm>
              <a:off x="1565833" y="1254549"/>
              <a:ext cx="4807222" cy="1916838"/>
            </a:xfrm>
            <a:prstGeom prst="rect">
              <a:avLst/>
            </a:prstGeom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76EBCF2-0475-4491-BBF3-39FAFFDC399F}"/>
              </a:ext>
            </a:extLst>
          </p:cNvPr>
          <p:cNvGrpSpPr/>
          <p:nvPr/>
        </p:nvGrpSpPr>
        <p:grpSpPr>
          <a:xfrm>
            <a:off x="5710038" y="3785765"/>
            <a:ext cx="5065912" cy="2035288"/>
            <a:chOff x="1436488" y="1254549"/>
            <a:chExt cx="5065912" cy="2035288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F453FD4-22F2-4AC9-9A1F-1AE17F46BBEC}"/>
                </a:ext>
              </a:extLst>
            </p:cNvPr>
            <p:cNvSpPr/>
            <p:nvPr/>
          </p:nvSpPr>
          <p:spPr>
            <a:xfrm>
              <a:off x="1436488" y="1522821"/>
              <a:ext cx="5065912" cy="1767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98D9DD8B-37CB-4DA7-94B9-062965D7FB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303" b="19303"/>
            <a:stretch/>
          </p:blipFill>
          <p:spPr>
            <a:xfrm>
              <a:off x="1565833" y="1254549"/>
              <a:ext cx="4807222" cy="1916838"/>
            </a:xfrm>
            <a:prstGeom prst="rect">
              <a:avLst/>
            </a:prstGeom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4A662E8-626B-4C2B-A190-28D5BCC81AAE}"/>
              </a:ext>
            </a:extLst>
          </p:cNvPr>
          <p:cNvGrpSpPr/>
          <p:nvPr/>
        </p:nvGrpSpPr>
        <p:grpSpPr>
          <a:xfrm>
            <a:off x="1436488" y="4054037"/>
            <a:ext cx="3986256" cy="1692001"/>
            <a:chOff x="3822431" y="1522821"/>
            <a:chExt cx="3986256" cy="1692001"/>
          </a:xfrm>
        </p:grpSpPr>
        <p:sp>
          <p:nvSpPr>
            <p:cNvPr id="36" name="TextBox 28">
              <a:extLst>
                <a:ext uri="{FF2B5EF4-FFF2-40B4-BE49-F238E27FC236}">
                  <a16:creationId xmlns:a16="http://schemas.microsoft.com/office/drawing/2014/main" id="{E02B72A1-3FFA-46D8-9E2A-C207A6EC05BE}"/>
                </a:ext>
              </a:extLst>
            </p:cNvPr>
            <p:cNvSpPr txBox="1"/>
            <p:nvPr/>
          </p:nvSpPr>
          <p:spPr>
            <a:xfrm>
              <a:off x="3822432" y="1522821"/>
              <a:ext cx="2253331" cy="3131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18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添加标题文本二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620BC89-D7BF-4ABE-824C-FF5EE9579D9A}"/>
                </a:ext>
              </a:extLst>
            </p:cNvPr>
            <p:cNvSpPr/>
            <p:nvPr/>
          </p:nvSpPr>
          <p:spPr>
            <a:xfrm>
              <a:off x="3822431" y="2119650"/>
              <a:ext cx="3986256" cy="109517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E9C73301-570B-4FB9-9A83-335C15C0CCB5}"/>
                </a:ext>
              </a:extLst>
            </p:cNvPr>
            <p:cNvSpPr/>
            <p:nvPr/>
          </p:nvSpPr>
          <p:spPr>
            <a:xfrm>
              <a:off x="3822432" y="1915043"/>
              <a:ext cx="2607344" cy="45719"/>
            </a:xfrm>
            <a:prstGeom prst="rect">
              <a:avLst/>
            </a:prstGeom>
            <a:solidFill>
              <a:srgbClr val="244C8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99171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同侧圆角矩形 30"/>
          <p:cNvSpPr/>
          <p:nvPr/>
        </p:nvSpPr>
        <p:spPr>
          <a:xfrm rot="5400000">
            <a:off x="7578918" y="-638894"/>
            <a:ext cx="862138" cy="5531926"/>
          </a:xfrm>
          <a:prstGeom prst="round2SameRect">
            <a:avLst>
              <a:gd name="adj1" fmla="val 13173"/>
              <a:gd name="adj2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同侧圆角矩形 27"/>
          <p:cNvSpPr/>
          <p:nvPr/>
        </p:nvSpPr>
        <p:spPr>
          <a:xfrm rot="5400000">
            <a:off x="7523422" y="2197346"/>
            <a:ext cx="894746" cy="5610310"/>
          </a:xfrm>
          <a:prstGeom prst="round2SameRect">
            <a:avLst>
              <a:gd name="adj1" fmla="val 10257"/>
              <a:gd name="adj2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同侧圆角矩形 28"/>
          <p:cNvSpPr/>
          <p:nvPr/>
        </p:nvSpPr>
        <p:spPr>
          <a:xfrm rot="5400000">
            <a:off x="7900391" y="1179734"/>
            <a:ext cx="855972" cy="4895146"/>
          </a:xfrm>
          <a:prstGeom prst="round2SameRect">
            <a:avLst>
              <a:gd name="adj1" fmla="val 11424"/>
              <a:gd name="adj2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05271" y="2314672"/>
            <a:ext cx="3392170" cy="2843380"/>
            <a:chOff x="523961" y="2512168"/>
            <a:chExt cx="4155082" cy="3482867"/>
          </a:xfrm>
        </p:grpSpPr>
        <p:sp>
          <p:nvSpPr>
            <p:cNvPr id="22" name="椭圆 21"/>
            <p:cNvSpPr/>
            <p:nvPr/>
          </p:nvSpPr>
          <p:spPr>
            <a:xfrm>
              <a:off x="1912979" y="2829835"/>
              <a:ext cx="2439946" cy="2439942"/>
            </a:xfrm>
            <a:prstGeom prst="ellipse">
              <a:avLst/>
            </a:prstGeom>
            <a:noFill/>
            <a:ln w="19050">
              <a:solidFill>
                <a:srgbClr val="313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4800" b="1" dirty="0">
                  <a:solidFill>
                    <a:srgbClr val="244C89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3" name="椭圆 4"/>
            <p:cNvSpPr/>
            <p:nvPr/>
          </p:nvSpPr>
          <p:spPr>
            <a:xfrm>
              <a:off x="1596918" y="2512168"/>
              <a:ext cx="3082125" cy="3082122"/>
            </a:xfrm>
            <a:prstGeom prst="donut">
              <a:avLst>
                <a:gd name="adj" fmla="val 7853"/>
              </a:avLst>
            </a:pr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rot="2700000">
              <a:off x="1196175" y="4777057"/>
              <a:ext cx="545764" cy="1890191"/>
            </a:xfrm>
            <a:custGeom>
              <a:avLst/>
              <a:gdLst>
                <a:gd name="connsiteX0" fmla="*/ 0 w 545764"/>
                <a:gd name="connsiteY0" fmla="*/ 474744 h 1890191"/>
                <a:gd name="connsiteX1" fmla="*/ 545764 w 545764"/>
                <a:gd name="connsiteY1" fmla="*/ 474744 h 1890191"/>
                <a:gd name="connsiteX2" fmla="*/ 545764 w 545764"/>
                <a:gd name="connsiteY2" fmla="*/ 1617309 h 1890191"/>
                <a:gd name="connsiteX3" fmla="*/ 272882 w 545764"/>
                <a:gd name="connsiteY3" fmla="*/ 1890191 h 1890191"/>
                <a:gd name="connsiteX4" fmla="*/ 0 w 545764"/>
                <a:gd name="connsiteY4" fmla="*/ 1617309 h 1890191"/>
                <a:gd name="connsiteX5" fmla="*/ 79925 w 545764"/>
                <a:gd name="connsiteY5" fmla="*/ 79925 h 1890191"/>
                <a:gd name="connsiteX6" fmla="*/ 272882 w 545764"/>
                <a:gd name="connsiteY6" fmla="*/ 0 h 1890191"/>
                <a:gd name="connsiteX7" fmla="*/ 545764 w 545764"/>
                <a:gd name="connsiteY7" fmla="*/ 272882 h 1890191"/>
                <a:gd name="connsiteX8" fmla="*/ 545764 w 545764"/>
                <a:gd name="connsiteY8" fmla="*/ 409430 h 1890191"/>
                <a:gd name="connsiteX9" fmla="*/ 0 w 545764"/>
                <a:gd name="connsiteY9" fmla="*/ 409430 h 1890191"/>
                <a:gd name="connsiteX10" fmla="*/ 0 w 545764"/>
                <a:gd name="connsiteY10" fmla="*/ 272882 h 1890191"/>
                <a:gd name="connsiteX11" fmla="*/ 79925 w 545764"/>
                <a:gd name="connsiteY11" fmla="*/ 79925 h 189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4" h="1890191">
                  <a:moveTo>
                    <a:pt x="0" y="474744"/>
                  </a:moveTo>
                  <a:lnTo>
                    <a:pt x="545764" y="474744"/>
                  </a:lnTo>
                  <a:lnTo>
                    <a:pt x="545764" y="1617309"/>
                  </a:lnTo>
                  <a:cubicBezTo>
                    <a:pt x="545764" y="1768018"/>
                    <a:pt x="423591" y="1890191"/>
                    <a:pt x="272882" y="1890191"/>
                  </a:cubicBezTo>
                  <a:cubicBezTo>
                    <a:pt x="122173" y="1890191"/>
                    <a:pt x="0" y="1768018"/>
                    <a:pt x="0" y="1617309"/>
                  </a:cubicBezTo>
                  <a:close/>
                  <a:moveTo>
                    <a:pt x="79925" y="79925"/>
                  </a:moveTo>
                  <a:cubicBezTo>
                    <a:pt x="129307" y="30543"/>
                    <a:pt x="197528" y="0"/>
                    <a:pt x="272882" y="0"/>
                  </a:cubicBezTo>
                  <a:cubicBezTo>
                    <a:pt x="423591" y="0"/>
                    <a:pt x="545764" y="122173"/>
                    <a:pt x="545764" y="272882"/>
                  </a:cubicBezTo>
                  <a:lnTo>
                    <a:pt x="545764" y="409430"/>
                  </a:lnTo>
                  <a:lnTo>
                    <a:pt x="0" y="409430"/>
                  </a:lnTo>
                  <a:lnTo>
                    <a:pt x="0" y="272882"/>
                  </a:lnTo>
                  <a:cubicBezTo>
                    <a:pt x="0" y="197528"/>
                    <a:pt x="30543" y="129307"/>
                    <a:pt x="79925" y="79925"/>
                  </a:cubicBez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700000">
              <a:off x="1717862" y="4927522"/>
              <a:ext cx="726640" cy="358129"/>
            </a:xfrm>
            <a:prstGeom prst="roundRect">
              <a:avLst/>
            </a:prstGeom>
            <a:solidFill>
              <a:srgbClr val="244C8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5635239" y="1882071"/>
            <a:ext cx="45548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5" name="椭圆 34"/>
          <p:cNvSpPr/>
          <p:nvPr/>
        </p:nvSpPr>
        <p:spPr>
          <a:xfrm>
            <a:off x="4717163" y="1727142"/>
            <a:ext cx="797262" cy="797260"/>
          </a:xfrm>
          <a:prstGeom prst="ellipse">
            <a:avLst/>
          </a:pr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椭圆 4"/>
          <p:cNvSpPr/>
          <p:nvPr/>
        </p:nvSpPr>
        <p:spPr>
          <a:xfrm>
            <a:off x="4641245" y="1650615"/>
            <a:ext cx="952906" cy="952906"/>
          </a:xfrm>
          <a:custGeom>
            <a:avLst/>
            <a:gdLst/>
            <a:ahLst/>
            <a:cxnLst/>
            <a:rect l="l" t="t" r="r" b="b"/>
            <a:pathLst>
              <a:path w="2473262" h="2473262">
                <a:moveTo>
                  <a:pt x="1236631" y="235688"/>
                </a:moveTo>
                <a:cubicBezTo>
                  <a:pt x="683825" y="235688"/>
                  <a:pt x="235688" y="683825"/>
                  <a:pt x="235688" y="1236631"/>
                </a:cubicBezTo>
                <a:cubicBezTo>
                  <a:pt x="235688" y="1789437"/>
                  <a:pt x="683825" y="2237574"/>
                  <a:pt x="1236631" y="2237574"/>
                </a:cubicBezTo>
                <a:cubicBezTo>
                  <a:pt x="1789437" y="2237574"/>
                  <a:pt x="2237574" y="1789437"/>
                  <a:pt x="2237574" y="1236631"/>
                </a:cubicBezTo>
                <a:cubicBezTo>
                  <a:pt x="2237574" y="683825"/>
                  <a:pt x="1789437" y="235688"/>
                  <a:pt x="1236631" y="235688"/>
                </a:cubicBezTo>
                <a:close/>
                <a:moveTo>
                  <a:pt x="1236631" y="0"/>
                </a:moveTo>
                <a:cubicBezTo>
                  <a:pt x="1919603" y="0"/>
                  <a:pt x="2473262" y="553659"/>
                  <a:pt x="2473262" y="1236631"/>
                </a:cubicBezTo>
                <a:cubicBezTo>
                  <a:pt x="2473262" y="1919603"/>
                  <a:pt x="1919603" y="2473262"/>
                  <a:pt x="1236631" y="2473262"/>
                </a:cubicBezTo>
                <a:cubicBezTo>
                  <a:pt x="553659" y="2473262"/>
                  <a:pt x="0" y="1919603"/>
                  <a:pt x="0" y="1236631"/>
                </a:cubicBezTo>
                <a:cubicBezTo>
                  <a:pt x="0" y="553659"/>
                  <a:pt x="553659" y="0"/>
                  <a:pt x="123663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15212" y="3399809"/>
            <a:ext cx="391739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0" name="椭圆 39"/>
          <p:cNvSpPr/>
          <p:nvPr/>
        </p:nvSpPr>
        <p:spPr>
          <a:xfrm>
            <a:off x="5490016" y="3227380"/>
            <a:ext cx="797262" cy="797260"/>
          </a:xfrm>
          <a:prstGeom prst="ellipse">
            <a:avLst/>
          </a:pr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椭圆 4"/>
          <p:cNvSpPr/>
          <p:nvPr/>
        </p:nvSpPr>
        <p:spPr>
          <a:xfrm>
            <a:off x="5414098" y="3150853"/>
            <a:ext cx="952906" cy="952906"/>
          </a:xfrm>
          <a:custGeom>
            <a:avLst/>
            <a:gdLst/>
            <a:ahLst/>
            <a:cxnLst/>
            <a:rect l="l" t="t" r="r" b="b"/>
            <a:pathLst>
              <a:path w="2473262" h="2473262">
                <a:moveTo>
                  <a:pt x="1236631" y="235688"/>
                </a:moveTo>
                <a:cubicBezTo>
                  <a:pt x="683825" y="235688"/>
                  <a:pt x="235688" y="683825"/>
                  <a:pt x="235688" y="1236631"/>
                </a:cubicBezTo>
                <a:cubicBezTo>
                  <a:pt x="235688" y="1789437"/>
                  <a:pt x="683825" y="2237574"/>
                  <a:pt x="1236631" y="2237574"/>
                </a:cubicBezTo>
                <a:cubicBezTo>
                  <a:pt x="1789437" y="2237574"/>
                  <a:pt x="2237574" y="1789437"/>
                  <a:pt x="2237574" y="1236631"/>
                </a:cubicBezTo>
                <a:cubicBezTo>
                  <a:pt x="2237574" y="683825"/>
                  <a:pt x="1789437" y="235688"/>
                  <a:pt x="1236631" y="235688"/>
                </a:cubicBezTo>
                <a:close/>
                <a:moveTo>
                  <a:pt x="1236631" y="0"/>
                </a:moveTo>
                <a:cubicBezTo>
                  <a:pt x="1919603" y="0"/>
                  <a:pt x="2473262" y="553659"/>
                  <a:pt x="2473262" y="1236631"/>
                </a:cubicBezTo>
                <a:cubicBezTo>
                  <a:pt x="2473262" y="1919603"/>
                  <a:pt x="1919603" y="2473262"/>
                  <a:pt x="1236631" y="2473262"/>
                </a:cubicBezTo>
                <a:cubicBezTo>
                  <a:pt x="553659" y="2473262"/>
                  <a:pt x="0" y="1919603"/>
                  <a:pt x="0" y="1236631"/>
                </a:cubicBezTo>
                <a:cubicBezTo>
                  <a:pt x="0" y="553659"/>
                  <a:pt x="553659" y="0"/>
                  <a:pt x="123663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638736" y="4765283"/>
            <a:ext cx="481336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6" name="椭圆 55"/>
          <p:cNvSpPr/>
          <p:nvPr/>
        </p:nvSpPr>
        <p:spPr>
          <a:xfrm>
            <a:off x="4737846" y="4602574"/>
            <a:ext cx="797262" cy="797260"/>
          </a:xfrm>
          <a:prstGeom prst="ellipse">
            <a:avLst/>
          </a:prstGeom>
          <a:solidFill>
            <a:srgbClr val="244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椭圆 4"/>
          <p:cNvSpPr/>
          <p:nvPr/>
        </p:nvSpPr>
        <p:spPr>
          <a:xfrm>
            <a:off x="4661928" y="4526047"/>
            <a:ext cx="952906" cy="952906"/>
          </a:xfrm>
          <a:custGeom>
            <a:avLst/>
            <a:gdLst/>
            <a:ahLst/>
            <a:cxnLst/>
            <a:rect l="l" t="t" r="r" b="b"/>
            <a:pathLst>
              <a:path w="2473262" h="2473262">
                <a:moveTo>
                  <a:pt x="1236631" y="235688"/>
                </a:moveTo>
                <a:cubicBezTo>
                  <a:pt x="683825" y="235688"/>
                  <a:pt x="235688" y="683825"/>
                  <a:pt x="235688" y="1236631"/>
                </a:cubicBezTo>
                <a:cubicBezTo>
                  <a:pt x="235688" y="1789437"/>
                  <a:pt x="683825" y="2237574"/>
                  <a:pt x="1236631" y="2237574"/>
                </a:cubicBezTo>
                <a:cubicBezTo>
                  <a:pt x="1789437" y="2237574"/>
                  <a:pt x="2237574" y="1789437"/>
                  <a:pt x="2237574" y="1236631"/>
                </a:cubicBezTo>
                <a:cubicBezTo>
                  <a:pt x="2237574" y="683825"/>
                  <a:pt x="1789437" y="235688"/>
                  <a:pt x="1236631" y="235688"/>
                </a:cubicBezTo>
                <a:close/>
                <a:moveTo>
                  <a:pt x="1236631" y="0"/>
                </a:moveTo>
                <a:cubicBezTo>
                  <a:pt x="1919603" y="0"/>
                  <a:pt x="2473262" y="553659"/>
                  <a:pt x="2473262" y="1236631"/>
                </a:cubicBezTo>
                <a:cubicBezTo>
                  <a:pt x="2473262" y="1919603"/>
                  <a:pt x="1919603" y="2473262"/>
                  <a:pt x="1236631" y="2473262"/>
                </a:cubicBezTo>
                <a:cubicBezTo>
                  <a:pt x="553659" y="2473262"/>
                  <a:pt x="0" y="1919603"/>
                  <a:pt x="0" y="1236631"/>
                </a:cubicBezTo>
                <a:cubicBezTo>
                  <a:pt x="0" y="553659"/>
                  <a:pt x="553659" y="0"/>
                  <a:pt x="123663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12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D4785EC-32FD-4C0A-9896-61F58499415F}"/>
              </a:ext>
            </a:extLst>
          </p:cNvPr>
          <p:cNvGrpSpPr/>
          <p:nvPr/>
        </p:nvGrpSpPr>
        <p:grpSpPr>
          <a:xfrm>
            <a:off x="658813" y="258246"/>
            <a:ext cx="576262" cy="576262"/>
            <a:chOff x="416756" y="345952"/>
            <a:chExt cx="576262" cy="576262"/>
          </a:xfrm>
        </p:grpSpPr>
        <p:sp>
          <p:nvSpPr>
            <p:cNvPr id="21" name="圆角矩形 10">
              <a:extLst>
                <a:ext uri="{FF2B5EF4-FFF2-40B4-BE49-F238E27FC236}">
                  <a16:creationId xmlns:a16="http://schemas.microsoft.com/office/drawing/2014/main" id="{64FCD2B6-A1A0-45AA-B010-2765DBE4C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756" y="345952"/>
              <a:ext cx="576262" cy="576262"/>
            </a:xfrm>
            <a:prstGeom prst="roundRect">
              <a:avLst>
                <a:gd name="adj" fmla="val 16667"/>
              </a:avLst>
            </a:prstGeom>
            <a:solidFill>
              <a:srgbClr val="244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en-US" sz="1800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27">
              <a:extLst>
                <a:ext uri="{FF2B5EF4-FFF2-40B4-BE49-F238E27FC236}">
                  <a16:creationId xmlns:a16="http://schemas.microsoft.com/office/drawing/2014/main" id="{9D86FCD3-EC3A-499B-B979-83FE5985DB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762" y="466597"/>
              <a:ext cx="312249" cy="334972"/>
            </a:xfrm>
            <a:custGeom>
              <a:avLst/>
              <a:gdLst>
                <a:gd name="T0" fmla="*/ 2147483646 w 812"/>
                <a:gd name="T1" fmla="*/ 0 h 858"/>
                <a:gd name="T2" fmla="*/ 2147483646 w 812"/>
                <a:gd name="T3" fmla="*/ 2147483646 h 858"/>
                <a:gd name="T4" fmla="*/ 2147483646 w 812"/>
                <a:gd name="T5" fmla="*/ 2147483646 h 858"/>
                <a:gd name="T6" fmla="*/ 2147483646 w 812"/>
                <a:gd name="T7" fmla="*/ 2147483646 h 858"/>
                <a:gd name="T8" fmla="*/ 2147483646 w 812"/>
                <a:gd name="T9" fmla="*/ 2147483646 h 858"/>
                <a:gd name="T10" fmla="*/ 2147483646 w 812"/>
                <a:gd name="T11" fmla="*/ 2147483646 h 858"/>
                <a:gd name="T12" fmla="*/ 2147483646 w 812"/>
                <a:gd name="T13" fmla="*/ 2147483646 h 858"/>
                <a:gd name="T14" fmla="*/ 2147483646 w 812"/>
                <a:gd name="T15" fmla="*/ 2147483646 h 858"/>
                <a:gd name="T16" fmla="*/ 0 w 812"/>
                <a:gd name="T17" fmla="*/ 2147483646 h 858"/>
                <a:gd name="T18" fmla="*/ 2147483646 w 812"/>
                <a:gd name="T19" fmla="*/ 2147483646 h 858"/>
                <a:gd name="T20" fmla="*/ 2147483646 w 812"/>
                <a:gd name="T21" fmla="*/ 2147483646 h 858"/>
                <a:gd name="T22" fmla="*/ 2147483646 w 812"/>
                <a:gd name="T23" fmla="*/ 2147483646 h 858"/>
                <a:gd name="T24" fmla="*/ 2147483646 w 812"/>
                <a:gd name="T25" fmla="*/ 2147483646 h 858"/>
                <a:gd name="T26" fmla="*/ 2147483646 w 812"/>
                <a:gd name="T27" fmla="*/ 2147483646 h 858"/>
                <a:gd name="T28" fmla="*/ 2147483646 w 812"/>
                <a:gd name="T29" fmla="*/ 2147483646 h 858"/>
                <a:gd name="T30" fmla="*/ 2147483646 w 812"/>
                <a:gd name="T31" fmla="*/ 2147483646 h 858"/>
                <a:gd name="T32" fmla="*/ 2147483646 w 812"/>
                <a:gd name="T33" fmla="*/ 2147483646 h 858"/>
                <a:gd name="T34" fmla="*/ 2147483646 w 812"/>
                <a:gd name="T35" fmla="*/ 2147483646 h 858"/>
                <a:gd name="T36" fmla="*/ 2147483646 w 812"/>
                <a:gd name="T37" fmla="*/ 2147483646 h 858"/>
                <a:gd name="T38" fmla="*/ 2147483646 w 812"/>
                <a:gd name="T39" fmla="*/ 2147483646 h 858"/>
                <a:gd name="T40" fmla="*/ 2147483646 w 812"/>
                <a:gd name="T41" fmla="*/ 2147483646 h 858"/>
                <a:gd name="T42" fmla="*/ 2147483646 w 812"/>
                <a:gd name="T43" fmla="*/ 2147483646 h 858"/>
                <a:gd name="T44" fmla="*/ 2147483646 w 812"/>
                <a:gd name="T45" fmla="*/ 2147483646 h 858"/>
                <a:gd name="T46" fmla="*/ 2147483646 w 812"/>
                <a:gd name="T47" fmla="*/ 2147483646 h 858"/>
                <a:gd name="T48" fmla="*/ 2147483646 w 812"/>
                <a:gd name="T49" fmla="*/ 2147483646 h 858"/>
                <a:gd name="T50" fmla="*/ 2147483646 w 812"/>
                <a:gd name="T51" fmla="*/ 2147483646 h 858"/>
                <a:gd name="T52" fmla="*/ 2147483646 w 812"/>
                <a:gd name="T53" fmla="*/ 2147483646 h 858"/>
                <a:gd name="T54" fmla="*/ 2147483646 w 812"/>
                <a:gd name="T55" fmla="*/ 2147483646 h 858"/>
                <a:gd name="T56" fmla="*/ 2147483646 w 812"/>
                <a:gd name="T57" fmla="*/ 2147483646 h 858"/>
                <a:gd name="T58" fmla="*/ 2147483646 w 812"/>
                <a:gd name="T59" fmla="*/ 2147483646 h 858"/>
                <a:gd name="T60" fmla="*/ 2147483646 w 812"/>
                <a:gd name="T61" fmla="*/ 2147483646 h 858"/>
                <a:gd name="T62" fmla="*/ 2147483646 w 812"/>
                <a:gd name="T63" fmla="*/ 2147483646 h 858"/>
                <a:gd name="T64" fmla="*/ 2147483646 w 812"/>
                <a:gd name="T65" fmla="*/ 2147483646 h 858"/>
                <a:gd name="T66" fmla="*/ 2147483646 w 812"/>
                <a:gd name="T67" fmla="*/ 2147483646 h 858"/>
                <a:gd name="T68" fmla="*/ 2147483646 w 812"/>
                <a:gd name="T69" fmla="*/ 2147483646 h 8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812" h="858">
                  <a:moveTo>
                    <a:pt x="179" y="0"/>
                  </a:moveTo>
                  <a:lnTo>
                    <a:pt x="507" y="0"/>
                  </a:lnTo>
                  <a:cubicBezTo>
                    <a:pt x="569" y="0"/>
                    <a:pt x="620" y="51"/>
                    <a:pt x="620" y="113"/>
                  </a:cubicBezTo>
                  <a:lnTo>
                    <a:pt x="620" y="264"/>
                  </a:lnTo>
                  <a:cubicBezTo>
                    <a:pt x="584" y="292"/>
                    <a:pt x="563" y="318"/>
                    <a:pt x="535" y="356"/>
                  </a:cubicBezTo>
                  <a:lnTo>
                    <a:pt x="535" y="113"/>
                  </a:lnTo>
                  <a:cubicBezTo>
                    <a:pt x="535" y="98"/>
                    <a:pt x="522" y="85"/>
                    <a:pt x="507" y="85"/>
                  </a:cubicBezTo>
                  <a:lnTo>
                    <a:pt x="247" y="85"/>
                  </a:lnTo>
                  <a:lnTo>
                    <a:pt x="247" y="204"/>
                  </a:lnTo>
                  <a:cubicBezTo>
                    <a:pt x="247" y="216"/>
                    <a:pt x="237" y="226"/>
                    <a:pt x="225" y="226"/>
                  </a:cubicBezTo>
                  <a:lnTo>
                    <a:pt x="86" y="226"/>
                  </a:lnTo>
                  <a:lnTo>
                    <a:pt x="86" y="643"/>
                  </a:lnTo>
                  <a:cubicBezTo>
                    <a:pt x="86" y="658"/>
                    <a:pt x="98" y="670"/>
                    <a:pt x="113" y="670"/>
                  </a:cubicBezTo>
                  <a:lnTo>
                    <a:pt x="375" y="670"/>
                  </a:lnTo>
                  <a:cubicBezTo>
                    <a:pt x="366" y="699"/>
                    <a:pt x="358" y="727"/>
                    <a:pt x="353" y="756"/>
                  </a:cubicBezTo>
                  <a:lnTo>
                    <a:pt x="113" y="756"/>
                  </a:lnTo>
                  <a:cubicBezTo>
                    <a:pt x="51" y="756"/>
                    <a:pt x="0" y="705"/>
                    <a:pt x="0" y="643"/>
                  </a:cubicBezTo>
                  <a:lnTo>
                    <a:pt x="0" y="178"/>
                  </a:lnTo>
                  <a:lnTo>
                    <a:pt x="179" y="0"/>
                  </a:lnTo>
                  <a:close/>
                  <a:moveTo>
                    <a:pt x="721" y="277"/>
                  </a:moveTo>
                  <a:cubicBezTo>
                    <a:pt x="733" y="283"/>
                    <a:pt x="740" y="295"/>
                    <a:pt x="743" y="310"/>
                  </a:cubicBezTo>
                  <a:cubicBezTo>
                    <a:pt x="765" y="316"/>
                    <a:pt x="786" y="330"/>
                    <a:pt x="802" y="358"/>
                  </a:cubicBezTo>
                  <a:cubicBezTo>
                    <a:pt x="812" y="382"/>
                    <a:pt x="808" y="417"/>
                    <a:pt x="794" y="442"/>
                  </a:cubicBezTo>
                  <a:cubicBezTo>
                    <a:pt x="770" y="487"/>
                    <a:pt x="736" y="543"/>
                    <a:pt x="707" y="588"/>
                  </a:cubicBezTo>
                  <a:cubicBezTo>
                    <a:pt x="688" y="595"/>
                    <a:pt x="692" y="556"/>
                    <a:pt x="699" y="546"/>
                  </a:cubicBezTo>
                  <a:cubicBezTo>
                    <a:pt x="723" y="510"/>
                    <a:pt x="743" y="477"/>
                    <a:pt x="762" y="413"/>
                  </a:cubicBezTo>
                  <a:cubicBezTo>
                    <a:pt x="766" y="382"/>
                    <a:pt x="752" y="368"/>
                    <a:pt x="743" y="355"/>
                  </a:cubicBezTo>
                  <a:cubicBezTo>
                    <a:pt x="742" y="358"/>
                    <a:pt x="742" y="360"/>
                    <a:pt x="741" y="363"/>
                  </a:cubicBezTo>
                  <a:cubicBezTo>
                    <a:pt x="723" y="355"/>
                    <a:pt x="706" y="346"/>
                    <a:pt x="688" y="337"/>
                  </a:cubicBezTo>
                  <a:cubicBezTo>
                    <a:pt x="670" y="327"/>
                    <a:pt x="653" y="314"/>
                    <a:pt x="636" y="302"/>
                  </a:cubicBezTo>
                  <a:cubicBezTo>
                    <a:pt x="669" y="274"/>
                    <a:pt x="698" y="264"/>
                    <a:pt x="721" y="277"/>
                  </a:cubicBezTo>
                  <a:close/>
                  <a:moveTo>
                    <a:pt x="734" y="395"/>
                  </a:moveTo>
                  <a:cubicBezTo>
                    <a:pt x="719" y="445"/>
                    <a:pt x="690" y="508"/>
                    <a:pt x="649" y="579"/>
                  </a:cubicBezTo>
                  <a:cubicBezTo>
                    <a:pt x="628" y="615"/>
                    <a:pt x="604" y="650"/>
                    <a:pt x="580" y="681"/>
                  </a:cubicBezTo>
                  <a:cubicBezTo>
                    <a:pt x="557" y="670"/>
                    <a:pt x="535" y="658"/>
                    <a:pt x="512" y="646"/>
                  </a:cubicBezTo>
                  <a:cubicBezTo>
                    <a:pt x="488" y="633"/>
                    <a:pt x="465" y="617"/>
                    <a:pt x="442" y="601"/>
                  </a:cubicBezTo>
                  <a:cubicBezTo>
                    <a:pt x="457" y="565"/>
                    <a:pt x="475" y="527"/>
                    <a:pt x="496" y="491"/>
                  </a:cubicBezTo>
                  <a:cubicBezTo>
                    <a:pt x="536" y="420"/>
                    <a:pt x="576" y="363"/>
                    <a:pt x="612" y="325"/>
                  </a:cubicBezTo>
                  <a:cubicBezTo>
                    <a:pt x="631" y="338"/>
                    <a:pt x="650" y="351"/>
                    <a:pt x="671" y="363"/>
                  </a:cubicBezTo>
                  <a:cubicBezTo>
                    <a:pt x="691" y="375"/>
                    <a:pt x="712" y="384"/>
                    <a:pt x="734" y="395"/>
                  </a:cubicBezTo>
                  <a:close/>
                  <a:moveTo>
                    <a:pt x="560" y="707"/>
                  </a:moveTo>
                  <a:cubicBezTo>
                    <a:pt x="486" y="797"/>
                    <a:pt x="410" y="858"/>
                    <a:pt x="392" y="848"/>
                  </a:cubicBezTo>
                  <a:cubicBezTo>
                    <a:pt x="375" y="838"/>
                    <a:pt x="389" y="742"/>
                    <a:pt x="430" y="632"/>
                  </a:cubicBezTo>
                  <a:cubicBezTo>
                    <a:pt x="451" y="645"/>
                    <a:pt x="472" y="659"/>
                    <a:pt x="494" y="672"/>
                  </a:cubicBezTo>
                  <a:cubicBezTo>
                    <a:pt x="516" y="685"/>
                    <a:pt x="538" y="695"/>
                    <a:pt x="560" y="707"/>
                  </a:cubicBezTo>
                  <a:close/>
                  <a:moveTo>
                    <a:pt x="294" y="149"/>
                  </a:moveTo>
                  <a:lnTo>
                    <a:pt x="482" y="149"/>
                  </a:lnTo>
                  <a:lnTo>
                    <a:pt x="482" y="193"/>
                  </a:lnTo>
                  <a:lnTo>
                    <a:pt x="294" y="193"/>
                  </a:lnTo>
                  <a:lnTo>
                    <a:pt x="294" y="149"/>
                  </a:lnTo>
                  <a:close/>
                  <a:moveTo>
                    <a:pt x="148" y="437"/>
                  </a:moveTo>
                  <a:lnTo>
                    <a:pt x="258" y="437"/>
                  </a:lnTo>
                  <a:lnTo>
                    <a:pt x="258" y="480"/>
                  </a:lnTo>
                  <a:lnTo>
                    <a:pt x="148" y="480"/>
                  </a:lnTo>
                  <a:lnTo>
                    <a:pt x="148" y="437"/>
                  </a:lnTo>
                  <a:close/>
                  <a:moveTo>
                    <a:pt x="148" y="337"/>
                  </a:moveTo>
                  <a:lnTo>
                    <a:pt x="482" y="337"/>
                  </a:lnTo>
                  <a:lnTo>
                    <a:pt x="482" y="381"/>
                  </a:lnTo>
                  <a:lnTo>
                    <a:pt x="148" y="381"/>
                  </a:lnTo>
                  <a:lnTo>
                    <a:pt x="148" y="337"/>
                  </a:lnTo>
                  <a:close/>
                  <a:moveTo>
                    <a:pt x="148" y="245"/>
                  </a:moveTo>
                  <a:lnTo>
                    <a:pt x="482" y="245"/>
                  </a:lnTo>
                  <a:lnTo>
                    <a:pt x="482" y="288"/>
                  </a:lnTo>
                  <a:lnTo>
                    <a:pt x="148" y="288"/>
                  </a:lnTo>
                  <a:lnTo>
                    <a:pt x="148" y="245"/>
                  </a:lnTo>
                  <a:close/>
                  <a:moveTo>
                    <a:pt x="111" y="187"/>
                  </a:moveTo>
                  <a:lnTo>
                    <a:pt x="193" y="187"/>
                  </a:lnTo>
                  <a:cubicBezTo>
                    <a:pt x="201" y="187"/>
                    <a:pt x="208" y="181"/>
                    <a:pt x="208" y="173"/>
                  </a:cubicBezTo>
                  <a:lnTo>
                    <a:pt x="208" y="91"/>
                  </a:lnTo>
                  <a:lnTo>
                    <a:pt x="111" y="1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TextBox 59">
            <a:extLst>
              <a:ext uri="{FF2B5EF4-FFF2-40B4-BE49-F238E27FC236}">
                <a16:creationId xmlns:a16="http://schemas.microsoft.com/office/drawing/2014/main" id="{75B5EFE7-4639-41B2-97AF-3ED1E6B8A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054" y="264177"/>
            <a:ext cx="2940050" cy="509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选题背景及意义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742D605-9A60-4B60-B63C-D96B3A951984}"/>
              </a:ext>
            </a:extLst>
          </p:cNvPr>
          <p:cNvGrpSpPr/>
          <p:nvPr/>
        </p:nvGrpSpPr>
        <p:grpSpPr>
          <a:xfrm>
            <a:off x="1421503" y="801950"/>
            <a:ext cx="4171536" cy="45719"/>
            <a:chOff x="6956001" y="1968700"/>
            <a:chExt cx="4171536" cy="45719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7019FE38-E5E9-4B04-9CC9-26F9F9E3B4F3}"/>
                </a:ext>
              </a:extLst>
            </p:cNvPr>
            <p:cNvCxnSpPr/>
            <p:nvPr/>
          </p:nvCxnSpPr>
          <p:spPr>
            <a:xfrm flipH="1">
              <a:off x="6970986" y="2009999"/>
              <a:ext cx="4156551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369A385-E77F-46EC-94F7-580BFEFE031D}"/>
                </a:ext>
              </a:extLst>
            </p:cNvPr>
            <p:cNvSpPr/>
            <p:nvPr/>
          </p:nvSpPr>
          <p:spPr>
            <a:xfrm flipH="1">
              <a:off x="6956001" y="1968700"/>
              <a:ext cx="950535" cy="45719"/>
            </a:xfrm>
            <a:prstGeom prst="rect">
              <a:avLst/>
            </a:prstGeom>
            <a:solidFill>
              <a:srgbClr val="244C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943">
                <a:lnSpc>
                  <a:spcPct val="120000"/>
                </a:lnSpc>
                <a:defRPr/>
              </a:pPr>
              <a:endParaRPr lang="zh-CN" altLang="en-US" sz="1799" kern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3580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55416082-2A99-41AA-A398-D3BBC11A8809}"/>
              </a:ext>
            </a:extLst>
          </p:cNvPr>
          <p:cNvGrpSpPr/>
          <p:nvPr/>
        </p:nvGrpSpPr>
        <p:grpSpPr>
          <a:xfrm>
            <a:off x="658813" y="258246"/>
            <a:ext cx="576262" cy="576262"/>
            <a:chOff x="416756" y="345952"/>
            <a:chExt cx="576262" cy="576262"/>
          </a:xfrm>
        </p:grpSpPr>
        <p:sp>
          <p:nvSpPr>
            <p:cNvPr id="49" name="圆角矩形 10">
              <a:extLst>
                <a:ext uri="{FF2B5EF4-FFF2-40B4-BE49-F238E27FC236}">
                  <a16:creationId xmlns:a16="http://schemas.microsoft.com/office/drawing/2014/main" id="{0DBD3459-C922-48F8-99FE-F9446CEB76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756" y="345952"/>
              <a:ext cx="576262" cy="576262"/>
            </a:xfrm>
            <a:prstGeom prst="roundRect">
              <a:avLst>
                <a:gd name="adj" fmla="val 16667"/>
              </a:avLst>
            </a:prstGeom>
            <a:solidFill>
              <a:srgbClr val="244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en-US" sz="1800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 27">
              <a:extLst>
                <a:ext uri="{FF2B5EF4-FFF2-40B4-BE49-F238E27FC236}">
                  <a16:creationId xmlns:a16="http://schemas.microsoft.com/office/drawing/2014/main" id="{CF82BB21-6D5E-4EA8-BAE5-C8BA875894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762" y="466597"/>
              <a:ext cx="312249" cy="334972"/>
            </a:xfrm>
            <a:custGeom>
              <a:avLst/>
              <a:gdLst>
                <a:gd name="T0" fmla="*/ 2147483646 w 812"/>
                <a:gd name="T1" fmla="*/ 0 h 858"/>
                <a:gd name="T2" fmla="*/ 2147483646 w 812"/>
                <a:gd name="T3" fmla="*/ 2147483646 h 858"/>
                <a:gd name="T4" fmla="*/ 2147483646 w 812"/>
                <a:gd name="T5" fmla="*/ 2147483646 h 858"/>
                <a:gd name="T6" fmla="*/ 2147483646 w 812"/>
                <a:gd name="T7" fmla="*/ 2147483646 h 858"/>
                <a:gd name="T8" fmla="*/ 2147483646 w 812"/>
                <a:gd name="T9" fmla="*/ 2147483646 h 858"/>
                <a:gd name="T10" fmla="*/ 2147483646 w 812"/>
                <a:gd name="T11" fmla="*/ 2147483646 h 858"/>
                <a:gd name="T12" fmla="*/ 2147483646 w 812"/>
                <a:gd name="T13" fmla="*/ 2147483646 h 858"/>
                <a:gd name="T14" fmla="*/ 2147483646 w 812"/>
                <a:gd name="T15" fmla="*/ 2147483646 h 858"/>
                <a:gd name="T16" fmla="*/ 0 w 812"/>
                <a:gd name="T17" fmla="*/ 2147483646 h 858"/>
                <a:gd name="T18" fmla="*/ 2147483646 w 812"/>
                <a:gd name="T19" fmla="*/ 2147483646 h 858"/>
                <a:gd name="T20" fmla="*/ 2147483646 w 812"/>
                <a:gd name="T21" fmla="*/ 2147483646 h 858"/>
                <a:gd name="T22" fmla="*/ 2147483646 w 812"/>
                <a:gd name="T23" fmla="*/ 2147483646 h 858"/>
                <a:gd name="T24" fmla="*/ 2147483646 w 812"/>
                <a:gd name="T25" fmla="*/ 2147483646 h 858"/>
                <a:gd name="T26" fmla="*/ 2147483646 w 812"/>
                <a:gd name="T27" fmla="*/ 2147483646 h 858"/>
                <a:gd name="T28" fmla="*/ 2147483646 w 812"/>
                <a:gd name="T29" fmla="*/ 2147483646 h 858"/>
                <a:gd name="T30" fmla="*/ 2147483646 w 812"/>
                <a:gd name="T31" fmla="*/ 2147483646 h 858"/>
                <a:gd name="T32" fmla="*/ 2147483646 w 812"/>
                <a:gd name="T33" fmla="*/ 2147483646 h 858"/>
                <a:gd name="T34" fmla="*/ 2147483646 w 812"/>
                <a:gd name="T35" fmla="*/ 2147483646 h 858"/>
                <a:gd name="T36" fmla="*/ 2147483646 w 812"/>
                <a:gd name="T37" fmla="*/ 2147483646 h 858"/>
                <a:gd name="T38" fmla="*/ 2147483646 w 812"/>
                <a:gd name="T39" fmla="*/ 2147483646 h 858"/>
                <a:gd name="T40" fmla="*/ 2147483646 w 812"/>
                <a:gd name="T41" fmla="*/ 2147483646 h 858"/>
                <a:gd name="T42" fmla="*/ 2147483646 w 812"/>
                <a:gd name="T43" fmla="*/ 2147483646 h 858"/>
                <a:gd name="T44" fmla="*/ 2147483646 w 812"/>
                <a:gd name="T45" fmla="*/ 2147483646 h 858"/>
                <a:gd name="T46" fmla="*/ 2147483646 w 812"/>
                <a:gd name="T47" fmla="*/ 2147483646 h 858"/>
                <a:gd name="T48" fmla="*/ 2147483646 w 812"/>
                <a:gd name="T49" fmla="*/ 2147483646 h 858"/>
                <a:gd name="T50" fmla="*/ 2147483646 w 812"/>
                <a:gd name="T51" fmla="*/ 2147483646 h 858"/>
                <a:gd name="T52" fmla="*/ 2147483646 w 812"/>
                <a:gd name="T53" fmla="*/ 2147483646 h 858"/>
                <a:gd name="T54" fmla="*/ 2147483646 w 812"/>
                <a:gd name="T55" fmla="*/ 2147483646 h 858"/>
                <a:gd name="T56" fmla="*/ 2147483646 w 812"/>
                <a:gd name="T57" fmla="*/ 2147483646 h 858"/>
                <a:gd name="T58" fmla="*/ 2147483646 w 812"/>
                <a:gd name="T59" fmla="*/ 2147483646 h 858"/>
                <a:gd name="T60" fmla="*/ 2147483646 w 812"/>
                <a:gd name="T61" fmla="*/ 2147483646 h 858"/>
                <a:gd name="T62" fmla="*/ 2147483646 w 812"/>
                <a:gd name="T63" fmla="*/ 2147483646 h 858"/>
                <a:gd name="T64" fmla="*/ 2147483646 w 812"/>
                <a:gd name="T65" fmla="*/ 2147483646 h 858"/>
                <a:gd name="T66" fmla="*/ 2147483646 w 812"/>
                <a:gd name="T67" fmla="*/ 2147483646 h 858"/>
                <a:gd name="T68" fmla="*/ 2147483646 w 812"/>
                <a:gd name="T69" fmla="*/ 2147483646 h 8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812" h="858">
                  <a:moveTo>
                    <a:pt x="179" y="0"/>
                  </a:moveTo>
                  <a:lnTo>
                    <a:pt x="507" y="0"/>
                  </a:lnTo>
                  <a:cubicBezTo>
                    <a:pt x="569" y="0"/>
                    <a:pt x="620" y="51"/>
                    <a:pt x="620" y="113"/>
                  </a:cubicBezTo>
                  <a:lnTo>
                    <a:pt x="620" y="264"/>
                  </a:lnTo>
                  <a:cubicBezTo>
                    <a:pt x="584" y="292"/>
                    <a:pt x="563" y="318"/>
                    <a:pt x="535" y="356"/>
                  </a:cubicBezTo>
                  <a:lnTo>
                    <a:pt x="535" y="113"/>
                  </a:lnTo>
                  <a:cubicBezTo>
                    <a:pt x="535" y="98"/>
                    <a:pt x="522" y="85"/>
                    <a:pt x="507" y="85"/>
                  </a:cubicBezTo>
                  <a:lnTo>
                    <a:pt x="247" y="85"/>
                  </a:lnTo>
                  <a:lnTo>
                    <a:pt x="247" y="204"/>
                  </a:lnTo>
                  <a:cubicBezTo>
                    <a:pt x="247" y="216"/>
                    <a:pt x="237" y="226"/>
                    <a:pt x="225" y="226"/>
                  </a:cubicBezTo>
                  <a:lnTo>
                    <a:pt x="86" y="226"/>
                  </a:lnTo>
                  <a:lnTo>
                    <a:pt x="86" y="643"/>
                  </a:lnTo>
                  <a:cubicBezTo>
                    <a:pt x="86" y="658"/>
                    <a:pt x="98" y="670"/>
                    <a:pt x="113" y="670"/>
                  </a:cubicBezTo>
                  <a:lnTo>
                    <a:pt x="375" y="670"/>
                  </a:lnTo>
                  <a:cubicBezTo>
                    <a:pt x="366" y="699"/>
                    <a:pt x="358" y="727"/>
                    <a:pt x="353" y="756"/>
                  </a:cubicBezTo>
                  <a:lnTo>
                    <a:pt x="113" y="756"/>
                  </a:lnTo>
                  <a:cubicBezTo>
                    <a:pt x="51" y="756"/>
                    <a:pt x="0" y="705"/>
                    <a:pt x="0" y="643"/>
                  </a:cubicBezTo>
                  <a:lnTo>
                    <a:pt x="0" y="178"/>
                  </a:lnTo>
                  <a:lnTo>
                    <a:pt x="179" y="0"/>
                  </a:lnTo>
                  <a:close/>
                  <a:moveTo>
                    <a:pt x="721" y="277"/>
                  </a:moveTo>
                  <a:cubicBezTo>
                    <a:pt x="733" y="283"/>
                    <a:pt x="740" y="295"/>
                    <a:pt x="743" y="310"/>
                  </a:cubicBezTo>
                  <a:cubicBezTo>
                    <a:pt x="765" y="316"/>
                    <a:pt x="786" y="330"/>
                    <a:pt x="802" y="358"/>
                  </a:cubicBezTo>
                  <a:cubicBezTo>
                    <a:pt x="812" y="382"/>
                    <a:pt x="808" y="417"/>
                    <a:pt x="794" y="442"/>
                  </a:cubicBezTo>
                  <a:cubicBezTo>
                    <a:pt x="770" y="487"/>
                    <a:pt x="736" y="543"/>
                    <a:pt x="707" y="588"/>
                  </a:cubicBezTo>
                  <a:cubicBezTo>
                    <a:pt x="688" y="595"/>
                    <a:pt x="692" y="556"/>
                    <a:pt x="699" y="546"/>
                  </a:cubicBezTo>
                  <a:cubicBezTo>
                    <a:pt x="723" y="510"/>
                    <a:pt x="743" y="477"/>
                    <a:pt x="762" y="413"/>
                  </a:cubicBezTo>
                  <a:cubicBezTo>
                    <a:pt x="766" y="382"/>
                    <a:pt x="752" y="368"/>
                    <a:pt x="743" y="355"/>
                  </a:cubicBezTo>
                  <a:cubicBezTo>
                    <a:pt x="742" y="358"/>
                    <a:pt x="742" y="360"/>
                    <a:pt x="741" y="363"/>
                  </a:cubicBezTo>
                  <a:cubicBezTo>
                    <a:pt x="723" y="355"/>
                    <a:pt x="706" y="346"/>
                    <a:pt x="688" y="337"/>
                  </a:cubicBezTo>
                  <a:cubicBezTo>
                    <a:pt x="670" y="327"/>
                    <a:pt x="653" y="314"/>
                    <a:pt x="636" y="302"/>
                  </a:cubicBezTo>
                  <a:cubicBezTo>
                    <a:pt x="669" y="274"/>
                    <a:pt x="698" y="264"/>
                    <a:pt x="721" y="277"/>
                  </a:cubicBezTo>
                  <a:close/>
                  <a:moveTo>
                    <a:pt x="734" y="395"/>
                  </a:moveTo>
                  <a:cubicBezTo>
                    <a:pt x="719" y="445"/>
                    <a:pt x="690" y="508"/>
                    <a:pt x="649" y="579"/>
                  </a:cubicBezTo>
                  <a:cubicBezTo>
                    <a:pt x="628" y="615"/>
                    <a:pt x="604" y="650"/>
                    <a:pt x="580" y="681"/>
                  </a:cubicBezTo>
                  <a:cubicBezTo>
                    <a:pt x="557" y="670"/>
                    <a:pt x="535" y="658"/>
                    <a:pt x="512" y="646"/>
                  </a:cubicBezTo>
                  <a:cubicBezTo>
                    <a:pt x="488" y="633"/>
                    <a:pt x="465" y="617"/>
                    <a:pt x="442" y="601"/>
                  </a:cubicBezTo>
                  <a:cubicBezTo>
                    <a:pt x="457" y="565"/>
                    <a:pt x="475" y="527"/>
                    <a:pt x="496" y="491"/>
                  </a:cubicBezTo>
                  <a:cubicBezTo>
                    <a:pt x="536" y="420"/>
                    <a:pt x="576" y="363"/>
                    <a:pt x="612" y="325"/>
                  </a:cubicBezTo>
                  <a:cubicBezTo>
                    <a:pt x="631" y="338"/>
                    <a:pt x="650" y="351"/>
                    <a:pt x="671" y="363"/>
                  </a:cubicBezTo>
                  <a:cubicBezTo>
                    <a:pt x="691" y="375"/>
                    <a:pt x="712" y="384"/>
                    <a:pt x="734" y="395"/>
                  </a:cubicBezTo>
                  <a:close/>
                  <a:moveTo>
                    <a:pt x="560" y="707"/>
                  </a:moveTo>
                  <a:cubicBezTo>
                    <a:pt x="486" y="797"/>
                    <a:pt x="410" y="858"/>
                    <a:pt x="392" y="848"/>
                  </a:cubicBezTo>
                  <a:cubicBezTo>
                    <a:pt x="375" y="838"/>
                    <a:pt x="389" y="742"/>
                    <a:pt x="430" y="632"/>
                  </a:cubicBezTo>
                  <a:cubicBezTo>
                    <a:pt x="451" y="645"/>
                    <a:pt x="472" y="659"/>
                    <a:pt x="494" y="672"/>
                  </a:cubicBezTo>
                  <a:cubicBezTo>
                    <a:pt x="516" y="685"/>
                    <a:pt x="538" y="695"/>
                    <a:pt x="560" y="707"/>
                  </a:cubicBezTo>
                  <a:close/>
                  <a:moveTo>
                    <a:pt x="294" y="149"/>
                  </a:moveTo>
                  <a:lnTo>
                    <a:pt x="482" y="149"/>
                  </a:lnTo>
                  <a:lnTo>
                    <a:pt x="482" y="193"/>
                  </a:lnTo>
                  <a:lnTo>
                    <a:pt x="294" y="193"/>
                  </a:lnTo>
                  <a:lnTo>
                    <a:pt x="294" y="149"/>
                  </a:lnTo>
                  <a:close/>
                  <a:moveTo>
                    <a:pt x="148" y="437"/>
                  </a:moveTo>
                  <a:lnTo>
                    <a:pt x="258" y="437"/>
                  </a:lnTo>
                  <a:lnTo>
                    <a:pt x="258" y="480"/>
                  </a:lnTo>
                  <a:lnTo>
                    <a:pt x="148" y="480"/>
                  </a:lnTo>
                  <a:lnTo>
                    <a:pt x="148" y="437"/>
                  </a:lnTo>
                  <a:close/>
                  <a:moveTo>
                    <a:pt x="148" y="337"/>
                  </a:moveTo>
                  <a:lnTo>
                    <a:pt x="482" y="337"/>
                  </a:lnTo>
                  <a:lnTo>
                    <a:pt x="482" y="381"/>
                  </a:lnTo>
                  <a:lnTo>
                    <a:pt x="148" y="381"/>
                  </a:lnTo>
                  <a:lnTo>
                    <a:pt x="148" y="337"/>
                  </a:lnTo>
                  <a:close/>
                  <a:moveTo>
                    <a:pt x="148" y="245"/>
                  </a:moveTo>
                  <a:lnTo>
                    <a:pt x="482" y="245"/>
                  </a:lnTo>
                  <a:lnTo>
                    <a:pt x="482" y="288"/>
                  </a:lnTo>
                  <a:lnTo>
                    <a:pt x="148" y="288"/>
                  </a:lnTo>
                  <a:lnTo>
                    <a:pt x="148" y="245"/>
                  </a:lnTo>
                  <a:close/>
                  <a:moveTo>
                    <a:pt x="111" y="187"/>
                  </a:moveTo>
                  <a:lnTo>
                    <a:pt x="193" y="187"/>
                  </a:lnTo>
                  <a:cubicBezTo>
                    <a:pt x="201" y="187"/>
                    <a:pt x="208" y="181"/>
                    <a:pt x="208" y="173"/>
                  </a:cubicBezTo>
                  <a:lnTo>
                    <a:pt x="208" y="91"/>
                  </a:lnTo>
                  <a:lnTo>
                    <a:pt x="111" y="1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TextBox 59">
            <a:extLst>
              <a:ext uri="{FF2B5EF4-FFF2-40B4-BE49-F238E27FC236}">
                <a16:creationId xmlns:a16="http://schemas.microsoft.com/office/drawing/2014/main" id="{08635C74-0A35-4CCB-8852-F6AC456E6F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054" y="264177"/>
            <a:ext cx="2940050" cy="509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选题背景及意义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AB9E35B-2A29-4CB7-9D29-31379CFEFB3E}"/>
              </a:ext>
            </a:extLst>
          </p:cNvPr>
          <p:cNvGrpSpPr/>
          <p:nvPr/>
        </p:nvGrpSpPr>
        <p:grpSpPr>
          <a:xfrm>
            <a:off x="1421503" y="801950"/>
            <a:ext cx="4171536" cy="45719"/>
            <a:chOff x="6956001" y="1968700"/>
            <a:chExt cx="4171536" cy="45719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C7C10F5F-2C51-4959-9792-C04A4B2DCE6A}"/>
                </a:ext>
              </a:extLst>
            </p:cNvPr>
            <p:cNvCxnSpPr/>
            <p:nvPr/>
          </p:nvCxnSpPr>
          <p:spPr>
            <a:xfrm flipH="1">
              <a:off x="6970986" y="2009999"/>
              <a:ext cx="4156551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04E32D00-C54C-495E-A11B-4A3CC65A04F4}"/>
                </a:ext>
              </a:extLst>
            </p:cNvPr>
            <p:cNvSpPr/>
            <p:nvPr/>
          </p:nvSpPr>
          <p:spPr>
            <a:xfrm flipH="1">
              <a:off x="6956001" y="1968700"/>
              <a:ext cx="950535" cy="45719"/>
            </a:xfrm>
            <a:prstGeom prst="rect">
              <a:avLst/>
            </a:prstGeom>
            <a:solidFill>
              <a:srgbClr val="244C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943">
                <a:lnSpc>
                  <a:spcPct val="120000"/>
                </a:lnSpc>
                <a:defRPr/>
              </a:pPr>
              <a:endParaRPr lang="zh-CN" altLang="en-US" sz="1799" kern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ED55854-8DAC-43C8-ADC7-8D3EC739DA32}"/>
              </a:ext>
            </a:extLst>
          </p:cNvPr>
          <p:cNvGrpSpPr/>
          <p:nvPr/>
        </p:nvGrpSpPr>
        <p:grpSpPr>
          <a:xfrm>
            <a:off x="1310629" y="1652327"/>
            <a:ext cx="2745528" cy="3846585"/>
            <a:chOff x="1310629" y="1652327"/>
            <a:chExt cx="2745528" cy="3846585"/>
          </a:xfrm>
        </p:grpSpPr>
        <p:sp>
          <p:nvSpPr>
            <p:cNvPr id="31" name="Rectangle 24"/>
            <p:cNvSpPr>
              <a:spLocks noChangeArrowheads="1"/>
            </p:cNvSpPr>
            <p:nvPr/>
          </p:nvSpPr>
          <p:spPr bwMode="auto">
            <a:xfrm>
              <a:off x="1436488" y="1652327"/>
              <a:ext cx="2619669" cy="38465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33" name="TextBox 18"/>
            <p:cNvSpPr txBox="1"/>
            <p:nvPr/>
          </p:nvSpPr>
          <p:spPr>
            <a:xfrm>
              <a:off x="1634592" y="2065036"/>
              <a:ext cx="843526" cy="700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Rockwell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Rockwell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Rockwell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ockwell" pitchFamily="18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36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907386" y="3948862"/>
              <a:ext cx="1677872" cy="965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grpSp>
          <p:nvGrpSpPr>
            <p:cNvPr id="35" name="组合 216"/>
            <p:cNvGrpSpPr/>
            <p:nvPr/>
          </p:nvGrpSpPr>
          <p:grpSpPr bwMode="auto">
            <a:xfrm>
              <a:off x="3211276" y="2176087"/>
              <a:ext cx="548736" cy="415232"/>
              <a:chOff x="3192968" y="2571029"/>
              <a:chExt cx="1012825" cy="766763"/>
            </a:xfrm>
            <a:solidFill>
              <a:srgbClr val="0B2C4F"/>
            </a:solidFill>
            <a:effectLst/>
          </p:grpSpPr>
          <p:sp>
            <p:nvSpPr>
              <p:cNvPr id="36" name="Freeform 74"/>
              <p:cNvSpPr>
                <a:spLocks noEditPoints="1"/>
              </p:cNvSpPr>
              <p:nvPr/>
            </p:nvSpPr>
            <p:spPr bwMode="auto">
              <a:xfrm>
                <a:off x="3484175" y="3081969"/>
                <a:ext cx="649932" cy="240826"/>
              </a:xfrm>
              <a:custGeom>
                <a:avLst/>
                <a:gdLst>
                  <a:gd name="T0" fmla="*/ 0 w 173"/>
                  <a:gd name="T1" fmla="*/ 12 h 64"/>
                  <a:gd name="T2" fmla="*/ 0 w 173"/>
                  <a:gd name="T3" fmla="*/ 52 h 64"/>
                  <a:gd name="T4" fmla="*/ 12 w 173"/>
                  <a:gd name="T5" fmla="*/ 64 h 64"/>
                  <a:gd name="T6" fmla="*/ 173 w 173"/>
                  <a:gd name="T7" fmla="*/ 64 h 64"/>
                  <a:gd name="T8" fmla="*/ 173 w 173"/>
                  <a:gd name="T9" fmla="*/ 54 h 64"/>
                  <a:gd name="T10" fmla="*/ 162 w 173"/>
                  <a:gd name="T11" fmla="*/ 54 h 64"/>
                  <a:gd name="T12" fmla="*/ 159 w 173"/>
                  <a:gd name="T13" fmla="*/ 34 h 64"/>
                  <a:gd name="T14" fmla="*/ 164 w 173"/>
                  <a:gd name="T15" fmla="*/ 10 h 64"/>
                  <a:gd name="T16" fmla="*/ 173 w 173"/>
                  <a:gd name="T17" fmla="*/ 10 h 64"/>
                  <a:gd name="T18" fmla="*/ 173 w 173"/>
                  <a:gd name="T19" fmla="*/ 0 h 64"/>
                  <a:gd name="T20" fmla="*/ 12 w 173"/>
                  <a:gd name="T21" fmla="*/ 0 h 64"/>
                  <a:gd name="T22" fmla="*/ 0 w 173"/>
                  <a:gd name="T23" fmla="*/ 12 h 64"/>
                  <a:gd name="T24" fmla="*/ 150 w 173"/>
                  <a:gd name="T25" fmla="*/ 21 h 64"/>
                  <a:gd name="T26" fmla="*/ 149 w 173"/>
                  <a:gd name="T27" fmla="*/ 30 h 64"/>
                  <a:gd name="T28" fmla="*/ 25 w 173"/>
                  <a:gd name="T29" fmla="*/ 30 h 64"/>
                  <a:gd name="T30" fmla="*/ 25 w 173"/>
                  <a:gd name="T31" fmla="*/ 34 h 64"/>
                  <a:gd name="T32" fmla="*/ 149 w 173"/>
                  <a:gd name="T33" fmla="*/ 34 h 64"/>
                  <a:gd name="T34" fmla="*/ 150 w 173"/>
                  <a:gd name="T35" fmla="*/ 43 h 64"/>
                  <a:gd name="T36" fmla="*/ 26 w 173"/>
                  <a:gd name="T37" fmla="*/ 43 h 64"/>
                  <a:gd name="T38" fmla="*/ 26 w 173"/>
                  <a:gd name="T39" fmla="*/ 47 h 64"/>
                  <a:gd name="T40" fmla="*/ 150 w 173"/>
                  <a:gd name="T41" fmla="*/ 47 h 64"/>
                  <a:gd name="T42" fmla="*/ 152 w 173"/>
                  <a:gd name="T43" fmla="*/ 54 h 64"/>
                  <a:gd name="T44" fmla="*/ 12 w 173"/>
                  <a:gd name="T45" fmla="*/ 54 h 64"/>
                  <a:gd name="T46" fmla="*/ 10 w 173"/>
                  <a:gd name="T47" fmla="*/ 52 h 64"/>
                  <a:gd name="T48" fmla="*/ 10 w 173"/>
                  <a:gd name="T49" fmla="*/ 12 h 64"/>
                  <a:gd name="T50" fmla="*/ 12 w 173"/>
                  <a:gd name="T51" fmla="*/ 10 h 64"/>
                  <a:gd name="T52" fmla="*/ 153 w 173"/>
                  <a:gd name="T53" fmla="*/ 10 h 64"/>
                  <a:gd name="T54" fmla="*/ 151 w 173"/>
                  <a:gd name="T55" fmla="*/ 17 h 64"/>
                  <a:gd name="T56" fmla="*/ 26 w 173"/>
                  <a:gd name="T57" fmla="*/ 17 h 64"/>
                  <a:gd name="T58" fmla="*/ 26 w 173"/>
                  <a:gd name="T59" fmla="*/ 21 h 64"/>
                  <a:gd name="T60" fmla="*/ 150 w 173"/>
                  <a:gd name="T61" fmla="*/ 2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4">
                    <a:moveTo>
                      <a:pt x="0" y="1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9"/>
                      <a:pt x="6" y="64"/>
                      <a:pt x="12" y="64"/>
                    </a:cubicBezTo>
                    <a:cubicBezTo>
                      <a:pt x="173" y="64"/>
                      <a:pt x="173" y="64"/>
                      <a:pt x="173" y="64"/>
                    </a:cubicBezTo>
                    <a:cubicBezTo>
                      <a:pt x="173" y="54"/>
                      <a:pt x="173" y="54"/>
                      <a:pt x="173" y="54"/>
                    </a:cubicBezTo>
                    <a:cubicBezTo>
                      <a:pt x="162" y="54"/>
                      <a:pt x="162" y="54"/>
                      <a:pt x="162" y="54"/>
                    </a:cubicBezTo>
                    <a:cubicBezTo>
                      <a:pt x="161" y="50"/>
                      <a:pt x="159" y="43"/>
                      <a:pt x="159" y="34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  <a:moveTo>
                      <a:pt x="150" y="21"/>
                    </a:moveTo>
                    <a:cubicBezTo>
                      <a:pt x="150" y="24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49" y="37"/>
                      <a:pt x="149" y="40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1" y="50"/>
                      <a:pt x="151" y="52"/>
                      <a:pt x="15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1" y="54"/>
                      <a:pt x="10" y="53"/>
                      <a:pt x="10" y="5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2"/>
                      <a:pt x="152" y="14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1"/>
                      <a:pt x="26" y="21"/>
                      <a:pt x="26" y="21"/>
                    </a:cubicBezTo>
                    <a:lnTo>
                      <a:pt x="150" y="21"/>
                    </a:ln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lnSpc>
                    <a:spcPct val="120000"/>
                  </a:lnSpc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75"/>
              <p:cNvSpPr>
                <a:spLocks noEditPoints="1"/>
              </p:cNvSpPr>
              <p:nvPr/>
            </p:nvSpPr>
            <p:spPr bwMode="auto">
              <a:xfrm>
                <a:off x="3472139" y="2808028"/>
                <a:ext cx="652942" cy="243837"/>
              </a:xfrm>
              <a:custGeom>
                <a:avLst/>
                <a:gdLst>
                  <a:gd name="T0" fmla="*/ 12 w 173"/>
                  <a:gd name="T1" fmla="*/ 65 h 65"/>
                  <a:gd name="T2" fmla="*/ 173 w 173"/>
                  <a:gd name="T3" fmla="*/ 65 h 65"/>
                  <a:gd name="T4" fmla="*/ 173 w 173"/>
                  <a:gd name="T5" fmla="*/ 55 h 65"/>
                  <a:gd name="T6" fmla="*/ 162 w 173"/>
                  <a:gd name="T7" fmla="*/ 55 h 65"/>
                  <a:gd name="T8" fmla="*/ 159 w 173"/>
                  <a:gd name="T9" fmla="*/ 35 h 65"/>
                  <a:gd name="T10" fmla="*/ 164 w 173"/>
                  <a:gd name="T11" fmla="*/ 10 h 65"/>
                  <a:gd name="T12" fmla="*/ 173 w 173"/>
                  <a:gd name="T13" fmla="*/ 10 h 65"/>
                  <a:gd name="T14" fmla="*/ 173 w 173"/>
                  <a:gd name="T15" fmla="*/ 0 h 65"/>
                  <a:gd name="T16" fmla="*/ 12 w 173"/>
                  <a:gd name="T17" fmla="*/ 0 h 65"/>
                  <a:gd name="T18" fmla="*/ 0 w 173"/>
                  <a:gd name="T19" fmla="*/ 12 h 65"/>
                  <a:gd name="T20" fmla="*/ 0 w 173"/>
                  <a:gd name="T21" fmla="*/ 53 h 65"/>
                  <a:gd name="T22" fmla="*/ 12 w 173"/>
                  <a:gd name="T23" fmla="*/ 65 h 65"/>
                  <a:gd name="T24" fmla="*/ 10 w 173"/>
                  <a:gd name="T25" fmla="*/ 12 h 65"/>
                  <a:gd name="T26" fmla="*/ 12 w 173"/>
                  <a:gd name="T27" fmla="*/ 10 h 65"/>
                  <a:gd name="T28" fmla="*/ 153 w 173"/>
                  <a:gd name="T29" fmla="*/ 10 h 65"/>
                  <a:gd name="T30" fmla="*/ 151 w 173"/>
                  <a:gd name="T31" fmla="*/ 17 h 65"/>
                  <a:gd name="T32" fmla="*/ 26 w 173"/>
                  <a:gd name="T33" fmla="*/ 17 h 65"/>
                  <a:gd name="T34" fmla="*/ 26 w 173"/>
                  <a:gd name="T35" fmla="*/ 22 h 65"/>
                  <a:gd name="T36" fmla="*/ 150 w 173"/>
                  <a:gd name="T37" fmla="*/ 22 h 65"/>
                  <a:gd name="T38" fmla="*/ 149 w 173"/>
                  <a:gd name="T39" fmla="*/ 30 h 65"/>
                  <a:gd name="T40" fmla="*/ 25 w 173"/>
                  <a:gd name="T41" fmla="*/ 30 h 65"/>
                  <a:gd name="T42" fmla="*/ 25 w 173"/>
                  <a:gd name="T43" fmla="*/ 35 h 65"/>
                  <a:gd name="T44" fmla="*/ 149 w 173"/>
                  <a:gd name="T45" fmla="*/ 35 h 65"/>
                  <a:gd name="T46" fmla="*/ 150 w 173"/>
                  <a:gd name="T47" fmla="*/ 43 h 65"/>
                  <a:gd name="T48" fmla="*/ 26 w 173"/>
                  <a:gd name="T49" fmla="*/ 43 h 65"/>
                  <a:gd name="T50" fmla="*/ 26 w 173"/>
                  <a:gd name="T51" fmla="*/ 48 h 65"/>
                  <a:gd name="T52" fmla="*/ 150 w 173"/>
                  <a:gd name="T53" fmla="*/ 48 h 65"/>
                  <a:gd name="T54" fmla="*/ 152 w 173"/>
                  <a:gd name="T55" fmla="*/ 55 h 65"/>
                  <a:gd name="T56" fmla="*/ 12 w 173"/>
                  <a:gd name="T57" fmla="*/ 55 h 65"/>
                  <a:gd name="T58" fmla="*/ 10 w 173"/>
                  <a:gd name="T59" fmla="*/ 53 h 65"/>
                  <a:gd name="T60" fmla="*/ 10 w 173"/>
                  <a:gd name="T61" fmla="*/ 1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" h="65">
                    <a:moveTo>
                      <a:pt x="12" y="65"/>
                    </a:moveTo>
                    <a:cubicBezTo>
                      <a:pt x="173" y="65"/>
                      <a:pt x="173" y="65"/>
                      <a:pt x="173" y="65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1" y="50"/>
                      <a:pt x="159" y="43"/>
                      <a:pt x="159" y="35"/>
                    </a:cubicBezTo>
                    <a:cubicBezTo>
                      <a:pt x="159" y="23"/>
                      <a:pt x="162" y="15"/>
                      <a:pt x="164" y="10"/>
                    </a:cubicBezTo>
                    <a:cubicBezTo>
                      <a:pt x="173" y="10"/>
                      <a:pt x="173" y="10"/>
                      <a:pt x="173" y="1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9"/>
                      <a:pt x="6" y="65"/>
                      <a:pt x="12" y="65"/>
                    </a:cubicBezTo>
                    <a:close/>
                    <a:moveTo>
                      <a:pt x="10" y="12"/>
                    </a:moveTo>
                    <a:cubicBezTo>
                      <a:pt x="10" y="11"/>
                      <a:pt x="11" y="10"/>
                      <a:pt x="12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2" y="13"/>
                      <a:pt x="152" y="15"/>
                      <a:pt x="151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5"/>
                      <a:pt x="149" y="27"/>
                      <a:pt x="149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49" y="38"/>
                      <a:pt x="149" y="41"/>
                      <a:pt x="150" y="43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150" y="48"/>
                      <a:pt x="150" y="48"/>
                      <a:pt x="150" y="48"/>
                    </a:cubicBezTo>
                    <a:cubicBezTo>
                      <a:pt x="151" y="50"/>
                      <a:pt x="151" y="53"/>
                      <a:pt x="15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5"/>
                      <a:pt x="10" y="54"/>
                      <a:pt x="10" y="53"/>
                    </a:cubicBezTo>
                    <a:lnTo>
                      <a:pt x="10" y="12"/>
                    </a:ln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lnSpc>
                    <a:spcPct val="120000"/>
                  </a:lnSpc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76"/>
              <p:cNvSpPr>
                <a:spLocks noEditPoints="1"/>
              </p:cNvSpPr>
              <p:nvPr/>
            </p:nvSpPr>
            <p:spPr bwMode="auto">
              <a:xfrm>
                <a:off x="3192308" y="2750833"/>
                <a:ext cx="279831" cy="587012"/>
              </a:xfrm>
              <a:custGeom>
                <a:avLst/>
                <a:gdLst>
                  <a:gd name="T0" fmla="*/ 65 w 75"/>
                  <a:gd name="T1" fmla="*/ 16 h 156"/>
                  <a:gd name="T2" fmla="*/ 48 w 75"/>
                  <a:gd name="T3" fmla="*/ 16 h 156"/>
                  <a:gd name="T4" fmla="*/ 27 w 75"/>
                  <a:gd name="T5" fmla="*/ 9 h 156"/>
                  <a:gd name="T6" fmla="*/ 28 w 75"/>
                  <a:gd name="T7" fmla="*/ 2 h 156"/>
                  <a:gd name="T8" fmla="*/ 19 w 75"/>
                  <a:gd name="T9" fmla="*/ 0 h 156"/>
                  <a:gd name="T10" fmla="*/ 1 w 75"/>
                  <a:gd name="T11" fmla="*/ 139 h 156"/>
                  <a:gd name="T12" fmla="*/ 10 w 75"/>
                  <a:gd name="T13" fmla="*/ 150 h 156"/>
                  <a:gd name="T14" fmla="*/ 45 w 75"/>
                  <a:gd name="T15" fmla="*/ 155 h 156"/>
                  <a:gd name="T16" fmla="*/ 57 w 75"/>
                  <a:gd name="T17" fmla="*/ 146 h 156"/>
                  <a:gd name="T18" fmla="*/ 75 w 75"/>
                  <a:gd name="T19" fmla="*/ 8 h 156"/>
                  <a:gd name="T20" fmla="*/ 67 w 75"/>
                  <a:gd name="T21" fmla="*/ 7 h 156"/>
                  <a:gd name="T22" fmla="*/ 65 w 75"/>
                  <a:gd name="T23" fmla="*/ 16 h 156"/>
                  <a:gd name="T24" fmla="*/ 48 w 75"/>
                  <a:gd name="T25" fmla="*/ 145 h 156"/>
                  <a:gd name="T26" fmla="*/ 46 w 75"/>
                  <a:gd name="T27" fmla="*/ 146 h 156"/>
                  <a:gd name="T28" fmla="*/ 11 w 75"/>
                  <a:gd name="T29" fmla="*/ 142 h 156"/>
                  <a:gd name="T30" fmla="*/ 10 w 75"/>
                  <a:gd name="T31" fmla="*/ 140 h 156"/>
                  <a:gd name="T32" fmla="*/ 26 w 75"/>
                  <a:gd name="T33" fmla="*/ 18 h 156"/>
                  <a:gd name="T34" fmla="*/ 32 w 75"/>
                  <a:gd name="T35" fmla="*/ 21 h 156"/>
                  <a:gd name="T36" fmla="*/ 17 w 75"/>
                  <a:gd name="T37" fmla="*/ 129 h 156"/>
                  <a:gd name="T38" fmla="*/ 21 w 75"/>
                  <a:gd name="T39" fmla="*/ 129 h 156"/>
                  <a:gd name="T40" fmla="*/ 35 w 75"/>
                  <a:gd name="T41" fmla="*/ 22 h 156"/>
                  <a:gd name="T42" fmla="*/ 43 w 75"/>
                  <a:gd name="T43" fmla="*/ 24 h 156"/>
                  <a:gd name="T44" fmla="*/ 28 w 75"/>
                  <a:gd name="T45" fmla="*/ 131 h 156"/>
                  <a:gd name="T46" fmla="*/ 32 w 75"/>
                  <a:gd name="T47" fmla="*/ 131 h 156"/>
                  <a:gd name="T48" fmla="*/ 47 w 75"/>
                  <a:gd name="T49" fmla="*/ 25 h 156"/>
                  <a:gd name="T50" fmla="*/ 54 w 75"/>
                  <a:gd name="T51" fmla="*/ 25 h 156"/>
                  <a:gd name="T52" fmla="*/ 40 w 75"/>
                  <a:gd name="T53" fmla="*/ 132 h 156"/>
                  <a:gd name="T54" fmla="*/ 43 w 75"/>
                  <a:gd name="T55" fmla="*/ 132 h 156"/>
                  <a:gd name="T56" fmla="*/ 58 w 75"/>
                  <a:gd name="T57" fmla="*/ 25 h 156"/>
                  <a:gd name="T58" fmla="*/ 64 w 75"/>
                  <a:gd name="T59" fmla="*/ 25 h 156"/>
                  <a:gd name="T60" fmla="*/ 48 w 75"/>
                  <a:gd name="T61" fmla="*/ 14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" h="156">
                    <a:moveTo>
                      <a:pt x="65" y="16"/>
                    </a:moveTo>
                    <a:cubicBezTo>
                      <a:pt x="61" y="17"/>
                      <a:pt x="55" y="17"/>
                      <a:pt x="48" y="16"/>
                    </a:cubicBezTo>
                    <a:cubicBezTo>
                      <a:pt x="38" y="15"/>
                      <a:pt x="31" y="11"/>
                      <a:pt x="27" y="9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0" y="144"/>
                      <a:pt x="4" y="150"/>
                      <a:pt x="10" y="150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1" y="156"/>
                      <a:pt x="56" y="152"/>
                      <a:pt x="57" y="146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67" y="7"/>
                      <a:pt x="67" y="7"/>
                      <a:pt x="67" y="7"/>
                    </a:cubicBezTo>
                    <a:lnTo>
                      <a:pt x="65" y="16"/>
                    </a:lnTo>
                    <a:close/>
                    <a:moveTo>
                      <a:pt x="48" y="145"/>
                    </a:moveTo>
                    <a:cubicBezTo>
                      <a:pt x="48" y="146"/>
                      <a:pt x="47" y="147"/>
                      <a:pt x="46" y="146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10" y="142"/>
                      <a:pt x="10" y="141"/>
                      <a:pt x="10" y="140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9"/>
                      <a:pt x="30" y="20"/>
                      <a:pt x="32" y="21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21" y="129"/>
                      <a:pt x="21" y="129"/>
                      <a:pt x="21" y="129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8" y="23"/>
                      <a:pt x="40" y="23"/>
                      <a:pt x="43" y="24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9" y="25"/>
                      <a:pt x="51" y="25"/>
                      <a:pt x="54" y="25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60" y="25"/>
                      <a:pt x="62" y="25"/>
                      <a:pt x="64" y="25"/>
                    </a:cubicBezTo>
                    <a:lnTo>
                      <a:pt x="48" y="145"/>
                    </a:ln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lnSpc>
                    <a:spcPct val="120000"/>
                  </a:lnSpc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Rectangle 77"/>
              <p:cNvSpPr>
                <a:spLocks noChangeArrowheads="1"/>
              </p:cNvSpPr>
              <p:nvPr/>
            </p:nvSpPr>
            <p:spPr bwMode="auto">
              <a:xfrm>
                <a:off x="3664712" y="2570214"/>
                <a:ext cx="541610" cy="42145"/>
              </a:xfrm>
              <a:prstGeom prst="rect">
                <a:avLst/>
              </a:prstGeom>
              <a:solidFill>
                <a:srgbClr val="244C89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lnSpc>
                    <a:spcPct val="120000"/>
                  </a:lnSpc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78"/>
              <p:cNvSpPr/>
              <p:nvPr/>
            </p:nvSpPr>
            <p:spPr bwMode="auto">
              <a:xfrm>
                <a:off x="4146143" y="2621388"/>
                <a:ext cx="57171" cy="219755"/>
              </a:xfrm>
              <a:custGeom>
                <a:avLst/>
                <a:gdLst>
                  <a:gd name="T0" fmla="*/ 10 w 15"/>
                  <a:gd name="T1" fmla="*/ 0 h 58"/>
                  <a:gd name="T2" fmla="*/ 5 w 15"/>
                  <a:gd name="T3" fmla="*/ 0 h 58"/>
                  <a:gd name="T4" fmla="*/ 5 w 15"/>
                  <a:gd name="T5" fmla="*/ 38 h 58"/>
                  <a:gd name="T6" fmla="*/ 0 w 15"/>
                  <a:gd name="T7" fmla="*/ 50 h 58"/>
                  <a:gd name="T8" fmla="*/ 7 w 15"/>
                  <a:gd name="T9" fmla="*/ 58 h 58"/>
                  <a:gd name="T10" fmla="*/ 15 w 15"/>
                  <a:gd name="T11" fmla="*/ 50 h 58"/>
                  <a:gd name="T12" fmla="*/ 10 w 15"/>
                  <a:gd name="T13" fmla="*/ 38 h 58"/>
                  <a:gd name="T14" fmla="*/ 10 w 15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58">
                    <a:moveTo>
                      <a:pt x="1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2" y="41"/>
                      <a:pt x="0" y="47"/>
                      <a:pt x="0" y="50"/>
                    </a:cubicBezTo>
                    <a:cubicBezTo>
                      <a:pt x="0" y="54"/>
                      <a:pt x="3" y="58"/>
                      <a:pt x="7" y="58"/>
                    </a:cubicBezTo>
                    <a:cubicBezTo>
                      <a:pt x="11" y="58"/>
                      <a:pt x="15" y="54"/>
                      <a:pt x="15" y="50"/>
                    </a:cubicBezTo>
                    <a:cubicBezTo>
                      <a:pt x="15" y="47"/>
                      <a:pt x="13" y="41"/>
                      <a:pt x="10" y="38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lnSpc>
                    <a:spcPct val="120000"/>
                  </a:lnSpc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Rectangle 79"/>
              <p:cNvSpPr>
                <a:spLocks noChangeArrowheads="1"/>
              </p:cNvSpPr>
              <p:nvPr/>
            </p:nvSpPr>
            <p:spPr bwMode="auto">
              <a:xfrm>
                <a:off x="3721883" y="2630420"/>
                <a:ext cx="418242" cy="159546"/>
              </a:xfrm>
              <a:prstGeom prst="rect">
                <a:avLst/>
              </a:prstGeom>
              <a:solidFill>
                <a:srgbClr val="244C89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lnSpc>
                    <a:spcPct val="120000"/>
                  </a:lnSpc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890563" y="3062548"/>
              <a:ext cx="1694695" cy="4403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44C89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453682" y="3764329"/>
              <a:ext cx="523287" cy="0"/>
            </a:xfrm>
            <a:prstGeom prst="line">
              <a:avLst/>
            </a:prstGeom>
            <a:ln w="38100">
              <a:solidFill>
                <a:srgbClr val="244C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箭头: 五边形 3">
              <a:extLst>
                <a:ext uri="{FF2B5EF4-FFF2-40B4-BE49-F238E27FC236}">
                  <a16:creationId xmlns:a16="http://schemas.microsoft.com/office/drawing/2014/main" id="{16A00496-68D0-482E-BAF1-6165D47519E6}"/>
                </a:ext>
              </a:extLst>
            </p:cNvPr>
            <p:cNvSpPr/>
            <p:nvPr/>
          </p:nvSpPr>
          <p:spPr>
            <a:xfrm>
              <a:off x="1310629" y="2050104"/>
              <a:ext cx="1694695" cy="576262"/>
            </a:xfrm>
            <a:prstGeom prst="homePlate">
              <a:avLst/>
            </a:prstGeom>
            <a:solidFill>
              <a:srgbClr val="244C8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2695D06-E84F-41CC-93F8-C71B8E5AFB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0454" y="2127521"/>
              <a:ext cx="1269201" cy="405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标题一</a:t>
              </a:r>
            </a:p>
          </p:txBody>
        </p:sp>
      </p:grpSp>
      <p:sp>
        <p:nvSpPr>
          <p:cNvPr id="62" name="Rectangle 24">
            <a:extLst>
              <a:ext uri="{FF2B5EF4-FFF2-40B4-BE49-F238E27FC236}">
                <a16:creationId xmlns:a16="http://schemas.microsoft.com/office/drawing/2014/main" id="{E293BF72-4C63-4B37-842D-1492DB466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7747" y="1652327"/>
            <a:ext cx="2619669" cy="384658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>
              <a:cs typeface="+mn-ea"/>
              <a:sym typeface="+mn-lt"/>
            </a:endParaRPr>
          </a:p>
        </p:txBody>
      </p:sp>
      <p:sp>
        <p:nvSpPr>
          <p:cNvPr id="63" name="TextBox 18">
            <a:extLst>
              <a:ext uri="{FF2B5EF4-FFF2-40B4-BE49-F238E27FC236}">
                <a16:creationId xmlns:a16="http://schemas.microsoft.com/office/drawing/2014/main" id="{4B3364A2-433E-4A8D-81BA-482D9943E238}"/>
              </a:ext>
            </a:extLst>
          </p:cNvPr>
          <p:cNvSpPr txBox="1"/>
          <p:nvPr/>
        </p:nvSpPr>
        <p:spPr>
          <a:xfrm>
            <a:off x="4995851" y="2065036"/>
            <a:ext cx="843526" cy="700769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ockwell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ockwell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ockwell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ockwell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ockwell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13756FC-AC03-4609-8BDA-61BA0D084521}"/>
              </a:ext>
            </a:extLst>
          </p:cNvPr>
          <p:cNvSpPr txBox="1"/>
          <p:nvPr/>
        </p:nvSpPr>
        <p:spPr>
          <a:xfrm>
            <a:off x="5268645" y="3948862"/>
            <a:ext cx="1677872" cy="965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D6AE052E-D1E2-4A32-B8A1-6D2D51410146}"/>
              </a:ext>
            </a:extLst>
          </p:cNvPr>
          <p:cNvSpPr/>
          <p:nvPr/>
        </p:nvSpPr>
        <p:spPr>
          <a:xfrm>
            <a:off x="5251822" y="3062548"/>
            <a:ext cx="1694695" cy="440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rgbClr val="244C89"/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45D9D09A-3BD7-48CA-88F2-60B4337BD260}"/>
              </a:ext>
            </a:extLst>
          </p:cNvPr>
          <p:cNvCxnSpPr/>
          <p:nvPr/>
        </p:nvCxnSpPr>
        <p:spPr>
          <a:xfrm>
            <a:off x="5814941" y="3764329"/>
            <a:ext cx="523287" cy="0"/>
          </a:xfrm>
          <a:prstGeom prst="line">
            <a:avLst/>
          </a:prstGeom>
          <a:ln w="38100">
            <a:solidFill>
              <a:srgbClr val="244C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箭头: 五边形 73">
            <a:extLst>
              <a:ext uri="{FF2B5EF4-FFF2-40B4-BE49-F238E27FC236}">
                <a16:creationId xmlns:a16="http://schemas.microsoft.com/office/drawing/2014/main" id="{4275B535-E57A-462F-BDCB-DF7B504912C8}"/>
              </a:ext>
            </a:extLst>
          </p:cNvPr>
          <p:cNvSpPr/>
          <p:nvPr/>
        </p:nvSpPr>
        <p:spPr>
          <a:xfrm>
            <a:off x="4671888" y="2050104"/>
            <a:ext cx="1694695" cy="576262"/>
          </a:xfrm>
          <a:prstGeom prst="homePlat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59">
            <a:extLst>
              <a:ext uri="{FF2B5EF4-FFF2-40B4-BE49-F238E27FC236}">
                <a16:creationId xmlns:a16="http://schemas.microsoft.com/office/drawing/2014/main" id="{665B0100-E997-46E6-84D9-325905820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1713" y="2127521"/>
            <a:ext cx="1269201" cy="40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标题二</a:t>
            </a:r>
          </a:p>
        </p:txBody>
      </p:sp>
      <p:sp>
        <p:nvSpPr>
          <p:cNvPr id="98" name="Rectangle 24">
            <a:extLst>
              <a:ext uri="{FF2B5EF4-FFF2-40B4-BE49-F238E27FC236}">
                <a16:creationId xmlns:a16="http://schemas.microsoft.com/office/drawing/2014/main" id="{4ADCB39D-0505-4887-814C-FBA6312CB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1867" y="1652327"/>
            <a:ext cx="2619669" cy="384658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/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>
              <a:cs typeface="+mn-ea"/>
              <a:sym typeface="+mn-lt"/>
            </a:endParaRPr>
          </a:p>
        </p:txBody>
      </p:sp>
      <p:sp>
        <p:nvSpPr>
          <p:cNvPr id="99" name="TextBox 18">
            <a:extLst>
              <a:ext uri="{FF2B5EF4-FFF2-40B4-BE49-F238E27FC236}">
                <a16:creationId xmlns:a16="http://schemas.microsoft.com/office/drawing/2014/main" id="{D52FC091-9658-4630-A872-EFC318695AA5}"/>
              </a:ext>
            </a:extLst>
          </p:cNvPr>
          <p:cNvSpPr txBox="1"/>
          <p:nvPr/>
        </p:nvSpPr>
        <p:spPr>
          <a:xfrm>
            <a:off x="8359971" y="2065036"/>
            <a:ext cx="843526" cy="700769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ockwell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ockwell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ockwell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ockwell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ockwell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34F72C18-5930-4441-BB90-84BF3A6E582A}"/>
              </a:ext>
            </a:extLst>
          </p:cNvPr>
          <p:cNvSpPr txBox="1"/>
          <p:nvPr/>
        </p:nvSpPr>
        <p:spPr>
          <a:xfrm>
            <a:off x="8632765" y="3948862"/>
            <a:ext cx="1677872" cy="965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A746BE14-B2F6-412A-8190-42AB42C3A7BD}"/>
              </a:ext>
            </a:extLst>
          </p:cNvPr>
          <p:cNvSpPr/>
          <p:nvPr/>
        </p:nvSpPr>
        <p:spPr>
          <a:xfrm>
            <a:off x="8615942" y="3062548"/>
            <a:ext cx="1694695" cy="440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rgbClr val="244C89"/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4A5468F6-DDBF-4BF5-9534-669BC49DF217}"/>
              </a:ext>
            </a:extLst>
          </p:cNvPr>
          <p:cNvCxnSpPr/>
          <p:nvPr/>
        </p:nvCxnSpPr>
        <p:spPr>
          <a:xfrm>
            <a:off x="9179061" y="3764329"/>
            <a:ext cx="523287" cy="0"/>
          </a:xfrm>
          <a:prstGeom prst="line">
            <a:avLst/>
          </a:prstGeom>
          <a:ln w="38100">
            <a:solidFill>
              <a:srgbClr val="244C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箭头: 五边形 103">
            <a:extLst>
              <a:ext uri="{FF2B5EF4-FFF2-40B4-BE49-F238E27FC236}">
                <a16:creationId xmlns:a16="http://schemas.microsoft.com/office/drawing/2014/main" id="{693A49F8-86F4-49F5-AFB6-15BF3008072D}"/>
              </a:ext>
            </a:extLst>
          </p:cNvPr>
          <p:cNvSpPr/>
          <p:nvPr/>
        </p:nvSpPr>
        <p:spPr>
          <a:xfrm>
            <a:off x="8036008" y="2050104"/>
            <a:ext cx="1694695" cy="576262"/>
          </a:xfrm>
          <a:prstGeom prst="homePlate">
            <a:avLst/>
          </a:prstGeom>
          <a:solidFill>
            <a:srgbClr val="244C8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TextBox 59">
            <a:extLst>
              <a:ext uri="{FF2B5EF4-FFF2-40B4-BE49-F238E27FC236}">
                <a16:creationId xmlns:a16="http://schemas.microsoft.com/office/drawing/2014/main" id="{421156EA-633F-4443-97EC-445C653A1A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5833" y="2127521"/>
            <a:ext cx="1269201" cy="40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标题三</a:t>
            </a:r>
          </a:p>
        </p:txBody>
      </p:sp>
      <p:grpSp>
        <p:nvGrpSpPr>
          <p:cNvPr id="112" name="组合 221">
            <a:extLst>
              <a:ext uri="{FF2B5EF4-FFF2-40B4-BE49-F238E27FC236}">
                <a16:creationId xmlns:a16="http://schemas.microsoft.com/office/drawing/2014/main" id="{A4D7C081-B78F-4E3A-B726-453AD2153C44}"/>
              </a:ext>
            </a:extLst>
          </p:cNvPr>
          <p:cNvGrpSpPr/>
          <p:nvPr/>
        </p:nvGrpSpPr>
        <p:grpSpPr bwMode="auto">
          <a:xfrm>
            <a:off x="6564687" y="2143041"/>
            <a:ext cx="571164" cy="374948"/>
            <a:chOff x="165605" y="4160117"/>
            <a:chExt cx="962026" cy="631825"/>
          </a:xfrm>
          <a:solidFill>
            <a:srgbClr val="0B2C4F"/>
          </a:solidFill>
          <a:effectLst/>
        </p:grpSpPr>
        <p:sp>
          <p:nvSpPr>
            <p:cNvPr id="113" name="Freeform 113">
              <a:extLst>
                <a:ext uri="{FF2B5EF4-FFF2-40B4-BE49-F238E27FC236}">
                  <a16:creationId xmlns:a16="http://schemas.microsoft.com/office/drawing/2014/main" id="{D1E3D8F3-6D65-4BC6-A701-DD330BC5F552}"/>
                </a:ext>
              </a:extLst>
            </p:cNvPr>
            <p:cNvSpPr/>
            <p:nvPr/>
          </p:nvSpPr>
          <p:spPr bwMode="auto">
            <a:xfrm>
              <a:off x="171329" y="4674430"/>
              <a:ext cx="956844" cy="117404"/>
            </a:xfrm>
            <a:custGeom>
              <a:avLst/>
              <a:gdLst>
                <a:gd name="T0" fmla="*/ 145 w 255"/>
                <a:gd name="T1" fmla="*/ 26 h 31"/>
                <a:gd name="T2" fmla="*/ 145 w 255"/>
                <a:gd name="T3" fmla="*/ 22 h 31"/>
                <a:gd name="T4" fmla="*/ 253 w 255"/>
                <a:gd name="T5" fmla="*/ 22 h 31"/>
                <a:gd name="T6" fmla="*/ 251 w 255"/>
                <a:gd name="T7" fmla="*/ 17 h 31"/>
                <a:gd name="T8" fmla="*/ 157 w 255"/>
                <a:gd name="T9" fmla="*/ 17 h 31"/>
                <a:gd name="T10" fmla="*/ 157 w 255"/>
                <a:gd name="T11" fmla="*/ 12 h 31"/>
                <a:gd name="T12" fmla="*/ 248 w 255"/>
                <a:gd name="T13" fmla="*/ 12 h 31"/>
                <a:gd name="T14" fmla="*/ 193 w 255"/>
                <a:gd name="T15" fmla="*/ 2 h 31"/>
                <a:gd name="T16" fmla="*/ 136 w 255"/>
                <a:gd name="T17" fmla="*/ 13 h 31"/>
                <a:gd name="T18" fmla="*/ 136 w 255"/>
                <a:gd name="T19" fmla="*/ 17 h 31"/>
                <a:gd name="T20" fmla="*/ 127 w 255"/>
                <a:gd name="T21" fmla="*/ 17 h 31"/>
                <a:gd name="T22" fmla="*/ 119 w 255"/>
                <a:gd name="T23" fmla="*/ 17 h 31"/>
                <a:gd name="T24" fmla="*/ 119 w 255"/>
                <a:gd name="T25" fmla="*/ 14 h 31"/>
                <a:gd name="T26" fmla="*/ 61 w 255"/>
                <a:gd name="T27" fmla="*/ 0 h 31"/>
                <a:gd name="T28" fmla="*/ 6 w 255"/>
                <a:gd name="T29" fmla="*/ 10 h 31"/>
                <a:gd name="T30" fmla="*/ 97 w 255"/>
                <a:gd name="T31" fmla="*/ 10 h 31"/>
                <a:gd name="T32" fmla="*/ 97 w 255"/>
                <a:gd name="T33" fmla="*/ 14 h 31"/>
                <a:gd name="T34" fmla="*/ 2 w 255"/>
                <a:gd name="T35" fmla="*/ 14 h 31"/>
                <a:gd name="T36" fmla="*/ 2 w 255"/>
                <a:gd name="T37" fmla="*/ 19 h 31"/>
                <a:gd name="T38" fmla="*/ 109 w 255"/>
                <a:gd name="T39" fmla="*/ 19 h 31"/>
                <a:gd name="T40" fmla="*/ 109 w 255"/>
                <a:gd name="T41" fmla="*/ 24 h 31"/>
                <a:gd name="T42" fmla="*/ 1 w 255"/>
                <a:gd name="T43" fmla="*/ 24 h 31"/>
                <a:gd name="T44" fmla="*/ 0 w 255"/>
                <a:gd name="T45" fmla="*/ 31 h 31"/>
                <a:gd name="T46" fmla="*/ 255 w 255"/>
                <a:gd name="T47" fmla="*/ 31 h 31"/>
                <a:gd name="T48" fmla="*/ 254 w 255"/>
                <a:gd name="T49" fmla="*/ 26 h 31"/>
                <a:gd name="T50" fmla="*/ 145 w 255"/>
                <a:gd name="T51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5" h="31">
                  <a:moveTo>
                    <a:pt x="145" y="26"/>
                  </a:moveTo>
                  <a:cubicBezTo>
                    <a:pt x="145" y="22"/>
                    <a:pt x="145" y="22"/>
                    <a:pt x="145" y="22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51" y="17"/>
                    <a:pt x="251" y="17"/>
                    <a:pt x="251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2" y="8"/>
                    <a:pt x="223" y="2"/>
                    <a:pt x="193" y="2"/>
                  </a:cubicBezTo>
                  <a:cubicBezTo>
                    <a:pt x="163" y="2"/>
                    <a:pt x="142" y="8"/>
                    <a:pt x="136" y="13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9"/>
                    <a:pt x="99" y="0"/>
                    <a:pt x="61" y="0"/>
                  </a:cubicBezTo>
                  <a:cubicBezTo>
                    <a:pt x="33" y="0"/>
                    <a:pt x="14" y="5"/>
                    <a:pt x="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55" y="31"/>
                    <a:pt x="255" y="31"/>
                    <a:pt x="255" y="31"/>
                  </a:cubicBezTo>
                  <a:cubicBezTo>
                    <a:pt x="254" y="26"/>
                    <a:pt x="254" y="26"/>
                    <a:pt x="254" y="26"/>
                  </a:cubicBezTo>
                  <a:lnTo>
                    <a:pt x="145" y="26"/>
                  </a:ln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114">
              <a:extLst>
                <a:ext uri="{FF2B5EF4-FFF2-40B4-BE49-F238E27FC236}">
                  <a16:creationId xmlns:a16="http://schemas.microsoft.com/office/drawing/2014/main" id="{BBBCB3CB-DB7D-4941-AC30-9BE485F0FB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311" y="4159666"/>
              <a:ext cx="466385" cy="568950"/>
            </a:xfrm>
            <a:custGeom>
              <a:avLst/>
              <a:gdLst>
                <a:gd name="T0" fmla="*/ 62 w 124"/>
                <a:gd name="T1" fmla="*/ 134 h 151"/>
                <a:gd name="T2" fmla="*/ 124 w 124"/>
                <a:gd name="T3" fmla="*/ 151 h 151"/>
                <a:gd name="T4" fmla="*/ 124 w 124"/>
                <a:gd name="T5" fmla="*/ 151 h 151"/>
                <a:gd name="T6" fmla="*/ 124 w 124"/>
                <a:gd name="T7" fmla="*/ 17 h 151"/>
                <a:gd name="T8" fmla="*/ 124 w 124"/>
                <a:gd name="T9" fmla="*/ 17 h 151"/>
                <a:gd name="T10" fmla="*/ 62 w 124"/>
                <a:gd name="T11" fmla="*/ 0 h 151"/>
                <a:gd name="T12" fmla="*/ 1 w 124"/>
                <a:gd name="T13" fmla="*/ 17 h 151"/>
                <a:gd name="T14" fmla="*/ 0 w 124"/>
                <a:gd name="T15" fmla="*/ 17 h 151"/>
                <a:gd name="T16" fmla="*/ 0 w 124"/>
                <a:gd name="T17" fmla="*/ 149 h 151"/>
                <a:gd name="T18" fmla="*/ 62 w 124"/>
                <a:gd name="T19" fmla="*/ 134 h 151"/>
                <a:gd name="T20" fmla="*/ 111 w 124"/>
                <a:gd name="T21" fmla="*/ 75 h 151"/>
                <a:gd name="T22" fmla="*/ 61 w 124"/>
                <a:gd name="T23" fmla="*/ 67 h 151"/>
                <a:gd name="T24" fmla="*/ 12 w 124"/>
                <a:gd name="T25" fmla="*/ 75 h 151"/>
                <a:gd name="T26" fmla="*/ 12 w 124"/>
                <a:gd name="T27" fmla="*/ 69 h 151"/>
                <a:gd name="T28" fmla="*/ 61 w 124"/>
                <a:gd name="T29" fmla="*/ 61 h 151"/>
                <a:gd name="T30" fmla="*/ 111 w 124"/>
                <a:gd name="T31" fmla="*/ 69 h 151"/>
                <a:gd name="T32" fmla="*/ 111 w 124"/>
                <a:gd name="T33" fmla="*/ 75 h 151"/>
                <a:gd name="T34" fmla="*/ 12 w 124"/>
                <a:gd name="T35" fmla="*/ 31 h 151"/>
                <a:gd name="T36" fmla="*/ 61 w 124"/>
                <a:gd name="T37" fmla="*/ 23 h 151"/>
                <a:gd name="T38" fmla="*/ 111 w 124"/>
                <a:gd name="T39" fmla="*/ 31 h 151"/>
                <a:gd name="T40" fmla="*/ 111 w 124"/>
                <a:gd name="T41" fmla="*/ 37 h 151"/>
                <a:gd name="T42" fmla="*/ 61 w 124"/>
                <a:gd name="T43" fmla="*/ 29 h 151"/>
                <a:gd name="T44" fmla="*/ 12 w 124"/>
                <a:gd name="T45" fmla="*/ 37 h 151"/>
                <a:gd name="T46" fmla="*/ 12 w 124"/>
                <a:gd name="T47" fmla="*/ 31 h 151"/>
                <a:gd name="T48" fmla="*/ 12 w 124"/>
                <a:gd name="T49" fmla="*/ 50 h 151"/>
                <a:gd name="T50" fmla="*/ 61 w 124"/>
                <a:gd name="T51" fmla="*/ 43 h 151"/>
                <a:gd name="T52" fmla="*/ 111 w 124"/>
                <a:gd name="T53" fmla="*/ 50 h 151"/>
                <a:gd name="T54" fmla="*/ 111 w 124"/>
                <a:gd name="T55" fmla="*/ 56 h 151"/>
                <a:gd name="T56" fmla="*/ 61 w 124"/>
                <a:gd name="T57" fmla="*/ 49 h 151"/>
                <a:gd name="T58" fmla="*/ 12 w 124"/>
                <a:gd name="T59" fmla="*/ 56 h 151"/>
                <a:gd name="T60" fmla="*/ 12 w 124"/>
                <a:gd name="T61" fmla="*/ 50 h 151"/>
                <a:gd name="T62" fmla="*/ 12 w 124"/>
                <a:gd name="T63" fmla="*/ 88 h 151"/>
                <a:gd name="T64" fmla="*/ 61 w 124"/>
                <a:gd name="T65" fmla="*/ 80 h 151"/>
                <a:gd name="T66" fmla="*/ 111 w 124"/>
                <a:gd name="T67" fmla="*/ 88 h 151"/>
                <a:gd name="T68" fmla="*/ 111 w 124"/>
                <a:gd name="T69" fmla="*/ 94 h 151"/>
                <a:gd name="T70" fmla="*/ 61 w 124"/>
                <a:gd name="T71" fmla="*/ 87 h 151"/>
                <a:gd name="T72" fmla="*/ 12 w 124"/>
                <a:gd name="T73" fmla="*/ 94 h 151"/>
                <a:gd name="T74" fmla="*/ 12 w 124"/>
                <a:gd name="T75" fmla="*/ 8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151">
                  <a:moveTo>
                    <a:pt x="62" y="134"/>
                  </a:moveTo>
                  <a:cubicBezTo>
                    <a:pt x="96" y="134"/>
                    <a:pt x="124" y="141"/>
                    <a:pt x="124" y="151"/>
                  </a:cubicBezTo>
                  <a:cubicBezTo>
                    <a:pt x="124" y="151"/>
                    <a:pt x="124" y="151"/>
                    <a:pt x="124" y="151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2" y="8"/>
                    <a:pt x="95" y="0"/>
                    <a:pt x="62" y="0"/>
                  </a:cubicBezTo>
                  <a:cubicBezTo>
                    <a:pt x="29" y="0"/>
                    <a:pt x="2" y="8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40"/>
                    <a:pt x="30" y="134"/>
                    <a:pt x="62" y="134"/>
                  </a:cubicBezTo>
                  <a:close/>
                  <a:moveTo>
                    <a:pt x="111" y="75"/>
                  </a:moveTo>
                  <a:cubicBezTo>
                    <a:pt x="103" y="71"/>
                    <a:pt x="86" y="67"/>
                    <a:pt x="61" y="67"/>
                  </a:cubicBezTo>
                  <a:cubicBezTo>
                    <a:pt x="37" y="67"/>
                    <a:pt x="20" y="71"/>
                    <a:pt x="12" y="75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7" y="66"/>
                    <a:pt x="35" y="61"/>
                    <a:pt x="61" y="61"/>
                  </a:cubicBezTo>
                  <a:cubicBezTo>
                    <a:pt x="88" y="61"/>
                    <a:pt x="105" y="66"/>
                    <a:pt x="111" y="69"/>
                  </a:cubicBezTo>
                  <a:lnTo>
                    <a:pt x="111" y="75"/>
                  </a:lnTo>
                  <a:close/>
                  <a:moveTo>
                    <a:pt x="12" y="31"/>
                  </a:moveTo>
                  <a:cubicBezTo>
                    <a:pt x="17" y="28"/>
                    <a:pt x="35" y="23"/>
                    <a:pt x="61" y="23"/>
                  </a:cubicBezTo>
                  <a:cubicBezTo>
                    <a:pt x="88" y="23"/>
                    <a:pt x="105" y="28"/>
                    <a:pt x="11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3" y="33"/>
                    <a:pt x="86" y="29"/>
                    <a:pt x="61" y="29"/>
                  </a:cubicBezTo>
                  <a:cubicBezTo>
                    <a:pt x="37" y="29"/>
                    <a:pt x="20" y="33"/>
                    <a:pt x="12" y="37"/>
                  </a:cubicBezTo>
                  <a:lnTo>
                    <a:pt x="12" y="31"/>
                  </a:lnTo>
                  <a:close/>
                  <a:moveTo>
                    <a:pt x="12" y="50"/>
                  </a:moveTo>
                  <a:cubicBezTo>
                    <a:pt x="17" y="48"/>
                    <a:pt x="34" y="43"/>
                    <a:pt x="61" y="43"/>
                  </a:cubicBezTo>
                  <a:cubicBezTo>
                    <a:pt x="88" y="43"/>
                    <a:pt x="105" y="48"/>
                    <a:pt x="111" y="50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03" y="53"/>
                    <a:pt x="86" y="49"/>
                    <a:pt x="61" y="49"/>
                  </a:cubicBezTo>
                  <a:cubicBezTo>
                    <a:pt x="37" y="49"/>
                    <a:pt x="20" y="53"/>
                    <a:pt x="12" y="56"/>
                  </a:cubicBezTo>
                  <a:lnTo>
                    <a:pt x="12" y="50"/>
                  </a:lnTo>
                  <a:close/>
                  <a:moveTo>
                    <a:pt x="12" y="88"/>
                  </a:moveTo>
                  <a:cubicBezTo>
                    <a:pt x="17" y="85"/>
                    <a:pt x="34" y="80"/>
                    <a:pt x="61" y="80"/>
                  </a:cubicBezTo>
                  <a:cubicBezTo>
                    <a:pt x="88" y="80"/>
                    <a:pt x="105" y="85"/>
                    <a:pt x="111" y="88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3" y="91"/>
                    <a:pt x="86" y="87"/>
                    <a:pt x="61" y="87"/>
                  </a:cubicBezTo>
                  <a:cubicBezTo>
                    <a:pt x="37" y="87"/>
                    <a:pt x="20" y="91"/>
                    <a:pt x="12" y="94"/>
                  </a:cubicBezTo>
                  <a:lnTo>
                    <a:pt x="12" y="88"/>
                  </a:ln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115">
              <a:extLst>
                <a:ext uri="{FF2B5EF4-FFF2-40B4-BE49-F238E27FC236}">
                  <a16:creationId xmlns:a16="http://schemas.microsoft.com/office/drawing/2014/main" id="{C7AAD9AF-A3F9-46F8-9C6B-E50E45BDE8C9}"/>
                </a:ext>
              </a:extLst>
            </p:cNvPr>
            <p:cNvSpPr/>
            <p:nvPr/>
          </p:nvSpPr>
          <p:spPr bwMode="auto">
            <a:xfrm>
              <a:off x="926573" y="4237934"/>
              <a:ext cx="132394" cy="135464"/>
            </a:xfrm>
            <a:custGeom>
              <a:avLst/>
              <a:gdLst>
                <a:gd name="T0" fmla="*/ 35 w 35"/>
                <a:gd name="T1" fmla="*/ 36 h 36"/>
                <a:gd name="T2" fmla="*/ 35 w 35"/>
                <a:gd name="T3" fmla="*/ 6 h 36"/>
                <a:gd name="T4" fmla="*/ 0 w 35"/>
                <a:gd name="T5" fmla="*/ 0 h 36"/>
                <a:gd name="T6" fmla="*/ 0 w 35"/>
                <a:gd name="T7" fmla="*/ 31 h 36"/>
                <a:gd name="T8" fmla="*/ 35 w 3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35" y="36"/>
                  </a:moveTo>
                  <a:cubicBezTo>
                    <a:pt x="35" y="6"/>
                    <a:pt x="35" y="6"/>
                    <a:pt x="35" y="6"/>
                  </a:cubicBezTo>
                  <a:cubicBezTo>
                    <a:pt x="29" y="4"/>
                    <a:pt x="17" y="1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32"/>
                    <a:pt x="26" y="34"/>
                    <a:pt x="35" y="36"/>
                  </a:cubicBez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116">
              <a:extLst>
                <a:ext uri="{FF2B5EF4-FFF2-40B4-BE49-F238E27FC236}">
                  <a16:creationId xmlns:a16="http://schemas.microsoft.com/office/drawing/2014/main" id="{B594FAD5-4582-4ADF-BC3D-EEE183018D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786" y="4168696"/>
              <a:ext cx="466387" cy="568952"/>
            </a:xfrm>
            <a:custGeom>
              <a:avLst/>
              <a:gdLst>
                <a:gd name="T0" fmla="*/ 124 w 124"/>
                <a:gd name="T1" fmla="*/ 17 h 151"/>
                <a:gd name="T2" fmla="*/ 62 w 124"/>
                <a:gd name="T3" fmla="*/ 0 h 151"/>
                <a:gd name="T4" fmla="*/ 1 w 124"/>
                <a:gd name="T5" fmla="*/ 17 h 151"/>
                <a:gd name="T6" fmla="*/ 0 w 124"/>
                <a:gd name="T7" fmla="*/ 17 h 151"/>
                <a:gd name="T8" fmla="*/ 0 w 124"/>
                <a:gd name="T9" fmla="*/ 148 h 151"/>
                <a:gd name="T10" fmla="*/ 62 w 124"/>
                <a:gd name="T11" fmla="*/ 133 h 151"/>
                <a:gd name="T12" fmla="*/ 124 w 124"/>
                <a:gd name="T13" fmla="*/ 151 h 151"/>
                <a:gd name="T14" fmla="*/ 124 w 124"/>
                <a:gd name="T15" fmla="*/ 151 h 151"/>
                <a:gd name="T16" fmla="*/ 124 w 124"/>
                <a:gd name="T17" fmla="*/ 17 h 151"/>
                <a:gd name="T18" fmla="*/ 112 w 124"/>
                <a:gd name="T19" fmla="*/ 76 h 151"/>
                <a:gd name="T20" fmla="*/ 112 w 124"/>
                <a:gd name="T21" fmla="*/ 82 h 151"/>
                <a:gd name="T22" fmla="*/ 62 w 124"/>
                <a:gd name="T23" fmla="*/ 74 h 151"/>
                <a:gd name="T24" fmla="*/ 13 w 124"/>
                <a:gd name="T25" fmla="*/ 82 h 151"/>
                <a:gd name="T26" fmla="*/ 13 w 124"/>
                <a:gd name="T27" fmla="*/ 76 h 151"/>
                <a:gd name="T28" fmla="*/ 62 w 124"/>
                <a:gd name="T29" fmla="*/ 68 h 151"/>
                <a:gd name="T30" fmla="*/ 112 w 124"/>
                <a:gd name="T31" fmla="*/ 76 h 151"/>
                <a:gd name="T32" fmla="*/ 13 w 124"/>
                <a:gd name="T33" fmla="*/ 30 h 151"/>
                <a:gd name="T34" fmla="*/ 55 w 124"/>
                <a:gd name="T35" fmla="*/ 22 h 151"/>
                <a:gd name="T36" fmla="*/ 55 w 124"/>
                <a:gd name="T37" fmla="*/ 28 h 151"/>
                <a:gd name="T38" fmla="*/ 13 w 124"/>
                <a:gd name="T39" fmla="*/ 36 h 151"/>
                <a:gd name="T40" fmla="*/ 13 w 124"/>
                <a:gd name="T41" fmla="*/ 30 h 151"/>
                <a:gd name="T42" fmla="*/ 13 w 124"/>
                <a:gd name="T43" fmla="*/ 49 h 151"/>
                <a:gd name="T44" fmla="*/ 55 w 124"/>
                <a:gd name="T45" fmla="*/ 42 h 151"/>
                <a:gd name="T46" fmla="*/ 55 w 124"/>
                <a:gd name="T47" fmla="*/ 48 h 151"/>
                <a:gd name="T48" fmla="*/ 13 w 124"/>
                <a:gd name="T49" fmla="*/ 55 h 151"/>
                <a:gd name="T50" fmla="*/ 13 w 124"/>
                <a:gd name="T51" fmla="*/ 49 h 151"/>
                <a:gd name="T52" fmla="*/ 112 w 124"/>
                <a:gd name="T53" fmla="*/ 119 h 151"/>
                <a:gd name="T54" fmla="*/ 62 w 124"/>
                <a:gd name="T55" fmla="*/ 112 h 151"/>
                <a:gd name="T56" fmla="*/ 13 w 124"/>
                <a:gd name="T57" fmla="*/ 119 h 151"/>
                <a:gd name="T58" fmla="*/ 13 w 124"/>
                <a:gd name="T59" fmla="*/ 114 h 151"/>
                <a:gd name="T60" fmla="*/ 62 w 124"/>
                <a:gd name="T61" fmla="*/ 106 h 151"/>
                <a:gd name="T62" fmla="*/ 112 w 124"/>
                <a:gd name="T63" fmla="*/ 114 h 151"/>
                <a:gd name="T64" fmla="*/ 112 w 124"/>
                <a:gd name="T65" fmla="*/ 119 h 151"/>
                <a:gd name="T66" fmla="*/ 112 w 124"/>
                <a:gd name="T67" fmla="*/ 100 h 151"/>
                <a:gd name="T68" fmla="*/ 62 w 124"/>
                <a:gd name="T69" fmla="*/ 92 h 151"/>
                <a:gd name="T70" fmla="*/ 13 w 124"/>
                <a:gd name="T71" fmla="*/ 100 h 151"/>
                <a:gd name="T72" fmla="*/ 13 w 124"/>
                <a:gd name="T73" fmla="*/ 94 h 151"/>
                <a:gd name="T74" fmla="*/ 62 w 124"/>
                <a:gd name="T75" fmla="*/ 86 h 151"/>
                <a:gd name="T76" fmla="*/ 112 w 124"/>
                <a:gd name="T77" fmla="*/ 94 h 151"/>
                <a:gd name="T78" fmla="*/ 112 w 124"/>
                <a:gd name="T79" fmla="*/ 100 h 151"/>
                <a:gd name="T80" fmla="*/ 112 w 124"/>
                <a:gd name="T81" fmla="*/ 65 h 151"/>
                <a:gd name="T82" fmla="*/ 65 w 124"/>
                <a:gd name="T83" fmla="*/ 57 h 151"/>
                <a:gd name="T84" fmla="*/ 65 w 124"/>
                <a:gd name="T85" fmla="*/ 12 h 151"/>
                <a:gd name="T86" fmla="*/ 112 w 124"/>
                <a:gd name="T87" fmla="*/ 21 h 151"/>
                <a:gd name="T88" fmla="*/ 112 w 124"/>
                <a:gd name="T89" fmla="*/ 6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51">
                  <a:moveTo>
                    <a:pt x="124" y="17"/>
                  </a:moveTo>
                  <a:cubicBezTo>
                    <a:pt x="123" y="7"/>
                    <a:pt x="96" y="0"/>
                    <a:pt x="62" y="0"/>
                  </a:cubicBezTo>
                  <a:cubicBezTo>
                    <a:pt x="29" y="0"/>
                    <a:pt x="2" y="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4" y="140"/>
                    <a:pt x="30" y="133"/>
                    <a:pt x="62" y="133"/>
                  </a:cubicBezTo>
                  <a:cubicBezTo>
                    <a:pt x="96" y="133"/>
                    <a:pt x="124" y="141"/>
                    <a:pt x="124" y="151"/>
                  </a:cubicBezTo>
                  <a:cubicBezTo>
                    <a:pt x="124" y="151"/>
                    <a:pt x="124" y="151"/>
                    <a:pt x="124" y="151"/>
                  </a:cubicBezTo>
                  <a:cubicBezTo>
                    <a:pt x="124" y="17"/>
                    <a:pt x="124" y="17"/>
                    <a:pt x="124" y="17"/>
                  </a:cubicBezTo>
                  <a:close/>
                  <a:moveTo>
                    <a:pt x="112" y="76"/>
                  </a:moveTo>
                  <a:cubicBezTo>
                    <a:pt x="112" y="82"/>
                    <a:pt x="112" y="82"/>
                    <a:pt x="112" y="82"/>
                  </a:cubicBezTo>
                  <a:cubicBezTo>
                    <a:pt x="104" y="78"/>
                    <a:pt x="87" y="74"/>
                    <a:pt x="62" y="74"/>
                  </a:cubicBezTo>
                  <a:cubicBezTo>
                    <a:pt x="38" y="74"/>
                    <a:pt x="21" y="78"/>
                    <a:pt x="13" y="82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8" y="73"/>
                    <a:pt x="35" y="68"/>
                    <a:pt x="62" y="68"/>
                  </a:cubicBezTo>
                  <a:cubicBezTo>
                    <a:pt x="89" y="68"/>
                    <a:pt x="106" y="73"/>
                    <a:pt x="112" y="76"/>
                  </a:cubicBezTo>
                  <a:close/>
                  <a:moveTo>
                    <a:pt x="13" y="30"/>
                  </a:moveTo>
                  <a:cubicBezTo>
                    <a:pt x="18" y="27"/>
                    <a:pt x="32" y="23"/>
                    <a:pt x="55" y="22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34" y="29"/>
                    <a:pt x="20" y="33"/>
                    <a:pt x="13" y="36"/>
                  </a:cubicBezTo>
                  <a:lnTo>
                    <a:pt x="13" y="30"/>
                  </a:lnTo>
                  <a:close/>
                  <a:moveTo>
                    <a:pt x="13" y="49"/>
                  </a:moveTo>
                  <a:cubicBezTo>
                    <a:pt x="18" y="47"/>
                    <a:pt x="32" y="42"/>
                    <a:pt x="55" y="42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34" y="49"/>
                    <a:pt x="20" y="52"/>
                    <a:pt x="13" y="55"/>
                  </a:cubicBezTo>
                  <a:lnTo>
                    <a:pt x="13" y="49"/>
                  </a:lnTo>
                  <a:close/>
                  <a:moveTo>
                    <a:pt x="112" y="119"/>
                  </a:moveTo>
                  <a:cubicBezTo>
                    <a:pt x="104" y="116"/>
                    <a:pt x="87" y="112"/>
                    <a:pt x="62" y="112"/>
                  </a:cubicBezTo>
                  <a:cubicBezTo>
                    <a:pt x="38" y="112"/>
                    <a:pt x="21" y="116"/>
                    <a:pt x="13" y="119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8" y="111"/>
                    <a:pt x="35" y="106"/>
                    <a:pt x="62" y="106"/>
                  </a:cubicBezTo>
                  <a:cubicBezTo>
                    <a:pt x="89" y="106"/>
                    <a:pt x="106" y="111"/>
                    <a:pt x="112" y="114"/>
                  </a:cubicBezTo>
                  <a:lnTo>
                    <a:pt x="112" y="119"/>
                  </a:lnTo>
                  <a:close/>
                  <a:moveTo>
                    <a:pt x="112" y="100"/>
                  </a:moveTo>
                  <a:cubicBezTo>
                    <a:pt x="104" y="97"/>
                    <a:pt x="87" y="92"/>
                    <a:pt x="62" y="92"/>
                  </a:cubicBezTo>
                  <a:cubicBezTo>
                    <a:pt x="38" y="92"/>
                    <a:pt x="21" y="97"/>
                    <a:pt x="13" y="100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8" y="91"/>
                    <a:pt x="36" y="86"/>
                    <a:pt x="62" y="86"/>
                  </a:cubicBezTo>
                  <a:cubicBezTo>
                    <a:pt x="89" y="86"/>
                    <a:pt x="106" y="91"/>
                    <a:pt x="112" y="94"/>
                  </a:cubicBezTo>
                  <a:lnTo>
                    <a:pt x="112" y="100"/>
                  </a:lnTo>
                  <a:close/>
                  <a:moveTo>
                    <a:pt x="112" y="65"/>
                  </a:moveTo>
                  <a:cubicBezTo>
                    <a:pt x="106" y="62"/>
                    <a:pt x="90" y="57"/>
                    <a:pt x="65" y="57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90" y="13"/>
                    <a:pt x="107" y="18"/>
                    <a:pt x="112" y="21"/>
                  </a:cubicBezTo>
                  <a:lnTo>
                    <a:pt x="112" y="65"/>
                  </a:ln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9BF22305-CA45-4B8A-ACCC-03969505ED4A}"/>
              </a:ext>
            </a:extLst>
          </p:cNvPr>
          <p:cNvGrpSpPr/>
          <p:nvPr/>
        </p:nvGrpSpPr>
        <p:grpSpPr>
          <a:xfrm>
            <a:off x="10075052" y="2127681"/>
            <a:ext cx="471170" cy="440374"/>
            <a:chOff x="7132549" y="4412456"/>
            <a:chExt cx="485775" cy="454025"/>
          </a:xfrm>
          <a:solidFill>
            <a:srgbClr val="0B2C4F"/>
          </a:solidFill>
          <a:effectLst/>
        </p:grpSpPr>
        <p:sp>
          <p:nvSpPr>
            <p:cNvPr id="118" name="Rectangle 18">
              <a:extLst>
                <a:ext uri="{FF2B5EF4-FFF2-40B4-BE49-F238E27FC236}">
                  <a16:creationId xmlns:a16="http://schemas.microsoft.com/office/drawing/2014/main" id="{FD85189C-5183-4C27-91D6-3C05EA7FD2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9224" y="4525168"/>
              <a:ext cx="236538" cy="22225"/>
            </a:xfrm>
            <a:prstGeom prst="rect">
              <a:avLst/>
            </a:prstGeom>
            <a:solidFill>
              <a:srgbClr val="244C8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9" name="Rectangle 19">
              <a:extLst>
                <a:ext uri="{FF2B5EF4-FFF2-40B4-BE49-F238E27FC236}">
                  <a16:creationId xmlns:a16="http://schemas.microsoft.com/office/drawing/2014/main" id="{7F7F4391-5E6E-477B-BD6D-53376F880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7674" y="4706143"/>
              <a:ext cx="0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20">
              <a:extLst>
                <a:ext uri="{FF2B5EF4-FFF2-40B4-BE49-F238E27FC236}">
                  <a16:creationId xmlns:a16="http://schemas.microsoft.com/office/drawing/2014/main" id="{B5A183F4-BF6D-4F2D-B551-E85721197D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2549" y="4412456"/>
              <a:ext cx="365125" cy="425450"/>
            </a:xfrm>
            <a:custGeom>
              <a:avLst/>
              <a:gdLst>
                <a:gd name="T0" fmla="*/ 158 w 184"/>
                <a:gd name="T1" fmla="*/ 186 h 213"/>
                <a:gd name="T2" fmla="*/ 151 w 184"/>
                <a:gd name="T3" fmla="*/ 190 h 213"/>
                <a:gd name="T4" fmla="*/ 122 w 184"/>
                <a:gd name="T5" fmla="*/ 196 h 213"/>
                <a:gd name="T6" fmla="*/ 85 w 184"/>
                <a:gd name="T7" fmla="*/ 184 h 213"/>
                <a:gd name="T8" fmla="*/ 22 w 184"/>
                <a:gd name="T9" fmla="*/ 184 h 213"/>
                <a:gd name="T10" fmla="*/ 18 w 184"/>
                <a:gd name="T11" fmla="*/ 181 h 213"/>
                <a:gd name="T12" fmla="*/ 18 w 184"/>
                <a:gd name="T13" fmla="*/ 21 h 213"/>
                <a:gd name="T14" fmla="*/ 22 w 184"/>
                <a:gd name="T15" fmla="*/ 17 h 213"/>
                <a:gd name="T16" fmla="*/ 163 w 184"/>
                <a:gd name="T17" fmla="*/ 17 h 213"/>
                <a:gd name="T18" fmla="*/ 166 w 184"/>
                <a:gd name="T19" fmla="*/ 21 h 213"/>
                <a:gd name="T20" fmla="*/ 166 w 184"/>
                <a:gd name="T21" fmla="*/ 85 h 213"/>
                <a:gd name="T22" fmla="*/ 179 w 184"/>
                <a:gd name="T23" fmla="*/ 102 h 213"/>
                <a:gd name="T24" fmla="*/ 184 w 184"/>
                <a:gd name="T25" fmla="*/ 116 h 213"/>
                <a:gd name="T26" fmla="*/ 184 w 184"/>
                <a:gd name="T27" fmla="*/ 21 h 213"/>
                <a:gd name="T28" fmla="*/ 163 w 184"/>
                <a:gd name="T29" fmla="*/ 0 h 213"/>
                <a:gd name="T30" fmla="*/ 22 w 184"/>
                <a:gd name="T31" fmla="*/ 0 h 213"/>
                <a:gd name="T32" fmla="*/ 0 w 184"/>
                <a:gd name="T33" fmla="*/ 21 h 213"/>
                <a:gd name="T34" fmla="*/ 0 w 184"/>
                <a:gd name="T35" fmla="*/ 192 h 213"/>
                <a:gd name="T36" fmla="*/ 22 w 184"/>
                <a:gd name="T37" fmla="*/ 213 h 213"/>
                <a:gd name="T38" fmla="*/ 163 w 184"/>
                <a:gd name="T39" fmla="*/ 213 h 213"/>
                <a:gd name="T40" fmla="*/ 181 w 184"/>
                <a:gd name="T41" fmla="*/ 203 h 213"/>
                <a:gd name="T42" fmla="*/ 158 w 184"/>
                <a:gd name="T43" fmla="*/ 186 h 213"/>
                <a:gd name="T44" fmla="*/ 92 w 184"/>
                <a:gd name="T45" fmla="*/ 206 h 213"/>
                <a:gd name="T46" fmla="*/ 84 w 184"/>
                <a:gd name="T47" fmla="*/ 199 h 213"/>
                <a:gd name="T48" fmla="*/ 92 w 184"/>
                <a:gd name="T49" fmla="*/ 191 h 213"/>
                <a:gd name="T50" fmla="*/ 100 w 184"/>
                <a:gd name="T51" fmla="*/ 199 h 213"/>
                <a:gd name="T52" fmla="*/ 92 w 184"/>
                <a:gd name="T53" fmla="*/ 20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13">
                  <a:moveTo>
                    <a:pt x="158" y="186"/>
                  </a:moveTo>
                  <a:cubicBezTo>
                    <a:pt x="155" y="187"/>
                    <a:pt x="153" y="189"/>
                    <a:pt x="151" y="190"/>
                  </a:cubicBezTo>
                  <a:cubicBezTo>
                    <a:pt x="142" y="194"/>
                    <a:pt x="132" y="196"/>
                    <a:pt x="122" y="196"/>
                  </a:cubicBezTo>
                  <a:cubicBezTo>
                    <a:pt x="109" y="196"/>
                    <a:pt x="96" y="192"/>
                    <a:pt x="85" y="184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20" y="184"/>
                    <a:pt x="18" y="183"/>
                    <a:pt x="18" y="18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9"/>
                    <a:pt x="20" y="17"/>
                    <a:pt x="22" y="17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5" y="17"/>
                    <a:pt x="166" y="19"/>
                    <a:pt x="166" y="21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71" y="90"/>
                    <a:pt x="175" y="95"/>
                    <a:pt x="179" y="102"/>
                  </a:cubicBezTo>
                  <a:cubicBezTo>
                    <a:pt x="181" y="107"/>
                    <a:pt x="183" y="111"/>
                    <a:pt x="184" y="116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5" y="0"/>
                    <a:pt x="16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4"/>
                    <a:pt x="10" y="213"/>
                    <a:pt x="22" y="213"/>
                  </a:cubicBezTo>
                  <a:cubicBezTo>
                    <a:pt x="163" y="213"/>
                    <a:pt x="163" y="213"/>
                    <a:pt x="163" y="213"/>
                  </a:cubicBezTo>
                  <a:cubicBezTo>
                    <a:pt x="171" y="213"/>
                    <a:pt x="177" y="209"/>
                    <a:pt x="181" y="203"/>
                  </a:cubicBezTo>
                  <a:cubicBezTo>
                    <a:pt x="158" y="186"/>
                    <a:pt x="158" y="186"/>
                    <a:pt x="158" y="186"/>
                  </a:cubicBezTo>
                  <a:close/>
                  <a:moveTo>
                    <a:pt x="92" y="206"/>
                  </a:moveTo>
                  <a:cubicBezTo>
                    <a:pt x="88" y="206"/>
                    <a:pt x="84" y="203"/>
                    <a:pt x="84" y="199"/>
                  </a:cubicBezTo>
                  <a:cubicBezTo>
                    <a:pt x="84" y="194"/>
                    <a:pt x="88" y="191"/>
                    <a:pt x="92" y="191"/>
                  </a:cubicBezTo>
                  <a:cubicBezTo>
                    <a:pt x="96" y="191"/>
                    <a:pt x="100" y="194"/>
                    <a:pt x="100" y="199"/>
                  </a:cubicBezTo>
                  <a:cubicBezTo>
                    <a:pt x="100" y="203"/>
                    <a:pt x="96" y="206"/>
                    <a:pt x="92" y="206"/>
                  </a:cubicBez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21">
              <a:extLst>
                <a:ext uri="{FF2B5EF4-FFF2-40B4-BE49-F238E27FC236}">
                  <a16:creationId xmlns:a16="http://schemas.microsoft.com/office/drawing/2014/main" id="{0A27EEBB-CE18-4EF8-9D6C-9B0729210C12}"/>
                </a:ext>
              </a:extLst>
            </p:cNvPr>
            <p:cNvSpPr/>
            <p:nvPr/>
          </p:nvSpPr>
          <p:spPr bwMode="auto">
            <a:xfrm>
              <a:off x="7302412" y="4683918"/>
              <a:ext cx="130175" cy="22225"/>
            </a:xfrm>
            <a:custGeom>
              <a:avLst/>
              <a:gdLst>
                <a:gd name="T0" fmla="*/ 3 w 65"/>
                <a:gd name="T1" fmla="*/ 10 h 11"/>
                <a:gd name="T2" fmla="*/ 4 w 65"/>
                <a:gd name="T3" fmla="*/ 11 h 11"/>
                <a:gd name="T4" fmla="*/ 65 w 65"/>
                <a:gd name="T5" fmla="*/ 11 h 11"/>
                <a:gd name="T6" fmla="*/ 65 w 65"/>
                <a:gd name="T7" fmla="*/ 0 h 11"/>
                <a:gd name="T8" fmla="*/ 0 w 65"/>
                <a:gd name="T9" fmla="*/ 0 h 11"/>
                <a:gd name="T10" fmla="*/ 3 w 6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1">
                  <a:moveTo>
                    <a:pt x="3" y="10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7"/>
                    <a:pt x="3" y="10"/>
                  </a:cubicBez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22">
              <a:extLst>
                <a:ext uri="{FF2B5EF4-FFF2-40B4-BE49-F238E27FC236}">
                  <a16:creationId xmlns:a16="http://schemas.microsoft.com/office/drawing/2014/main" id="{5090FDF5-D9F0-443E-A249-3A2899B3F47D}"/>
                </a:ext>
              </a:extLst>
            </p:cNvPr>
            <p:cNvSpPr/>
            <p:nvPr/>
          </p:nvSpPr>
          <p:spPr bwMode="auto">
            <a:xfrm>
              <a:off x="7196049" y="4683918"/>
              <a:ext cx="52388" cy="22225"/>
            </a:xfrm>
            <a:custGeom>
              <a:avLst/>
              <a:gdLst>
                <a:gd name="T0" fmla="*/ 0 w 27"/>
                <a:gd name="T1" fmla="*/ 0 h 11"/>
                <a:gd name="T2" fmla="*/ 0 w 27"/>
                <a:gd name="T3" fmla="*/ 11 h 11"/>
                <a:gd name="T4" fmla="*/ 27 w 27"/>
                <a:gd name="T5" fmla="*/ 11 h 11"/>
                <a:gd name="T6" fmla="*/ 25 w 27"/>
                <a:gd name="T7" fmla="*/ 0 h 11"/>
                <a:gd name="T8" fmla="*/ 0 w 2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7"/>
                    <a:pt x="25" y="4"/>
                    <a:pt x="2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23">
              <a:extLst>
                <a:ext uri="{FF2B5EF4-FFF2-40B4-BE49-F238E27FC236}">
                  <a16:creationId xmlns:a16="http://schemas.microsoft.com/office/drawing/2014/main" id="{F5BEC3C7-7EE7-446A-9B07-9939B4C760C5}"/>
                </a:ext>
              </a:extLst>
            </p:cNvPr>
            <p:cNvSpPr/>
            <p:nvPr/>
          </p:nvSpPr>
          <p:spPr bwMode="auto">
            <a:xfrm>
              <a:off x="7302412" y="4629943"/>
              <a:ext cx="131762" cy="25400"/>
            </a:xfrm>
            <a:custGeom>
              <a:avLst/>
              <a:gdLst>
                <a:gd name="T0" fmla="*/ 5 w 66"/>
                <a:gd name="T1" fmla="*/ 0 h 12"/>
                <a:gd name="T2" fmla="*/ 1 w 66"/>
                <a:gd name="T3" fmla="*/ 9 h 12"/>
                <a:gd name="T4" fmla="*/ 0 w 66"/>
                <a:gd name="T5" fmla="*/ 12 h 12"/>
                <a:gd name="T6" fmla="*/ 66 w 66"/>
                <a:gd name="T7" fmla="*/ 12 h 12"/>
                <a:gd name="T8" fmla="*/ 66 w 66"/>
                <a:gd name="T9" fmla="*/ 5 h 12"/>
                <a:gd name="T10" fmla="*/ 63 w 66"/>
                <a:gd name="T11" fmla="*/ 0 h 12"/>
                <a:gd name="T12" fmla="*/ 5 w 6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2">
                  <a:moveTo>
                    <a:pt x="5" y="0"/>
                  </a:moveTo>
                  <a:cubicBezTo>
                    <a:pt x="3" y="3"/>
                    <a:pt x="2" y="6"/>
                    <a:pt x="1" y="9"/>
                  </a:cubicBezTo>
                  <a:cubicBezTo>
                    <a:pt x="1" y="10"/>
                    <a:pt x="1" y="11"/>
                    <a:pt x="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4"/>
                    <a:pt x="64" y="2"/>
                    <a:pt x="63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24">
              <a:extLst>
                <a:ext uri="{FF2B5EF4-FFF2-40B4-BE49-F238E27FC236}">
                  <a16:creationId xmlns:a16="http://schemas.microsoft.com/office/drawing/2014/main" id="{4B8522EA-F545-4457-9CEC-7F3F0D065D7E}"/>
                </a:ext>
              </a:extLst>
            </p:cNvPr>
            <p:cNvSpPr/>
            <p:nvPr/>
          </p:nvSpPr>
          <p:spPr bwMode="auto">
            <a:xfrm>
              <a:off x="7197637" y="4629943"/>
              <a:ext cx="50800" cy="25400"/>
            </a:xfrm>
            <a:custGeom>
              <a:avLst/>
              <a:gdLst>
                <a:gd name="T0" fmla="*/ 0 w 26"/>
                <a:gd name="T1" fmla="*/ 0 h 12"/>
                <a:gd name="T2" fmla="*/ 0 w 26"/>
                <a:gd name="T3" fmla="*/ 12 h 12"/>
                <a:gd name="T4" fmla="*/ 24 w 26"/>
                <a:gd name="T5" fmla="*/ 12 h 12"/>
                <a:gd name="T6" fmla="*/ 26 w 26"/>
                <a:gd name="T7" fmla="*/ 0 h 12"/>
                <a:gd name="T8" fmla="*/ 0 w 2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8"/>
                    <a:pt x="25" y="4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25">
              <a:extLst>
                <a:ext uri="{FF2B5EF4-FFF2-40B4-BE49-F238E27FC236}">
                  <a16:creationId xmlns:a16="http://schemas.microsoft.com/office/drawing/2014/main" id="{6B30D218-950D-44FC-96BA-80DBB5C8E5A1}"/>
                </a:ext>
              </a:extLst>
            </p:cNvPr>
            <p:cNvSpPr/>
            <p:nvPr/>
          </p:nvSpPr>
          <p:spPr bwMode="auto">
            <a:xfrm>
              <a:off x="7197637" y="4577556"/>
              <a:ext cx="85725" cy="22225"/>
            </a:xfrm>
            <a:custGeom>
              <a:avLst/>
              <a:gdLst>
                <a:gd name="T0" fmla="*/ 43 w 43"/>
                <a:gd name="T1" fmla="*/ 0 h 12"/>
                <a:gd name="T2" fmla="*/ 0 w 43"/>
                <a:gd name="T3" fmla="*/ 0 h 12"/>
                <a:gd name="T4" fmla="*/ 0 w 43"/>
                <a:gd name="T5" fmla="*/ 12 h 12"/>
                <a:gd name="T6" fmla="*/ 34 w 43"/>
                <a:gd name="T7" fmla="*/ 12 h 12"/>
                <a:gd name="T8" fmla="*/ 43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8"/>
                    <a:pt x="39" y="4"/>
                    <a:pt x="43" y="0"/>
                  </a:cubicBez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26">
              <a:extLst>
                <a:ext uri="{FF2B5EF4-FFF2-40B4-BE49-F238E27FC236}">
                  <a16:creationId xmlns:a16="http://schemas.microsoft.com/office/drawing/2014/main" id="{97EC96FD-2B7E-40C3-BD69-D9840E4ED0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7324" y="4534693"/>
              <a:ext cx="381000" cy="331788"/>
            </a:xfrm>
            <a:custGeom>
              <a:avLst/>
              <a:gdLst>
                <a:gd name="T0" fmla="*/ 184 w 192"/>
                <a:gd name="T1" fmla="*/ 132 h 166"/>
                <a:gd name="T2" fmla="*/ 129 w 192"/>
                <a:gd name="T3" fmla="*/ 92 h 166"/>
                <a:gd name="T4" fmla="*/ 125 w 192"/>
                <a:gd name="T5" fmla="*/ 90 h 166"/>
                <a:gd name="T6" fmla="*/ 121 w 192"/>
                <a:gd name="T7" fmla="*/ 43 h 166"/>
                <a:gd name="T8" fmla="*/ 41 w 192"/>
                <a:gd name="T9" fmla="*/ 15 h 166"/>
                <a:gd name="T10" fmla="*/ 15 w 192"/>
                <a:gd name="T11" fmla="*/ 96 h 166"/>
                <a:gd name="T12" fmla="*/ 95 w 192"/>
                <a:gd name="T13" fmla="*/ 124 h 166"/>
                <a:gd name="T14" fmla="*/ 105 w 192"/>
                <a:gd name="T15" fmla="*/ 118 h 166"/>
                <a:gd name="T16" fmla="*/ 108 w 192"/>
                <a:gd name="T17" fmla="*/ 121 h 166"/>
                <a:gd name="T18" fmla="*/ 163 w 192"/>
                <a:gd name="T19" fmla="*/ 161 h 166"/>
                <a:gd name="T20" fmla="*/ 184 w 192"/>
                <a:gd name="T21" fmla="*/ 157 h 166"/>
                <a:gd name="T22" fmla="*/ 188 w 192"/>
                <a:gd name="T23" fmla="*/ 153 h 166"/>
                <a:gd name="T24" fmla="*/ 184 w 192"/>
                <a:gd name="T25" fmla="*/ 132 h 166"/>
                <a:gd name="T26" fmla="*/ 87 w 192"/>
                <a:gd name="T27" fmla="*/ 107 h 166"/>
                <a:gd name="T28" fmla="*/ 32 w 192"/>
                <a:gd name="T29" fmla="*/ 88 h 166"/>
                <a:gd name="T30" fmla="*/ 49 w 192"/>
                <a:gd name="T31" fmla="*/ 32 h 166"/>
                <a:gd name="T32" fmla="*/ 104 w 192"/>
                <a:gd name="T33" fmla="*/ 52 h 166"/>
                <a:gd name="T34" fmla="*/ 87 w 192"/>
                <a:gd name="T35" fmla="*/ 10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66">
                  <a:moveTo>
                    <a:pt x="184" y="132"/>
                  </a:moveTo>
                  <a:cubicBezTo>
                    <a:pt x="129" y="92"/>
                    <a:pt x="129" y="92"/>
                    <a:pt x="129" y="92"/>
                  </a:cubicBezTo>
                  <a:cubicBezTo>
                    <a:pt x="128" y="91"/>
                    <a:pt x="126" y="90"/>
                    <a:pt x="125" y="90"/>
                  </a:cubicBezTo>
                  <a:cubicBezTo>
                    <a:pt x="130" y="75"/>
                    <a:pt x="129" y="58"/>
                    <a:pt x="121" y="43"/>
                  </a:cubicBezTo>
                  <a:cubicBezTo>
                    <a:pt x="106" y="13"/>
                    <a:pt x="70" y="0"/>
                    <a:pt x="41" y="15"/>
                  </a:cubicBezTo>
                  <a:cubicBezTo>
                    <a:pt x="11" y="30"/>
                    <a:pt x="0" y="66"/>
                    <a:pt x="15" y="96"/>
                  </a:cubicBezTo>
                  <a:cubicBezTo>
                    <a:pt x="30" y="126"/>
                    <a:pt x="66" y="139"/>
                    <a:pt x="95" y="124"/>
                  </a:cubicBezTo>
                  <a:cubicBezTo>
                    <a:pt x="99" y="122"/>
                    <a:pt x="102" y="120"/>
                    <a:pt x="105" y="118"/>
                  </a:cubicBezTo>
                  <a:cubicBezTo>
                    <a:pt x="106" y="119"/>
                    <a:pt x="107" y="120"/>
                    <a:pt x="108" y="121"/>
                  </a:cubicBezTo>
                  <a:cubicBezTo>
                    <a:pt x="163" y="161"/>
                    <a:pt x="163" y="161"/>
                    <a:pt x="163" y="161"/>
                  </a:cubicBezTo>
                  <a:cubicBezTo>
                    <a:pt x="170" y="166"/>
                    <a:pt x="179" y="164"/>
                    <a:pt x="184" y="157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92" y="146"/>
                    <a:pt x="191" y="137"/>
                    <a:pt x="184" y="132"/>
                  </a:cubicBezTo>
                  <a:close/>
                  <a:moveTo>
                    <a:pt x="87" y="107"/>
                  </a:moveTo>
                  <a:cubicBezTo>
                    <a:pt x="67" y="117"/>
                    <a:pt x="42" y="108"/>
                    <a:pt x="32" y="88"/>
                  </a:cubicBezTo>
                  <a:cubicBezTo>
                    <a:pt x="22" y="67"/>
                    <a:pt x="29" y="42"/>
                    <a:pt x="49" y="32"/>
                  </a:cubicBezTo>
                  <a:cubicBezTo>
                    <a:pt x="69" y="22"/>
                    <a:pt x="94" y="31"/>
                    <a:pt x="104" y="52"/>
                  </a:cubicBezTo>
                  <a:cubicBezTo>
                    <a:pt x="114" y="72"/>
                    <a:pt x="107" y="97"/>
                    <a:pt x="87" y="107"/>
                  </a:cubicBezTo>
                  <a:close/>
                </a:path>
              </a:pathLst>
            </a:custGeom>
            <a:solidFill>
              <a:srgbClr val="244C89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1834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36488" y="1469569"/>
            <a:ext cx="6515529" cy="2716040"/>
          </a:xfrm>
          <a:prstGeom prst="rect">
            <a:avLst/>
          </a:prstGeom>
          <a:blipFill dpi="0" rotWithShape="1">
            <a:blip r:embed="rId3"/>
            <a:srcRect/>
            <a:tile tx="-44831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TextBox 87"/>
          <p:cNvSpPr txBox="1"/>
          <p:nvPr/>
        </p:nvSpPr>
        <p:spPr>
          <a:xfrm>
            <a:off x="7952017" y="1469569"/>
            <a:ext cx="2823933" cy="2716040"/>
          </a:xfrm>
          <a:prstGeom prst="rect">
            <a:avLst/>
          </a:prstGeom>
          <a:solidFill>
            <a:srgbClr val="244C89"/>
          </a:solidFill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200" b="1" spc="300" dirty="0">
                <a:solidFill>
                  <a:schemeClr val="bg1"/>
                </a:solidFill>
                <a:cs typeface="+mn-ea"/>
                <a:sym typeface="+mn-lt"/>
              </a:rPr>
              <a:t>国内</a:t>
            </a:r>
            <a:endParaRPr lang="en-US" altLang="zh-CN" sz="2200" b="1" spc="3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200" b="1" spc="300" dirty="0">
                <a:solidFill>
                  <a:schemeClr val="bg1"/>
                </a:solidFill>
                <a:cs typeface="+mn-ea"/>
                <a:sym typeface="+mn-lt"/>
              </a:rPr>
              <a:t>研究现状</a:t>
            </a:r>
            <a:endParaRPr lang="en-US" altLang="zh-CN" sz="22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305269A-4025-4F79-8686-04B8320E2883}"/>
              </a:ext>
            </a:extLst>
          </p:cNvPr>
          <p:cNvGrpSpPr/>
          <p:nvPr/>
        </p:nvGrpSpPr>
        <p:grpSpPr>
          <a:xfrm>
            <a:off x="658813" y="258246"/>
            <a:ext cx="576262" cy="576262"/>
            <a:chOff x="416756" y="345952"/>
            <a:chExt cx="576262" cy="576262"/>
          </a:xfrm>
        </p:grpSpPr>
        <p:sp>
          <p:nvSpPr>
            <p:cNvPr id="8" name="圆角矩形 10">
              <a:extLst>
                <a:ext uri="{FF2B5EF4-FFF2-40B4-BE49-F238E27FC236}">
                  <a16:creationId xmlns:a16="http://schemas.microsoft.com/office/drawing/2014/main" id="{2424A0B0-A26E-4A5C-AE12-EB1049A09C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756" y="345952"/>
              <a:ext cx="576262" cy="576262"/>
            </a:xfrm>
            <a:prstGeom prst="roundRect">
              <a:avLst>
                <a:gd name="adj" fmla="val 16667"/>
              </a:avLst>
            </a:prstGeom>
            <a:solidFill>
              <a:srgbClr val="244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en-US" sz="1800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27">
              <a:extLst>
                <a:ext uri="{FF2B5EF4-FFF2-40B4-BE49-F238E27FC236}">
                  <a16:creationId xmlns:a16="http://schemas.microsoft.com/office/drawing/2014/main" id="{535316A2-79F0-4786-910C-3FC306D21F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762" y="466597"/>
              <a:ext cx="312249" cy="334972"/>
            </a:xfrm>
            <a:custGeom>
              <a:avLst/>
              <a:gdLst>
                <a:gd name="T0" fmla="*/ 2147483646 w 812"/>
                <a:gd name="T1" fmla="*/ 0 h 858"/>
                <a:gd name="T2" fmla="*/ 2147483646 w 812"/>
                <a:gd name="T3" fmla="*/ 2147483646 h 858"/>
                <a:gd name="T4" fmla="*/ 2147483646 w 812"/>
                <a:gd name="T5" fmla="*/ 2147483646 h 858"/>
                <a:gd name="T6" fmla="*/ 2147483646 w 812"/>
                <a:gd name="T7" fmla="*/ 2147483646 h 858"/>
                <a:gd name="T8" fmla="*/ 2147483646 w 812"/>
                <a:gd name="T9" fmla="*/ 2147483646 h 858"/>
                <a:gd name="T10" fmla="*/ 2147483646 w 812"/>
                <a:gd name="T11" fmla="*/ 2147483646 h 858"/>
                <a:gd name="T12" fmla="*/ 2147483646 w 812"/>
                <a:gd name="T13" fmla="*/ 2147483646 h 858"/>
                <a:gd name="T14" fmla="*/ 2147483646 w 812"/>
                <a:gd name="T15" fmla="*/ 2147483646 h 858"/>
                <a:gd name="T16" fmla="*/ 0 w 812"/>
                <a:gd name="T17" fmla="*/ 2147483646 h 858"/>
                <a:gd name="T18" fmla="*/ 2147483646 w 812"/>
                <a:gd name="T19" fmla="*/ 2147483646 h 858"/>
                <a:gd name="T20" fmla="*/ 2147483646 w 812"/>
                <a:gd name="T21" fmla="*/ 2147483646 h 858"/>
                <a:gd name="T22" fmla="*/ 2147483646 w 812"/>
                <a:gd name="T23" fmla="*/ 2147483646 h 858"/>
                <a:gd name="T24" fmla="*/ 2147483646 w 812"/>
                <a:gd name="T25" fmla="*/ 2147483646 h 858"/>
                <a:gd name="T26" fmla="*/ 2147483646 w 812"/>
                <a:gd name="T27" fmla="*/ 2147483646 h 858"/>
                <a:gd name="T28" fmla="*/ 2147483646 w 812"/>
                <a:gd name="T29" fmla="*/ 2147483646 h 858"/>
                <a:gd name="T30" fmla="*/ 2147483646 w 812"/>
                <a:gd name="T31" fmla="*/ 2147483646 h 858"/>
                <a:gd name="T32" fmla="*/ 2147483646 w 812"/>
                <a:gd name="T33" fmla="*/ 2147483646 h 858"/>
                <a:gd name="T34" fmla="*/ 2147483646 w 812"/>
                <a:gd name="T35" fmla="*/ 2147483646 h 858"/>
                <a:gd name="T36" fmla="*/ 2147483646 w 812"/>
                <a:gd name="T37" fmla="*/ 2147483646 h 858"/>
                <a:gd name="T38" fmla="*/ 2147483646 w 812"/>
                <a:gd name="T39" fmla="*/ 2147483646 h 858"/>
                <a:gd name="T40" fmla="*/ 2147483646 w 812"/>
                <a:gd name="T41" fmla="*/ 2147483646 h 858"/>
                <a:gd name="T42" fmla="*/ 2147483646 w 812"/>
                <a:gd name="T43" fmla="*/ 2147483646 h 858"/>
                <a:gd name="T44" fmla="*/ 2147483646 w 812"/>
                <a:gd name="T45" fmla="*/ 2147483646 h 858"/>
                <a:gd name="T46" fmla="*/ 2147483646 w 812"/>
                <a:gd name="T47" fmla="*/ 2147483646 h 858"/>
                <a:gd name="T48" fmla="*/ 2147483646 w 812"/>
                <a:gd name="T49" fmla="*/ 2147483646 h 858"/>
                <a:gd name="T50" fmla="*/ 2147483646 w 812"/>
                <a:gd name="T51" fmla="*/ 2147483646 h 858"/>
                <a:gd name="T52" fmla="*/ 2147483646 w 812"/>
                <a:gd name="T53" fmla="*/ 2147483646 h 858"/>
                <a:gd name="T54" fmla="*/ 2147483646 w 812"/>
                <a:gd name="T55" fmla="*/ 2147483646 h 858"/>
                <a:gd name="T56" fmla="*/ 2147483646 w 812"/>
                <a:gd name="T57" fmla="*/ 2147483646 h 858"/>
                <a:gd name="T58" fmla="*/ 2147483646 w 812"/>
                <a:gd name="T59" fmla="*/ 2147483646 h 858"/>
                <a:gd name="T60" fmla="*/ 2147483646 w 812"/>
                <a:gd name="T61" fmla="*/ 2147483646 h 858"/>
                <a:gd name="T62" fmla="*/ 2147483646 w 812"/>
                <a:gd name="T63" fmla="*/ 2147483646 h 858"/>
                <a:gd name="T64" fmla="*/ 2147483646 w 812"/>
                <a:gd name="T65" fmla="*/ 2147483646 h 858"/>
                <a:gd name="T66" fmla="*/ 2147483646 w 812"/>
                <a:gd name="T67" fmla="*/ 2147483646 h 858"/>
                <a:gd name="T68" fmla="*/ 2147483646 w 812"/>
                <a:gd name="T69" fmla="*/ 2147483646 h 8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812" h="858">
                  <a:moveTo>
                    <a:pt x="179" y="0"/>
                  </a:moveTo>
                  <a:lnTo>
                    <a:pt x="507" y="0"/>
                  </a:lnTo>
                  <a:cubicBezTo>
                    <a:pt x="569" y="0"/>
                    <a:pt x="620" y="51"/>
                    <a:pt x="620" y="113"/>
                  </a:cubicBezTo>
                  <a:lnTo>
                    <a:pt x="620" y="264"/>
                  </a:lnTo>
                  <a:cubicBezTo>
                    <a:pt x="584" y="292"/>
                    <a:pt x="563" y="318"/>
                    <a:pt x="535" y="356"/>
                  </a:cubicBezTo>
                  <a:lnTo>
                    <a:pt x="535" y="113"/>
                  </a:lnTo>
                  <a:cubicBezTo>
                    <a:pt x="535" y="98"/>
                    <a:pt x="522" y="85"/>
                    <a:pt x="507" y="85"/>
                  </a:cubicBezTo>
                  <a:lnTo>
                    <a:pt x="247" y="85"/>
                  </a:lnTo>
                  <a:lnTo>
                    <a:pt x="247" y="204"/>
                  </a:lnTo>
                  <a:cubicBezTo>
                    <a:pt x="247" y="216"/>
                    <a:pt x="237" y="226"/>
                    <a:pt x="225" y="226"/>
                  </a:cubicBezTo>
                  <a:lnTo>
                    <a:pt x="86" y="226"/>
                  </a:lnTo>
                  <a:lnTo>
                    <a:pt x="86" y="643"/>
                  </a:lnTo>
                  <a:cubicBezTo>
                    <a:pt x="86" y="658"/>
                    <a:pt x="98" y="670"/>
                    <a:pt x="113" y="670"/>
                  </a:cubicBezTo>
                  <a:lnTo>
                    <a:pt x="375" y="670"/>
                  </a:lnTo>
                  <a:cubicBezTo>
                    <a:pt x="366" y="699"/>
                    <a:pt x="358" y="727"/>
                    <a:pt x="353" y="756"/>
                  </a:cubicBezTo>
                  <a:lnTo>
                    <a:pt x="113" y="756"/>
                  </a:lnTo>
                  <a:cubicBezTo>
                    <a:pt x="51" y="756"/>
                    <a:pt x="0" y="705"/>
                    <a:pt x="0" y="643"/>
                  </a:cubicBezTo>
                  <a:lnTo>
                    <a:pt x="0" y="178"/>
                  </a:lnTo>
                  <a:lnTo>
                    <a:pt x="179" y="0"/>
                  </a:lnTo>
                  <a:close/>
                  <a:moveTo>
                    <a:pt x="721" y="277"/>
                  </a:moveTo>
                  <a:cubicBezTo>
                    <a:pt x="733" y="283"/>
                    <a:pt x="740" y="295"/>
                    <a:pt x="743" y="310"/>
                  </a:cubicBezTo>
                  <a:cubicBezTo>
                    <a:pt x="765" y="316"/>
                    <a:pt x="786" y="330"/>
                    <a:pt x="802" y="358"/>
                  </a:cubicBezTo>
                  <a:cubicBezTo>
                    <a:pt x="812" y="382"/>
                    <a:pt x="808" y="417"/>
                    <a:pt x="794" y="442"/>
                  </a:cubicBezTo>
                  <a:cubicBezTo>
                    <a:pt x="770" y="487"/>
                    <a:pt x="736" y="543"/>
                    <a:pt x="707" y="588"/>
                  </a:cubicBezTo>
                  <a:cubicBezTo>
                    <a:pt x="688" y="595"/>
                    <a:pt x="692" y="556"/>
                    <a:pt x="699" y="546"/>
                  </a:cubicBezTo>
                  <a:cubicBezTo>
                    <a:pt x="723" y="510"/>
                    <a:pt x="743" y="477"/>
                    <a:pt x="762" y="413"/>
                  </a:cubicBezTo>
                  <a:cubicBezTo>
                    <a:pt x="766" y="382"/>
                    <a:pt x="752" y="368"/>
                    <a:pt x="743" y="355"/>
                  </a:cubicBezTo>
                  <a:cubicBezTo>
                    <a:pt x="742" y="358"/>
                    <a:pt x="742" y="360"/>
                    <a:pt x="741" y="363"/>
                  </a:cubicBezTo>
                  <a:cubicBezTo>
                    <a:pt x="723" y="355"/>
                    <a:pt x="706" y="346"/>
                    <a:pt x="688" y="337"/>
                  </a:cubicBezTo>
                  <a:cubicBezTo>
                    <a:pt x="670" y="327"/>
                    <a:pt x="653" y="314"/>
                    <a:pt x="636" y="302"/>
                  </a:cubicBezTo>
                  <a:cubicBezTo>
                    <a:pt x="669" y="274"/>
                    <a:pt x="698" y="264"/>
                    <a:pt x="721" y="277"/>
                  </a:cubicBezTo>
                  <a:close/>
                  <a:moveTo>
                    <a:pt x="734" y="395"/>
                  </a:moveTo>
                  <a:cubicBezTo>
                    <a:pt x="719" y="445"/>
                    <a:pt x="690" y="508"/>
                    <a:pt x="649" y="579"/>
                  </a:cubicBezTo>
                  <a:cubicBezTo>
                    <a:pt x="628" y="615"/>
                    <a:pt x="604" y="650"/>
                    <a:pt x="580" y="681"/>
                  </a:cubicBezTo>
                  <a:cubicBezTo>
                    <a:pt x="557" y="670"/>
                    <a:pt x="535" y="658"/>
                    <a:pt x="512" y="646"/>
                  </a:cubicBezTo>
                  <a:cubicBezTo>
                    <a:pt x="488" y="633"/>
                    <a:pt x="465" y="617"/>
                    <a:pt x="442" y="601"/>
                  </a:cubicBezTo>
                  <a:cubicBezTo>
                    <a:pt x="457" y="565"/>
                    <a:pt x="475" y="527"/>
                    <a:pt x="496" y="491"/>
                  </a:cubicBezTo>
                  <a:cubicBezTo>
                    <a:pt x="536" y="420"/>
                    <a:pt x="576" y="363"/>
                    <a:pt x="612" y="325"/>
                  </a:cubicBezTo>
                  <a:cubicBezTo>
                    <a:pt x="631" y="338"/>
                    <a:pt x="650" y="351"/>
                    <a:pt x="671" y="363"/>
                  </a:cubicBezTo>
                  <a:cubicBezTo>
                    <a:pt x="691" y="375"/>
                    <a:pt x="712" y="384"/>
                    <a:pt x="734" y="395"/>
                  </a:cubicBezTo>
                  <a:close/>
                  <a:moveTo>
                    <a:pt x="560" y="707"/>
                  </a:moveTo>
                  <a:cubicBezTo>
                    <a:pt x="486" y="797"/>
                    <a:pt x="410" y="858"/>
                    <a:pt x="392" y="848"/>
                  </a:cubicBezTo>
                  <a:cubicBezTo>
                    <a:pt x="375" y="838"/>
                    <a:pt x="389" y="742"/>
                    <a:pt x="430" y="632"/>
                  </a:cubicBezTo>
                  <a:cubicBezTo>
                    <a:pt x="451" y="645"/>
                    <a:pt x="472" y="659"/>
                    <a:pt x="494" y="672"/>
                  </a:cubicBezTo>
                  <a:cubicBezTo>
                    <a:pt x="516" y="685"/>
                    <a:pt x="538" y="695"/>
                    <a:pt x="560" y="707"/>
                  </a:cubicBezTo>
                  <a:close/>
                  <a:moveTo>
                    <a:pt x="294" y="149"/>
                  </a:moveTo>
                  <a:lnTo>
                    <a:pt x="482" y="149"/>
                  </a:lnTo>
                  <a:lnTo>
                    <a:pt x="482" y="193"/>
                  </a:lnTo>
                  <a:lnTo>
                    <a:pt x="294" y="193"/>
                  </a:lnTo>
                  <a:lnTo>
                    <a:pt x="294" y="149"/>
                  </a:lnTo>
                  <a:close/>
                  <a:moveTo>
                    <a:pt x="148" y="437"/>
                  </a:moveTo>
                  <a:lnTo>
                    <a:pt x="258" y="437"/>
                  </a:lnTo>
                  <a:lnTo>
                    <a:pt x="258" y="480"/>
                  </a:lnTo>
                  <a:lnTo>
                    <a:pt x="148" y="480"/>
                  </a:lnTo>
                  <a:lnTo>
                    <a:pt x="148" y="437"/>
                  </a:lnTo>
                  <a:close/>
                  <a:moveTo>
                    <a:pt x="148" y="337"/>
                  </a:moveTo>
                  <a:lnTo>
                    <a:pt x="482" y="337"/>
                  </a:lnTo>
                  <a:lnTo>
                    <a:pt x="482" y="381"/>
                  </a:lnTo>
                  <a:lnTo>
                    <a:pt x="148" y="381"/>
                  </a:lnTo>
                  <a:lnTo>
                    <a:pt x="148" y="337"/>
                  </a:lnTo>
                  <a:close/>
                  <a:moveTo>
                    <a:pt x="148" y="245"/>
                  </a:moveTo>
                  <a:lnTo>
                    <a:pt x="482" y="245"/>
                  </a:lnTo>
                  <a:lnTo>
                    <a:pt x="482" y="288"/>
                  </a:lnTo>
                  <a:lnTo>
                    <a:pt x="148" y="288"/>
                  </a:lnTo>
                  <a:lnTo>
                    <a:pt x="148" y="245"/>
                  </a:lnTo>
                  <a:close/>
                  <a:moveTo>
                    <a:pt x="111" y="187"/>
                  </a:moveTo>
                  <a:lnTo>
                    <a:pt x="193" y="187"/>
                  </a:lnTo>
                  <a:cubicBezTo>
                    <a:pt x="201" y="187"/>
                    <a:pt x="208" y="181"/>
                    <a:pt x="208" y="173"/>
                  </a:cubicBezTo>
                  <a:lnTo>
                    <a:pt x="208" y="91"/>
                  </a:lnTo>
                  <a:lnTo>
                    <a:pt x="111" y="1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TextBox 59">
            <a:extLst>
              <a:ext uri="{FF2B5EF4-FFF2-40B4-BE49-F238E27FC236}">
                <a16:creationId xmlns:a16="http://schemas.microsoft.com/office/drawing/2014/main" id="{86D089A6-16AB-49BC-A047-AED384D58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054" y="264177"/>
            <a:ext cx="2940050" cy="509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选题背景及意义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D87C328-D647-4E76-B5B3-5807C393C3E3}"/>
              </a:ext>
            </a:extLst>
          </p:cNvPr>
          <p:cNvGrpSpPr/>
          <p:nvPr/>
        </p:nvGrpSpPr>
        <p:grpSpPr>
          <a:xfrm>
            <a:off x="1421503" y="801950"/>
            <a:ext cx="4171536" cy="45719"/>
            <a:chOff x="6956001" y="1968700"/>
            <a:chExt cx="4171536" cy="45719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3D5FD92-00DE-45BA-A973-C7A7606EF97E}"/>
                </a:ext>
              </a:extLst>
            </p:cNvPr>
            <p:cNvCxnSpPr/>
            <p:nvPr/>
          </p:nvCxnSpPr>
          <p:spPr>
            <a:xfrm flipH="1">
              <a:off x="6970986" y="2009999"/>
              <a:ext cx="4156551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FB2B552-275B-4E20-A86C-69BFBAC5AC17}"/>
                </a:ext>
              </a:extLst>
            </p:cNvPr>
            <p:cNvSpPr/>
            <p:nvPr/>
          </p:nvSpPr>
          <p:spPr>
            <a:xfrm flipH="1">
              <a:off x="6956001" y="1968700"/>
              <a:ext cx="950535" cy="45719"/>
            </a:xfrm>
            <a:prstGeom prst="rect">
              <a:avLst/>
            </a:prstGeom>
            <a:solidFill>
              <a:srgbClr val="244C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943">
                <a:lnSpc>
                  <a:spcPct val="120000"/>
                </a:lnSpc>
                <a:defRPr/>
              </a:pPr>
              <a:endParaRPr lang="zh-CN" altLang="en-US" sz="1799" kern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5F7E4FC-9377-4DAC-AD0D-74F24B7523C0}"/>
              </a:ext>
            </a:extLst>
          </p:cNvPr>
          <p:cNvGrpSpPr/>
          <p:nvPr/>
        </p:nvGrpSpPr>
        <p:grpSpPr>
          <a:xfrm>
            <a:off x="1457698" y="4452651"/>
            <a:ext cx="9285183" cy="969413"/>
            <a:chOff x="1457698" y="1465891"/>
            <a:chExt cx="9285183" cy="969413"/>
          </a:xfrm>
        </p:grpSpPr>
        <p:sp>
          <p:nvSpPr>
            <p:cNvPr id="3" name="TextBox 41"/>
            <p:cNvSpPr txBox="1"/>
            <p:nvPr/>
          </p:nvSpPr>
          <p:spPr>
            <a:xfrm>
              <a:off x="1457698" y="1465891"/>
              <a:ext cx="9285183" cy="430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41">
              <a:extLst>
                <a:ext uri="{FF2B5EF4-FFF2-40B4-BE49-F238E27FC236}">
                  <a16:creationId xmlns:a16="http://schemas.microsoft.com/office/drawing/2014/main" id="{5CF0D472-A1C2-4EB0-8BBA-4541C6F0F253}"/>
                </a:ext>
              </a:extLst>
            </p:cNvPr>
            <p:cNvSpPr txBox="1"/>
            <p:nvPr/>
          </p:nvSpPr>
          <p:spPr>
            <a:xfrm>
              <a:off x="1457698" y="2004930"/>
              <a:ext cx="9285183" cy="430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84726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4543972" y="2160588"/>
            <a:ext cx="1440160" cy="1440160"/>
            <a:chOff x="4066364" y="1514966"/>
            <a:chExt cx="1757290" cy="1757290"/>
          </a:xfrm>
        </p:grpSpPr>
        <p:sp>
          <p:nvSpPr>
            <p:cNvPr id="85" name="泪滴形 84"/>
            <p:cNvSpPr/>
            <p:nvPr/>
          </p:nvSpPr>
          <p:spPr>
            <a:xfrm flipH="1">
              <a:off x="4066364" y="1514966"/>
              <a:ext cx="1757290" cy="1757290"/>
            </a:xfrm>
            <a:prstGeom prst="teardrop">
              <a:avLst/>
            </a:prstGeom>
            <a:solidFill>
              <a:srgbClr val="244C89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Oval 6"/>
            <p:cNvSpPr>
              <a:spLocks noChangeArrowheads="1"/>
            </p:cNvSpPr>
            <p:nvPr/>
          </p:nvSpPr>
          <p:spPr bwMode="auto">
            <a:xfrm>
              <a:off x="4536212" y="1954485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4613791" y="2037020"/>
              <a:ext cx="667385" cy="60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220041" y="2160588"/>
            <a:ext cx="1440160" cy="1440160"/>
            <a:chOff x="6027167" y="1514966"/>
            <a:chExt cx="1757290" cy="1757290"/>
          </a:xfrm>
        </p:grpSpPr>
        <p:sp>
          <p:nvSpPr>
            <p:cNvPr id="89" name="泪滴形 88"/>
            <p:cNvSpPr/>
            <p:nvPr/>
          </p:nvSpPr>
          <p:spPr>
            <a:xfrm>
              <a:off x="6027167" y="1514966"/>
              <a:ext cx="1757290" cy="1757290"/>
            </a:xfrm>
            <a:prstGeom prst="teardrop">
              <a:avLst/>
            </a:prstGeom>
            <a:solidFill>
              <a:srgbClr val="244C89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0" name="Oval 6"/>
            <p:cNvSpPr>
              <a:spLocks noChangeArrowheads="1"/>
            </p:cNvSpPr>
            <p:nvPr/>
          </p:nvSpPr>
          <p:spPr bwMode="auto">
            <a:xfrm>
              <a:off x="6541475" y="1954485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6602838" y="2037020"/>
              <a:ext cx="667385" cy="60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543972" y="3834469"/>
            <a:ext cx="1440160" cy="1440160"/>
            <a:chOff x="4066364" y="3439143"/>
            <a:chExt cx="1757290" cy="1757290"/>
          </a:xfrm>
        </p:grpSpPr>
        <p:sp>
          <p:nvSpPr>
            <p:cNvPr id="93" name="泪滴形 92"/>
            <p:cNvSpPr/>
            <p:nvPr/>
          </p:nvSpPr>
          <p:spPr>
            <a:xfrm flipH="1" flipV="1">
              <a:off x="4066364" y="3439143"/>
              <a:ext cx="1757290" cy="1757290"/>
            </a:xfrm>
            <a:prstGeom prst="teardrop">
              <a:avLst/>
            </a:prstGeom>
            <a:solidFill>
              <a:srgbClr val="244C89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Oval 6"/>
            <p:cNvSpPr>
              <a:spLocks noChangeArrowheads="1"/>
            </p:cNvSpPr>
            <p:nvPr/>
          </p:nvSpPr>
          <p:spPr bwMode="auto">
            <a:xfrm>
              <a:off x="4536212" y="3927664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4600838" y="4010198"/>
              <a:ext cx="667385" cy="60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220041" y="3834469"/>
            <a:ext cx="1440160" cy="1440160"/>
            <a:chOff x="6027167" y="3439143"/>
            <a:chExt cx="1757290" cy="1757290"/>
          </a:xfrm>
        </p:grpSpPr>
        <p:sp>
          <p:nvSpPr>
            <p:cNvPr id="97" name="泪滴形 96"/>
            <p:cNvSpPr/>
            <p:nvPr/>
          </p:nvSpPr>
          <p:spPr>
            <a:xfrm flipV="1">
              <a:off x="6027167" y="3439143"/>
              <a:ext cx="1757290" cy="1757290"/>
            </a:xfrm>
            <a:prstGeom prst="teardrop">
              <a:avLst/>
            </a:prstGeom>
            <a:solidFill>
              <a:srgbClr val="244C89"/>
            </a:soli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Oval 6"/>
            <p:cNvSpPr>
              <a:spLocks noChangeArrowheads="1"/>
            </p:cNvSpPr>
            <p:nvPr/>
          </p:nvSpPr>
          <p:spPr bwMode="auto">
            <a:xfrm>
              <a:off x="6541475" y="3927664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6593735" y="4010198"/>
              <a:ext cx="667385" cy="60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339054" y="2126779"/>
            <a:ext cx="2847066" cy="1118352"/>
            <a:chOff x="1085997" y="1378199"/>
            <a:chExt cx="2829085" cy="1118352"/>
          </a:xfrm>
        </p:grpSpPr>
        <p:sp>
          <p:nvSpPr>
            <p:cNvPr id="101" name="TextBox 52"/>
            <p:cNvSpPr txBox="1"/>
            <p:nvPr/>
          </p:nvSpPr>
          <p:spPr>
            <a:xfrm>
              <a:off x="1460089" y="1378199"/>
              <a:ext cx="2435826" cy="4054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b="1" dirty="0">
                  <a:solidFill>
                    <a:srgbClr val="313D51"/>
                  </a:solidFill>
                  <a:cs typeface="+mn-ea"/>
                  <a:sym typeface="+mn-lt"/>
                </a:rPr>
                <a:t>添加您的标题</a:t>
              </a:r>
              <a:endParaRPr lang="en-US" altLang="zh-CN" b="1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102" name="TextBox 53"/>
            <p:cNvSpPr txBox="1"/>
            <p:nvPr/>
          </p:nvSpPr>
          <p:spPr>
            <a:xfrm>
              <a:off x="1085997" y="1752245"/>
              <a:ext cx="2829085" cy="744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908500" y="2126779"/>
            <a:ext cx="2991072" cy="1118352"/>
            <a:chOff x="7879058" y="1378199"/>
            <a:chExt cx="2693559" cy="1118352"/>
          </a:xfrm>
        </p:grpSpPr>
        <p:sp>
          <p:nvSpPr>
            <p:cNvPr id="104" name="TextBox 52"/>
            <p:cNvSpPr txBox="1"/>
            <p:nvPr/>
          </p:nvSpPr>
          <p:spPr>
            <a:xfrm>
              <a:off x="7879058" y="1378199"/>
              <a:ext cx="2023219" cy="4054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b="1" dirty="0">
                  <a:solidFill>
                    <a:srgbClr val="313D51"/>
                  </a:solidFill>
                  <a:cs typeface="+mn-ea"/>
                  <a:sym typeface="+mn-lt"/>
                </a:rPr>
                <a:t>添加您的标题</a:t>
              </a:r>
              <a:endParaRPr lang="en-US" altLang="zh-CN" b="1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105" name="TextBox 53"/>
            <p:cNvSpPr txBox="1"/>
            <p:nvPr/>
          </p:nvSpPr>
          <p:spPr>
            <a:xfrm>
              <a:off x="7892156" y="1752245"/>
              <a:ext cx="2680461" cy="744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416049" y="4103342"/>
            <a:ext cx="2770070" cy="1118352"/>
            <a:chOff x="1162505" y="4025146"/>
            <a:chExt cx="2752577" cy="1118352"/>
          </a:xfrm>
        </p:grpSpPr>
        <p:sp>
          <p:nvSpPr>
            <p:cNvPr id="107" name="TextBox 52"/>
            <p:cNvSpPr txBox="1"/>
            <p:nvPr/>
          </p:nvSpPr>
          <p:spPr>
            <a:xfrm>
              <a:off x="1828450" y="4025146"/>
              <a:ext cx="2076422" cy="4054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b="1" dirty="0">
                  <a:solidFill>
                    <a:srgbClr val="313D51"/>
                  </a:solidFill>
                  <a:cs typeface="+mn-ea"/>
                  <a:sym typeface="+mn-lt"/>
                </a:rPr>
                <a:t>添加您的标题</a:t>
              </a:r>
              <a:endParaRPr lang="en-US" altLang="zh-CN" b="1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108" name="TextBox 53"/>
            <p:cNvSpPr txBox="1"/>
            <p:nvPr/>
          </p:nvSpPr>
          <p:spPr>
            <a:xfrm>
              <a:off x="1162505" y="4399192"/>
              <a:ext cx="2752577" cy="744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962288" y="4103342"/>
            <a:ext cx="2937283" cy="1118352"/>
            <a:chOff x="7879058" y="4025146"/>
            <a:chExt cx="2645121" cy="1118352"/>
          </a:xfrm>
        </p:grpSpPr>
        <p:sp>
          <p:nvSpPr>
            <p:cNvPr id="110" name="TextBox 52"/>
            <p:cNvSpPr txBox="1"/>
            <p:nvPr/>
          </p:nvSpPr>
          <p:spPr>
            <a:xfrm>
              <a:off x="7879058" y="4025146"/>
              <a:ext cx="1974779" cy="4054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b="1" dirty="0">
                  <a:solidFill>
                    <a:srgbClr val="313D51"/>
                  </a:solidFill>
                  <a:cs typeface="+mn-ea"/>
                  <a:sym typeface="+mn-lt"/>
                </a:rPr>
                <a:t>添加您的标题</a:t>
              </a:r>
              <a:endParaRPr lang="en-US" altLang="zh-CN" b="1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111" name="TextBox 53"/>
            <p:cNvSpPr txBox="1"/>
            <p:nvPr/>
          </p:nvSpPr>
          <p:spPr>
            <a:xfrm>
              <a:off x="7892158" y="4399192"/>
              <a:ext cx="2632021" cy="744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47DA81B-1652-4936-A5E0-63DA1AAC8879}"/>
              </a:ext>
            </a:extLst>
          </p:cNvPr>
          <p:cNvGrpSpPr/>
          <p:nvPr/>
        </p:nvGrpSpPr>
        <p:grpSpPr>
          <a:xfrm>
            <a:off x="658813" y="258246"/>
            <a:ext cx="576262" cy="576262"/>
            <a:chOff x="416756" y="345952"/>
            <a:chExt cx="576262" cy="576262"/>
          </a:xfrm>
        </p:grpSpPr>
        <p:sp>
          <p:nvSpPr>
            <p:cNvPr id="32" name="圆角矩形 10">
              <a:extLst>
                <a:ext uri="{FF2B5EF4-FFF2-40B4-BE49-F238E27FC236}">
                  <a16:creationId xmlns:a16="http://schemas.microsoft.com/office/drawing/2014/main" id="{304C642F-3BF8-4C37-AC7D-EB6AC1788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756" y="345952"/>
              <a:ext cx="576262" cy="576262"/>
            </a:xfrm>
            <a:prstGeom prst="roundRect">
              <a:avLst>
                <a:gd name="adj" fmla="val 16667"/>
              </a:avLst>
            </a:prstGeom>
            <a:solidFill>
              <a:srgbClr val="244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en-US" sz="1800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CB6F18C0-3AEB-4C15-A276-F93E588A29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762" y="466597"/>
              <a:ext cx="312249" cy="334972"/>
            </a:xfrm>
            <a:custGeom>
              <a:avLst/>
              <a:gdLst>
                <a:gd name="T0" fmla="*/ 2147483646 w 812"/>
                <a:gd name="T1" fmla="*/ 0 h 858"/>
                <a:gd name="T2" fmla="*/ 2147483646 w 812"/>
                <a:gd name="T3" fmla="*/ 2147483646 h 858"/>
                <a:gd name="T4" fmla="*/ 2147483646 w 812"/>
                <a:gd name="T5" fmla="*/ 2147483646 h 858"/>
                <a:gd name="T6" fmla="*/ 2147483646 w 812"/>
                <a:gd name="T7" fmla="*/ 2147483646 h 858"/>
                <a:gd name="T8" fmla="*/ 2147483646 w 812"/>
                <a:gd name="T9" fmla="*/ 2147483646 h 858"/>
                <a:gd name="T10" fmla="*/ 2147483646 w 812"/>
                <a:gd name="T11" fmla="*/ 2147483646 h 858"/>
                <a:gd name="T12" fmla="*/ 2147483646 w 812"/>
                <a:gd name="T13" fmla="*/ 2147483646 h 858"/>
                <a:gd name="T14" fmla="*/ 2147483646 w 812"/>
                <a:gd name="T15" fmla="*/ 2147483646 h 858"/>
                <a:gd name="T16" fmla="*/ 0 w 812"/>
                <a:gd name="T17" fmla="*/ 2147483646 h 858"/>
                <a:gd name="T18" fmla="*/ 2147483646 w 812"/>
                <a:gd name="T19" fmla="*/ 2147483646 h 858"/>
                <a:gd name="T20" fmla="*/ 2147483646 w 812"/>
                <a:gd name="T21" fmla="*/ 2147483646 h 858"/>
                <a:gd name="T22" fmla="*/ 2147483646 w 812"/>
                <a:gd name="T23" fmla="*/ 2147483646 h 858"/>
                <a:gd name="T24" fmla="*/ 2147483646 w 812"/>
                <a:gd name="T25" fmla="*/ 2147483646 h 858"/>
                <a:gd name="T26" fmla="*/ 2147483646 w 812"/>
                <a:gd name="T27" fmla="*/ 2147483646 h 858"/>
                <a:gd name="T28" fmla="*/ 2147483646 w 812"/>
                <a:gd name="T29" fmla="*/ 2147483646 h 858"/>
                <a:gd name="T30" fmla="*/ 2147483646 w 812"/>
                <a:gd name="T31" fmla="*/ 2147483646 h 858"/>
                <a:gd name="T32" fmla="*/ 2147483646 w 812"/>
                <a:gd name="T33" fmla="*/ 2147483646 h 858"/>
                <a:gd name="T34" fmla="*/ 2147483646 w 812"/>
                <a:gd name="T35" fmla="*/ 2147483646 h 858"/>
                <a:gd name="T36" fmla="*/ 2147483646 w 812"/>
                <a:gd name="T37" fmla="*/ 2147483646 h 858"/>
                <a:gd name="T38" fmla="*/ 2147483646 w 812"/>
                <a:gd name="T39" fmla="*/ 2147483646 h 858"/>
                <a:gd name="T40" fmla="*/ 2147483646 w 812"/>
                <a:gd name="T41" fmla="*/ 2147483646 h 858"/>
                <a:gd name="T42" fmla="*/ 2147483646 w 812"/>
                <a:gd name="T43" fmla="*/ 2147483646 h 858"/>
                <a:gd name="T44" fmla="*/ 2147483646 w 812"/>
                <a:gd name="T45" fmla="*/ 2147483646 h 858"/>
                <a:gd name="T46" fmla="*/ 2147483646 w 812"/>
                <a:gd name="T47" fmla="*/ 2147483646 h 858"/>
                <a:gd name="T48" fmla="*/ 2147483646 w 812"/>
                <a:gd name="T49" fmla="*/ 2147483646 h 858"/>
                <a:gd name="T50" fmla="*/ 2147483646 w 812"/>
                <a:gd name="T51" fmla="*/ 2147483646 h 858"/>
                <a:gd name="T52" fmla="*/ 2147483646 w 812"/>
                <a:gd name="T53" fmla="*/ 2147483646 h 858"/>
                <a:gd name="T54" fmla="*/ 2147483646 w 812"/>
                <a:gd name="T55" fmla="*/ 2147483646 h 858"/>
                <a:gd name="T56" fmla="*/ 2147483646 w 812"/>
                <a:gd name="T57" fmla="*/ 2147483646 h 858"/>
                <a:gd name="T58" fmla="*/ 2147483646 w 812"/>
                <a:gd name="T59" fmla="*/ 2147483646 h 858"/>
                <a:gd name="T60" fmla="*/ 2147483646 w 812"/>
                <a:gd name="T61" fmla="*/ 2147483646 h 858"/>
                <a:gd name="T62" fmla="*/ 2147483646 w 812"/>
                <a:gd name="T63" fmla="*/ 2147483646 h 858"/>
                <a:gd name="T64" fmla="*/ 2147483646 w 812"/>
                <a:gd name="T65" fmla="*/ 2147483646 h 858"/>
                <a:gd name="T66" fmla="*/ 2147483646 w 812"/>
                <a:gd name="T67" fmla="*/ 2147483646 h 858"/>
                <a:gd name="T68" fmla="*/ 2147483646 w 812"/>
                <a:gd name="T69" fmla="*/ 2147483646 h 8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812" h="858">
                  <a:moveTo>
                    <a:pt x="179" y="0"/>
                  </a:moveTo>
                  <a:lnTo>
                    <a:pt x="507" y="0"/>
                  </a:lnTo>
                  <a:cubicBezTo>
                    <a:pt x="569" y="0"/>
                    <a:pt x="620" y="51"/>
                    <a:pt x="620" y="113"/>
                  </a:cubicBezTo>
                  <a:lnTo>
                    <a:pt x="620" y="264"/>
                  </a:lnTo>
                  <a:cubicBezTo>
                    <a:pt x="584" y="292"/>
                    <a:pt x="563" y="318"/>
                    <a:pt x="535" y="356"/>
                  </a:cubicBezTo>
                  <a:lnTo>
                    <a:pt x="535" y="113"/>
                  </a:lnTo>
                  <a:cubicBezTo>
                    <a:pt x="535" y="98"/>
                    <a:pt x="522" y="85"/>
                    <a:pt x="507" y="85"/>
                  </a:cubicBezTo>
                  <a:lnTo>
                    <a:pt x="247" y="85"/>
                  </a:lnTo>
                  <a:lnTo>
                    <a:pt x="247" y="204"/>
                  </a:lnTo>
                  <a:cubicBezTo>
                    <a:pt x="247" y="216"/>
                    <a:pt x="237" y="226"/>
                    <a:pt x="225" y="226"/>
                  </a:cubicBezTo>
                  <a:lnTo>
                    <a:pt x="86" y="226"/>
                  </a:lnTo>
                  <a:lnTo>
                    <a:pt x="86" y="643"/>
                  </a:lnTo>
                  <a:cubicBezTo>
                    <a:pt x="86" y="658"/>
                    <a:pt x="98" y="670"/>
                    <a:pt x="113" y="670"/>
                  </a:cubicBezTo>
                  <a:lnTo>
                    <a:pt x="375" y="670"/>
                  </a:lnTo>
                  <a:cubicBezTo>
                    <a:pt x="366" y="699"/>
                    <a:pt x="358" y="727"/>
                    <a:pt x="353" y="756"/>
                  </a:cubicBezTo>
                  <a:lnTo>
                    <a:pt x="113" y="756"/>
                  </a:lnTo>
                  <a:cubicBezTo>
                    <a:pt x="51" y="756"/>
                    <a:pt x="0" y="705"/>
                    <a:pt x="0" y="643"/>
                  </a:cubicBezTo>
                  <a:lnTo>
                    <a:pt x="0" y="178"/>
                  </a:lnTo>
                  <a:lnTo>
                    <a:pt x="179" y="0"/>
                  </a:lnTo>
                  <a:close/>
                  <a:moveTo>
                    <a:pt x="721" y="277"/>
                  </a:moveTo>
                  <a:cubicBezTo>
                    <a:pt x="733" y="283"/>
                    <a:pt x="740" y="295"/>
                    <a:pt x="743" y="310"/>
                  </a:cubicBezTo>
                  <a:cubicBezTo>
                    <a:pt x="765" y="316"/>
                    <a:pt x="786" y="330"/>
                    <a:pt x="802" y="358"/>
                  </a:cubicBezTo>
                  <a:cubicBezTo>
                    <a:pt x="812" y="382"/>
                    <a:pt x="808" y="417"/>
                    <a:pt x="794" y="442"/>
                  </a:cubicBezTo>
                  <a:cubicBezTo>
                    <a:pt x="770" y="487"/>
                    <a:pt x="736" y="543"/>
                    <a:pt x="707" y="588"/>
                  </a:cubicBezTo>
                  <a:cubicBezTo>
                    <a:pt x="688" y="595"/>
                    <a:pt x="692" y="556"/>
                    <a:pt x="699" y="546"/>
                  </a:cubicBezTo>
                  <a:cubicBezTo>
                    <a:pt x="723" y="510"/>
                    <a:pt x="743" y="477"/>
                    <a:pt x="762" y="413"/>
                  </a:cubicBezTo>
                  <a:cubicBezTo>
                    <a:pt x="766" y="382"/>
                    <a:pt x="752" y="368"/>
                    <a:pt x="743" y="355"/>
                  </a:cubicBezTo>
                  <a:cubicBezTo>
                    <a:pt x="742" y="358"/>
                    <a:pt x="742" y="360"/>
                    <a:pt x="741" y="363"/>
                  </a:cubicBezTo>
                  <a:cubicBezTo>
                    <a:pt x="723" y="355"/>
                    <a:pt x="706" y="346"/>
                    <a:pt x="688" y="337"/>
                  </a:cubicBezTo>
                  <a:cubicBezTo>
                    <a:pt x="670" y="327"/>
                    <a:pt x="653" y="314"/>
                    <a:pt x="636" y="302"/>
                  </a:cubicBezTo>
                  <a:cubicBezTo>
                    <a:pt x="669" y="274"/>
                    <a:pt x="698" y="264"/>
                    <a:pt x="721" y="277"/>
                  </a:cubicBezTo>
                  <a:close/>
                  <a:moveTo>
                    <a:pt x="734" y="395"/>
                  </a:moveTo>
                  <a:cubicBezTo>
                    <a:pt x="719" y="445"/>
                    <a:pt x="690" y="508"/>
                    <a:pt x="649" y="579"/>
                  </a:cubicBezTo>
                  <a:cubicBezTo>
                    <a:pt x="628" y="615"/>
                    <a:pt x="604" y="650"/>
                    <a:pt x="580" y="681"/>
                  </a:cubicBezTo>
                  <a:cubicBezTo>
                    <a:pt x="557" y="670"/>
                    <a:pt x="535" y="658"/>
                    <a:pt x="512" y="646"/>
                  </a:cubicBezTo>
                  <a:cubicBezTo>
                    <a:pt x="488" y="633"/>
                    <a:pt x="465" y="617"/>
                    <a:pt x="442" y="601"/>
                  </a:cubicBezTo>
                  <a:cubicBezTo>
                    <a:pt x="457" y="565"/>
                    <a:pt x="475" y="527"/>
                    <a:pt x="496" y="491"/>
                  </a:cubicBezTo>
                  <a:cubicBezTo>
                    <a:pt x="536" y="420"/>
                    <a:pt x="576" y="363"/>
                    <a:pt x="612" y="325"/>
                  </a:cubicBezTo>
                  <a:cubicBezTo>
                    <a:pt x="631" y="338"/>
                    <a:pt x="650" y="351"/>
                    <a:pt x="671" y="363"/>
                  </a:cubicBezTo>
                  <a:cubicBezTo>
                    <a:pt x="691" y="375"/>
                    <a:pt x="712" y="384"/>
                    <a:pt x="734" y="395"/>
                  </a:cubicBezTo>
                  <a:close/>
                  <a:moveTo>
                    <a:pt x="560" y="707"/>
                  </a:moveTo>
                  <a:cubicBezTo>
                    <a:pt x="486" y="797"/>
                    <a:pt x="410" y="858"/>
                    <a:pt x="392" y="848"/>
                  </a:cubicBezTo>
                  <a:cubicBezTo>
                    <a:pt x="375" y="838"/>
                    <a:pt x="389" y="742"/>
                    <a:pt x="430" y="632"/>
                  </a:cubicBezTo>
                  <a:cubicBezTo>
                    <a:pt x="451" y="645"/>
                    <a:pt x="472" y="659"/>
                    <a:pt x="494" y="672"/>
                  </a:cubicBezTo>
                  <a:cubicBezTo>
                    <a:pt x="516" y="685"/>
                    <a:pt x="538" y="695"/>
                    <a:pt x="560" y="707"/>
                  </a:cubicBezTo>
                  <a:close/>
                  <a:moveTo>
                    <a:pt x="294" y="149"/>
                  </a:moveTo>
                  <a:lnTo>
                    <a:pt x="482" y="149"/>
                  </a:lnTo>
                  <a:lnTo>
                    <a:pt x="482" y="193"/>
                  </a:lnTo>
                  <a:lnTo>
                    <a:pt x="294" y="193"/>
                  </a:lnTo>
                  <a:lnTo>
                    <a:pt x="294" y="149"/>
                  </a:lnTo>
                  <a:close/>
                  <a:moveTo>
                    <a:pt x="148" y="437"/>
                  </a:moveTo>
                  <a:lnTo>
                    <a:pt x="258" y="437"/>
                  </a:lnTo>
                  <a:lnTo>
                    <a:pt x="258" y="480"/>
                  </a:lnTo>
                  <a:lnTo>
                    <a:pt x="148" y="480"/>
                  </a:lnTo>
                  <a:lnTo>
                    <a:pt x="148" y="437"/>
                  </a:lnTo>
                  <a:close/>
                  <a:moveTo>
                    <a:pt x="148" y="337"/>
                  </a:moveTo>
                  <a:lnTo>
                    <a:pt x="482" y="337"/>
                  </a:lnTo>
                  <a:lnTo>
                    <a:pt x="482" y="381"/>
                  </a:lnTo>
                  <a:lnTo>
                    <a:pt x="148" y="381"/>
                  </a:lnTo>
                  <a:lnTo>
                    <a:pt x="148" y="337"/>
                  </a:lnTo>
                  <a:close/>
                  <a:moveTo>
                    <a:pt x="148" y="245"/>
                  </a:moveTo>
                  <a:lnTo>
                    <a:pt x="482" y="245"/>
                  </a:lnTo>
                  <a:lnTo>
                    <a:pt x="482" y="288"/>
                  </a:lnTo>
                  <a:lnTo>
                    <a:pt x="148" y="288"/>
                  </a:lnTo>
                  <a:lnTo>
                    <a:pt x="148" y="245"/>
                  </a:lnTo>
                  <a:close/>
                  <a:moveTo>
                    <a:pt x="111" y="187"/>
                  </a:moveTo>
                  <a:lnTo>
                    <a:pt x="193" y="187"/>
                  </a:lnTo>
                  <a:cubicBezTo>
                    <a:pt x="201" y="187"/>
                    <a:pt x="208" y="181"/>
                    <a:pt x="208" y="173"/>
                  </a:cubicBezTo>
                  <a:lnTo>
                    <a:pt x="208" y="91"/>
                  </a:lnTo>
                  <a:lnTo>
                    <a:pt x="111" y="1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TextBox 59">
            <a:extLst>
              <a:ext uri="{FF2B5EF4-FFF2-40B4-BE49-F238E27FC236}">
                <a16:creationId xmlns:a16="http://schemas.microsoft.com/office/drawing/2014/main" id="{0685600D-0FD0-4AA5-97C9-3D3AAE080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054" y="264177"/>
            <a:ext cx="2940050" cy="509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选题背景及意义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20C07D0-EE72-4F0F-91AE-FE3563A9CDB7}"/>
              </a:ext>
            </a:extLst>
          </p:cNvPr>
          <p:cNvGrpSpPr/>
          <p:nvPr/>
        </p:nvGrpSpPr>
        <p:grpSpPr>
          <a:xfrm>
            <a:off x="1421503" y="801950"/>
            <a:ext cx="4171536" cy="45719"/>
            <a:chOff x="6956001" y="1968700"/>
            <a:chExt cx="4171536" cy="45719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3B797C20-66A7-469C-BCA8-FFC7BBBEC466}"/>
                </a:ext>
              </a:extLst>
            </p:cNvPr>
            <p:cNvCxnSpPr/>
            <p:nvPr/>
          </p:nvCxnSpPr>
          <p:spPr>
            <a:xfrm flipH="1">
              <a:off x="6970986" y="2009999"/>
              <a:ext cx="4156551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BDE1AEAF-51CB-467F-80FC-3D974106A2BE}"/>
                </a:ext>
              </a:extLst>
            </p:cNvPr>
            <p:cNvSpPr/>
            <p:nvPr/>
          </p:nvSpPr>
          <p:spPr>
            <a:xfrm flipH="1">
              <a:off x="6956001" y="1968700"/>
              <a:ext cx="950535" cy="45719"/>
            </a:xfrm>
            <a:prstGeom prst="rect">
              <a:avLst/>
            </a:prstGeom>
            <a:solidFill>
              <a:srgbClr val="244C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943">
                <a:lnSpc>
                  <a:spcPct val="120000"/>
                </a:lnSpc>
                <a:defRPr/>
              </a:pPr>
              <a:endParaRPr lang="zh-CN" altLang="en-US" sz="1799" kern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5230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418109" y="1839454"/>
            <a:ext cx="9391543" cy="3529359"/>
            <a:chOff x="444636" y="1810277"/>
            <a:chExt cx="11347185" cy="4264293"/>
          </a:xfrm>
        </p:grpSpPr>
        <p:sp>
          <p:nvSpPr>
            <p:cNvPr id="12" name="Line 10"/>
            <p:cNvSpPr>
              <a:spLocks noChangeShapeType="1"/>
            </p:cNvSpPr>
            <p:nvPr/>
          </p:nvSpPr>
          <p:spPr bwMode="auto">
            <a:xfrm>
              <a:off x="6164263" y="34321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6164263" y="343217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400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597400" y="1873250"/>
              <a:ext cx="2997200" cy="4201320"/>
              <a:chOff x="4597400" y="1873250"/>
              <a:chExt cx="2997200" cy="4201320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5514975" y="5434013"/>
                <a:ext cx="1158876" cy="640557"/>
              </a:xfrm>
              <a:custGeom>
                <a:avLst/>
                <a:gdLst>
                  <a:gd name="connsiteX0" fmla="*/ 373064 w 1158876"/>
                  <a:gd name="connsiteY0" fmla="*/ 473869 h 640557"/>
                  <a:gd name="connsiteX1" fmla="*/ 785813 w 1158876"/>
                  <a:gd name="connsiteY1" fmla="*/ 473869 h 640557"/>
                  <a:gd name="connsiteX2" fmla="*/ 869157 w 1158876"/>
                  <a:gd name="connsiteY2" fmla="*/ 557213 h 640557"/>
                  <a:gd name="connsiteX3" fmla="*/ 869156 w 1158876"/>
                  <a:gd name="connsiteY3" fmla="*/ 557213 h 640557"/>
                  <a:gd name="connsiteX4" fmla="*/ 785812 w 1158876"/>
                  <a:gd name="connsiteY4" fmla="*/ 640557 h 640557"/>
                  <a:gd name="connsiteX5" fmla="*/ 373064 w 1158876"/>
                  <a:gd name="connsiteY5" fmla="*/ 640556 h 640557"/>
                  <a:gd name="connsiteX6" fmla="*/ 296270 w 1158876"/>
                  <a:gd name="connsiteY6" fmla="*/ 589654 h 640557"/>
                  <a:gd name="connsiteX7" fmla="*/ 289720 w 1158876"/>
                  <a:gd name="connsiteY7" fmla="*/ 557213 h 640557"/>
                  <a:gd name="connsiteX8" fmla="*/ 296270 w 1158876"/>
                  <a:gd name="connsiteY8" fmla="*/ 524772 h 640557"/>
                  <a:gd name="connsiteX9" fmla="*/ 373064 w 1158876"/>
                  <a:gd name="connsiteY9" fmla="*/ 473869 h 640557"/>
                  <a:gd name="connsiteX10" fmla="*/ 156369 w 1158876"/>
                  <a:gd name="connsiteY10" fmla="*/ 235744 h 640557"/>
                  <a:gd name="connsiteX11" fmla="*/ 1002508 w 1158876"/>
                  <a:gd name="connsiteY11" fmla="*/ 235744 h 640557"/>
                  <a:gd name="connsiteX12" fmla="*/ 1085852 w 1158876"/>
                  <a:gd name="connsiteY12" fmla="*/ 319088 h 640557"/>
                  <a:gd name="connsiteX13" fmla="*/ 1085851 w 1158876"/>
                  <a:gd name="connsiteY13" fmla="*/ 319088 h 640557"/>
                  <a:gd name="connsiteX14" fmla="*/ 1002507 w 1158876"/>
                  <a:gd name="connsiteY14" fmla="*/ 402432 h 640557"/>
                  <a:gd name="connsiteX15" fmla="*/ 156369 w 1158876"/>
                  <a:gd name="connsiteY15" fmla="*/ 402431 h 640557"/>
                  <a:gd name="connsiteX16" fmla="*/ 79574 w 1158876"/>
                  <a:gd name="connsiteY16" fmla="*/ 351528 h 640557"/>
                  <a:gd name="connsiteX17" fmla="*/ 73025 w 1158876"/>
                  <a:gd name="connsiteY17" fmla="*/ 319087 h 640557"/>
                  <a:gd name="connsiteX18" fmla="*/ 79574 w 1158876"/>
                  <a:gd name="connsiteY18" fmla="*/ 286646 h 640557"/>
                  <a:gd name="connsiteX19" fmla="*/ 156369 w 1158876"/>
                  <a:gd name="connsiteY19" fmla="*/ 235744 h 640557"/>
                  <a:gd name="connsiteX20" fmla="*/ 83344 w 1158876"/>
                  <a:gd name="connsiteY20" fmla="*/ 0 h 640557"/>
                  <a:gd name="connsiteX21" fmla="*/ 1075532 w 1158876"/>
                  <a:gd name="connsiteY21" fmla="*/ 0 h 640557"/>
                  <a:gd name="connsiteX22" fmla="*/ 1158876 w 1158876"/>
                  <a:gd name="connsiteY22" fmla="*/ 83344 h 640557"/>
                  <a:gd name="connsiteX23" fmla="*/ 1158875 w 1158876"/>
                  <a:gd name="connsiteY23" fmla="*/ 83344 h 640557"/>
                  <a:gd name="connsiteX24" fmla="*/ 1075531 w 1158876"/>
                  <a:gd name="connsiteY24" fmla="*/ 166688 h 640557"/>
                  <a:gd name="connsiteX25" fmla="*/ 83344 w 1158876"/>
                  <a:gd name="connsiteY25" fmla="*/ 166687 h 640557"/>
                  <a:gd name="connsiteX26" fmla="*/ 6549 w 1158876"/>
                  <a:gd name="connsiteY26" fmla="*/ 115784 h 640557"/>
                  <a:gd name="connsiteX27" fmla="*/ 0 w 1158876"/>
                  <a:gd name="connsiteY27" fmla="*/ 83343 h 640557"/>
                  <a:gd name="connsiteX28" fmla="*/ 6549 w 1158876"/>
                  <a:gd name="connsiteY28" fmla="*/ 50902 h 640557"/>
                  <a:gd name="connsiteX29" fmla="*/ 83344 w 1158876"/>
                  <a:gd name="connsiteY29" fmla="*/ 0 h 640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158876" h="640557">
                    <a:moveTo>
                      <a:pt x="373064" y="473869"/>
                    </a:moveTo>
                    <a:lnTo>
                      <a:pt x="785813" y="473869"/>
                    </a:lnTo>
                    <a:cubicBezTo>
                      <a:pt x="831843" y="473869"/>
                      <a:pt x="869157" y="511183"/>
                      <a:pt x="869157" y="557213"/>
                    </a:cubicBezTo>
                    <a:lnTo>
                      <a:pt x="869156" y="557213"/>
                    </a:lnTo>
                    <a:cubicBezTo>
                      <a:pt x="869156" y="603243"/>
                      <a:pt x="831842" y="640557"/>
                      <a:pt x="785812" y="640557"/>
                    </a:cubicBezTo>
                    <a:lnTo>
                      <a:pt x="373064" y="640556"/>
                    </a:lnTo>
                    <a:cubicBezTo>
                      <a:pt x="338542" y="640556"/>
                      <a:pt x="308922" y="619567"/>
                      <a:pt x="296270" y="589654"/>
                    </a:cubicBezTo>
                    <a:lnTo>
                      <a:pt x="289720" y="557213"/>
                    </a:lnTo>
                    <a:lnTo>
                      <a:pt x="296270" y="524772"/>
                    </a:lnTo>
                    <a:cubicBezTo>
                      <a:pt x="308922" y="494858"/>
                      <a:pt x="338542" y="473869"/>
                      <a:pt x="373064" y="473869"/>
                    </a:cubicBezTo>
                    <a:close/>
                    <a:moveTo>
                      <a:pt x="156369" y="235744"/>
                    </a:moveTo>
                    <a:lnTo>
                      <a:pt x="1002508" y="235744"/>
                    </a:lnTo>
                    <a:cubicBezTo>
                      <a:pt x="1048538" y="235744"/>
                      <a:pt x="1085852" y="273058"/>
                      <a:pt x="1085852" y="319088"/>
                    </a:cubicBezTo>
                    <a:lnTo>
                      <a:pt x="1085851" y="319088"/>
                    </a:lnTo>
                    <a:cubicBezTo>
                      <a:pt x="1085851" y="365118"/>
                      <a:pt x="1048537" y="402432"/>
                      <a:pt x="1002507" y="402432"/>
                    </a:cubicBezTo>
                    <a:lnTo>
                      <a:pt x="156369" y="402431"/>
                    </a:lnTo>
                    <a:cubicBezTo>
                      <a:pt x="121846" y="402431"/>
                      <a:pt x="92227" y="381442"/>
                      <a:pt x="79574" y="351528"/>
                    </a:cubicBezTo>
                    <a:lnTo>
                      <a:pt x="73025" y="319087"/>
                    </a:lnTo>
                    <a:lnTo>
                      <a:pt x="79574" y="286646"/>
                    </a:lnTo>
                    <a:cubicBezTo>
                      <a:pt x="92227" y="256733"/>
                      <a:pt x="121846" y="235744"/>
                      <a:pt x="156369" y="235744"/>
                    </a:cubicBezTo>
                    <a:close/>
                    <a:moveTo>
                      <a:pt x="83344" y="0"/>
                    </a:moveTo>
                    <a:lnTo>
                      <a:pt x="1075532" y="0"/>
                    </a:lnTo>
                    <a:cubicBezTo>
                      <a:pt x="1121562" y="0"/>
                      <a:pt x="1158876" y="37314"/>
                      <a:pt x="1158876" y="83344"/>
                    </a:cubicBezTo>
                    <a:lnTo>
                      <a:pt x="1158875" y="83344"/>
                    </a:lnTo>
                    <a:cubicBezTo>
                      <a:pt x="1158875" y="129374"/>
                      <a:pt x="1121561" y="166688"/>
                      <a:pt x="1075531" y="166688"/>
                    </a:cubicBezTo>
                    <a:lnTo>
                      <a:pt x="83344" y="166687"/>
                    </a:lnTo>
                    <a:cubicBezTo>
                      <a:pt x="48821" y="166687"/>
                      <a:pt x="19202" y="145698"/>
                      <a:pt x="6549" y="115784"/>
                    </a:cubicBezTo>
                    <a:lnTo>
                      <a:pt x="0" y="83343"/>
                    </a:lnTo>
                    <a:lnTo>
                      <a:pt x="6549" y="50902"/>
                    </a:lnTo>
                    <a:cubicBezTo>
                      <a:pt x="19202" y="20989"/>
                      <a:pt x="48821" y="0"/>
                      <a:pt x="83344" y="0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14" name="Freeform 12"/>
              <p:cNvSpPr>
                <a:spLocks noEditPoints="1"/>
              </p:cNvSpPr>
              <p:nvPr/>
            </p:nvSpPr>
            <p:spPr bwMode="auto">
              <a:xfrm>
                <a:off x="5211763" y="2809875"/>
                <a:ext cx="1795463" cy="2292350"/>
              </a:xfrm>
              <a:custGeom>
                <a:avLst/>
                <a:gdLst>
                  <a:gd name="T0" fmla="*/ 506 w 550"/>
                  <a:gd name="T1" fmla="*/ 221 h 703"/>
                  <a:gd name="T2" fmla="*/ 503 w 550"/>
                  <a:gd name="T3" fmla="*/ 133 h 703"/>
                  <a:gd name="T4" fmla="*/ 436 w 550"/>
                  <a:gd name="T5" fmla="*/ 124 h 703"/>
                  <a:gd name="T6" fmla="*/ 375 w 550"/>
                  <a:gd name="T7" fmla="*/ 191 h 703"/>
                  <a:gd name="T8" fmla="*/ 347 w 550"/>
                  <a:gd name="T9" fmla="*/ 230 h 703"/>
                  <a:gd name="T10" fmla="*/ 365 w 550"/>
                  <a:gd name="T11" fmla="*/ 173 h 703"/>
                  <a:gd name="T12" fmla="*/ 265 w 550"/>
                  <a:gd name="T13" fmla="*/ 167 h 703"/>
                  <a:gd name="T14" fmla="*/ 259 w 550"/>
                  <a:gd name="T15" fmla="*/ 230 h 703"/>
                  <a:gd name="T16" fmla="*/ 265 w 550"/>
                  <a:gd name="T17" fmla="*/ 73 h 703"/>
                  <a:gd name="T18" fmla="*/ 219 w 550"/>
                  <a:gd name="T19" fmla="*/ 133 h 703"/>
                  <a:gd name="T20" fmla="*/ 170 w 550"/>
                  <a:gd name="T21" fmla="*/ 121 h 703"/>
                  <a:gd name="T22" fmla="*/ 127 w 550"/>
                  <a:gd name="T23" fmla="*/ 216 h 703"/>
                  <a:gd name="T24" fmla="*/ 94 w 550"/>
                  <a:gd name="T25" fmla="*/ 236 h 703"/>
                  <a:gd name="T26" fmla="*/ 97 w 550"/>
                  <a:gd name="T27" fmla="*/ 145 h 703"/>
                  <a:gd name="T28" fmla="*/ 69 w 550"/>
                  <a:gd name="T29" fmla="*/ 121 h 703"/>
                  <a:gd name="T30" fmla="*/ 8 w 550"/>
                  <a:gd name="T31" fmla="*/ 209 h 703"/>
                  <a:gd name="T32" fmla="*/ 17 w 550"/>
                  <a:gd name="T33" fmla="*/ 233 h 703"/>
                  <a:gd name="T34" fmla="*/ 149 w 550"/>
                  <a:gd name="T35" fmla="*/ 458 h 703"/>
                  <a:gd name="T36" fmla="*/ 219 w 550"/>
                  <a:gd name="T37" fmla="*/ 703 h 703"/>
                  <a:gd name="T38" fmla="*/ 164 w 550"/>
                  <a:gd name="T39" fmla="*/ 452 h 703"/>
                  <a:gd name="T40" fmla="*/ 57 w 550"/>
                  <a:gd name="T41" fmla="*/ 206 h 703"/>
                  <a:gd name="T42" fmla="*/ 94 w 550"/>
                  <a:gd name="T43" fmla="*/ 261 h 703"/>
                  <a:gd name="T44" fmla="*/ 146 w 550"/>
                  <a:gd name="T45" fmla="*/ 248 h 703"/>
                  <a:gd name="T46" fmla="*/ 225 w 550"/>
                  <a:gd name="T47" fmla="*/ 230 h 703"/>
                  <a:gd name="T48" fmla="*/ 274 w 550"/>
                  <a:gd name="T49" fmla="*/ 251 h 703"/>
                  <a:gd name="T50" fmla="*/ 347 w 550"/>
                  <a:gd name="T51" fmla="*/ 255 h 703"/>
                  <a:gd name="T52" fmla="*/ 445 w 550"/>
                  <a:gd name="T53" fmla="*/ 248 h 703"/>
                  <a:gd name="T54" fmla="*/ 512 w 550"/>
                  <a:gd name="T55" fmla="*/ 245 h 703"/>
                  <a:gd name="T56" fmla="*/ 321 w 550"/>
                  <a:gd name="T57" fmla="*/ 703 h 703"/>
                  <a:gd name="T58" fmla="*/ 512 w 550"/>
                  <a:gd name="T59" fmla="*/ 276 h 703"/>
                  <a:gd name="T60" fmla="*/ 540 w 550"/>
                  <a:gd name="T61" fmla="*/ 241 h 703"/>
                  <a:gd name="T62" fmla="*/ 527 w 550"/>
                  <a:gd name="T63" fmla="*/ 218 h 703"/>
                  <a:gd name="T64" fmla="*/ 187 w 550"/>
                  <a:gd name="T65" fmla="*/ 233 h 703"/>
                  <a:gd name="T66" fmla="*/ 152 w 550"/>
                  <a:gd name="T67" fmla="*/ 215 h 703"/>
                  <a:gd name="T68" fmla="*/ 179 w 550"/>
                  <a:gd name="T69" fmla="*/ 145 h 703"/>
                  <a:gd name="T70" fmla="*/ 213 w 550"/>
                  <a:gd name="T71" fmla="*/ 191 h 703"/>
                  <a:gd name="T72" fmla="*/ 291 w 550"/>
                  <a:gd name="T73" fmla="*/ 169 h 703"/>
                  <a:gd name="T74" fmla="*/ 333 w 550"/>
                  <a:gd name="T75" fmla="*/ 149 h 703"/>
                  <a:gd name="T76" fmla="*/ 298 w 550"/>
                  <a:gd name="T77" fmla="*/ 212 h 703"/>
                  <a:gd name="T78" fmla="*/ 443 w 550"/>
                  <a:gd name="T79" fmla="*/ 222 h 703"/>
                  <a:gd name="T80" fmla="*/ 404 w 550"/>
                  <a:gd name="T81" fmla="*/ 173 h 703"/>
                  <a:gd name="T82" fmla="*/ 458 w 550"/>
                  <a:gd name="T83" fmla="*/ 165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50" h="703">
                    <a:moveTo>
                      <a:pt x="527" y="218"/>
                    </a:moveTo>
                    <a:cubicBezTo>
                      <a:pt x="522" y="221"/>
                      <a:pt x="514" y="224"/>
                      <a:pt x="506" y="221"/>
                    </a:cubicBezTo>
                    <a:cubicBezTo>
                      <a:pt x="500" y="219"/>
                      <a:pt x="490" y="210"/>
                      <a:pt x="488" y="193"/>
                    </a:cubicBezTo>
                    <a:cubicBezTo>
                      <a:pt x="483" y="168"/>
                      <a:pt x="506" y="145"/>
                      <a:pt x="503" y="133"/>
                    </a:cubicBezTo>
                    <a:cubicBezTo>
                      <a:pt x="500" y="118"/>
                      <a:pt x="478" y="106"/>
                      <a:pt x="469" y="139"/>
                    </a:cubicBezTo>
                    <a:cubicBezTo>
                      <a:pt x="463" y="130"/>
                      <a:pt x="448" y="124"/>
                      <a:pt x="436" y="124"/>
                    </a:cubicBezTo>
                    <a:cubicBezTo>
                      <a:pt x="408" y="124"/>
                      <a:pt x="390" y="139"/>
                      <a:pt x="381" y="164"/>
                    </a:cubicBezTo>
                    <a:cubicBezTo>
                      <a:pt x="378" y="170"/>
                      <a:pt x="375" y="182"/>
                      <a:pt x="375" y="191"/>
                    </a:cubicBezTo>
                    <a:cubicBezTo>
                      <a:pt x="375" y="200"/>
                      <a:pt x="378" y="211"/>
                      <a:pt x="383" y="219"/>
                    </a:cubicBezTo>
                    <a:cubicBezTo>
                      <a:pt x="371" y="227"/>
                      <a:pt x="362" y="230"/>
                      <a:pt x="347" y="230"/>
                    </a:cubicBezTo>
                    <a:cubicBezTo>
                      <a:pt x="341" y="230"/>
                      <a:pt x="332" y="227"/>
                      <a:pt x="323" y="224"/>
                    </a:cubicBezTo>
                    <a:cubicBezTo>
                      <a:pt x="342" y="216"/>
                      <a:pt x="359" y="204"/>
                      <a:pt x="365" y="173"/>
                    </a:cubicBezTo>
                    <a:cubicBezTo>
                      <a:pt x="371" y="141"/>
                      <a:pt x="350" y="114"/>
                      <a:pt x="310" y="120"/>
                    </a:cubicBezTo>
                    <a:cubicBezTo>
                      <a:pt x="293" y="122"/>
                      <a:pt x="271" y="138"/>
                      <a:pt x="265" y="167"/>
                    </a:cubicBezTo>
                    <a:cubicBezTo>
                      <a:pt x="265" y="167"/>
                      <a:pt x="258" y="198"/>
                      <a:pt x="274" y="224"/>
                    </a:cubicBezTo>
                    <a:cubicBezTo>
                      <a:pt x="270" y="227"/>
                      <a:pt x="265" y="230"/>
                      <a:pt x="259" y="230"/>
                    </a:cubicBezTo>
                    <a:cubicBezTo>
                      <a:pt x="236" y="231"/>
                      <a:pt x="243" y="170"/>
                      <a:pt x="243" y="157"/>
                    </a:cubicBezTo>
                    <a:cubicBezTo>
                      <a:pt x="246" y="127"/>
                      <a:pt x="259" y="100"/>
                      <a:pt x="265" y="73"/>
                    </a:cubicBezTo>
                    <a:cubicBezTo>
                      <a:pt x="286" y="0"/>
                      <a:pt x="246" y="3"/>
                      <a:pt x="237" y="36"/>
                    </a:cubicBezTo>
                    <a:cubicBezTo>
                      <a:pt x="231" y="60"/>
                      <a:pt x="222" y="97"/>
                      <a:pt x="219" y="133"/>
                    </a:cubicBezTo>
                    <a:cubicBezTo>
                      <a:pt x="213" y="127"/>
                      <a:pt x="204" y="124"/>
                      <a:pt x="197" y="121"/>
                    </a:cubicBezTo>
                    <a:cubicBezTo>
                      <a:pt x="188" y="118"/>
                      <a:pt x="179" y="118"/>
                      <a:pt x="170" y="121"/>
                    </a:cubicBezTo>
                    <a:cubicBezTo>
                      <a:pt x="152" y="127"/>
                      <a:pt x="133" y="145"/>
                      <a:pt x="127" y="182"/>
                    </a:cubicBezTo>
                    <a:cubicBezTo>
                      <a:pt x="124" y="194"/>
                      <a:pt x="124" y="207"/>
                      <a:pt x="127" y="216"/>
                    </a:cubicBezTo>
                    <a:cubicBezTo>
                      <a:pt x="125" y="217"/>
                      <a:pt x="122" y="220"/>
                      <a:pt x="119" y="223"/>
                    </a:cubicBezTo>
                    <a:cubicBezTo>
                      <a:pt x="111" y="230"/>
                      <a:pt x="101" y="237"/>
                      <a:pt x="94" y="236"/>
                    </a:cubicBezTo>
                    <a:cubicBezTo>
                      <a:pt x="78" y="234"/>
                      <a:pt x="81" y="194"/>
                      <a:pt x="85" y="173"/>
                    </a:cubicBezTo>
                    <a:cubicBezTo>
                      <a:pt x="91" y="160"/>
                      <a:pt x="94" y="151"/>
                      <a:pt x="97" y="145"/>
                    </a:cubicBezTo>
                    <a:cubicBezTo>
                      <a:pt x="100" y="136"/>
                      <a:pt x="100" y="127"/>
                      <a:pt x="97" y="124"/>
                    </a:cubicBezTo>
                    <a:cubicBezTo>
                      <a:pt x="85" y="100"/>
                      <a:pt x="69" y="121"/>
                      <a:pt x="69" y="121"/>
                    </a:cubicBezTo>
                    <a:cubicBezTo>
                      <a:pt x="66" y="127"/>
                      <a:pt x="60" y="142"/>
                      <a:pt x="57" y="164"/>
                    </a:cubicBezTo>
                    <a:cubicBezTo>
                      <a:pt x="48" y="179"/>
                      <a:pt x="36" y="188"/>
                      <a:pt x="8" y="209"/>
                    </a:cubicBezTo>
                    <a:cubicBezTo>
                      <a:pt x="2" y="215"/>
                      <a:pt x="0" y="221"/>
                      <a:pt x="4" y="228"/>
                    </a:cubicBezTo>
                    <a:cubicBezTo>
                      <a:pt x="8" y="234"/>
                      <a:pt x="11" y="233"/>
                      <a:pt x="17" y="233"/>
                    </a:cubicBezTo>
                    <a:cubicBezTo>
                      <a:pt x="23" y="242"/>
                      <a:pt x="30" y="255"/>
                      <a:pt x="39" y="264"/>
                    </a:cubicBezTo>
                    <a:cubicBezTo>
                      <a:pt x="78" y="324"/>
                      <a:pt x="118" y="391"/>
                      <a:pt x="149" y="458"/>
                    </a:cubicBezTo>
                    <a:cubicBezTo>
                      <a:pt x="182" y="531"/>
                      <a:pt x="207" y="600"/>
                      <a:pt x="216" y="673"/>
                    </a:cubicBezTo>
                    <a:cubicBezTo>
                      <a:pt x="217" y="686"/>
                      <a:pt x="218" y="694"/>
                      <a:pt x="219" y="703"/>
                    </a:cubicBezTo>
                    <a:cubicBezTo>
                      <a:pt x="237" y="703"/>
                      <a:pt x="237" y="703"/>
                      <a:pt x="237" y="703"/>
                    </a:cubicBezTo>
                    <a:cubicBezTo>
                      <a:pt x="231" y="618"/>
                      <a:pt x="204" y="534"/>
                      <a:pt x="164" y="452"/>
                    </a:cubicBezTo>
                    <a:cubicBezTo>
                      <a:pt x="127" y="373"/>
                      <a:pt x="78" y="294"/>
                      <a:pt x="33" y="224"/>
                    </a:cubicBezTo>
                    <a:cubicBezTo>
                      <a:pt x="39" y="220"/>
                      <a:pt x="51" y="212"/>
                      <a:pt x="57" y="206"/>
                    </a:cubicBezTo>
                    <a:cubicBezTo>
                      <a:pt x="57" y="209"/>
                      <a:pt x="57" y="215"/>
                      <a:pt x="57" y="218"/>
                    </a:cubicBezTo>
                    <a:cubicBezTo>
                      <a:pt x="60" y="255"/>
                      <a:pt x="79" y="259"/>
                      <a:pt x="94" y="261"/>
                    </a:cubicBezTo>
                    <a:cubicBezTo>
                      <a:pt x="108" y="261"/>
                      <a:pt x="122" y="252"/>
                      <a:pt x="136" y="239"/>
                    </a:cubicBezTo>
                    <a:cubicBezTo>
                      <a:pt x="139" y="242"/>
                      <a:pt x="142" y="246"/>
                      <a:pt x="146" y="248"/>
                    </a:cubicBezTo>
                    <a:cubicBezTo>
                      <a:pt x="158" y="259"/>
                      <a:pt x="179" y="261"/>
                      <a:pt x="192" y="258"/>
                    </a:cubicBezTo>
                    <a:cubicBezTo>
                      <a:pt x="205" y="255"/>
                      <a:pt x="216" y="245"/>
                      <a:pt x="225" y="230"/>
                    </a:cubicBezTo>
                    <a:cubicBezTo>
                      <a:pt x="225" y="236"/>
                      <a:pt x="228" y="242"/>
                      <a:pt x="231" y="245"/>
                    </a:cubicBezTo>
                    <a:cubicBezTo>
                      <a:pt x="240" y="255"/>
                      <a:pt x="259" y="258"/>
                      <a:pt x="274" y="251"/>
                    </a:cubicBezTo>
                    <a:cubicBezTo>
                      <a:pt x="280" y="248"/>
                      <a:pt x="289" y="245"/>
                      <a:pt x="295" y="242"/>
                    </a:cubicBezTo>
                    <a:cubicBezTo>
                      <a:pt x="310" y="248"/>
                      <a:pt x="329" y="255"/>
                      <a:pt x="347" y="255"/>
                    </a:cubicBezTo>
                    <a:cubicBezTo>
                      <a:pt x="368" y="255"/>
                      <a:pt x="387" y="251"/>
                      <a:pt x="402" y="236"/>
                    </a:cubicBezTo>
                    <a:cubicBezTo>
                      <a:pt x="411" y="245"/>
                      <a:pt x="425" y="250"/>
                      <a:pt x="445" y="248"/>
                    </a:cubicBezTo>
                    <a:cubicBezTo>
                      <a:pt x="460" y="246"/>
                      <a:pt x="469" y="239"/>
                      <a:pt x="475" y="227"/>
                    </a:cubicBezTo>
                    <a:cubicBezTo>
                      <a:pt x="481" y="241"/>
                      <a:pt x="498" y="247"/>
                      <a:pt x="512" y="245"/>
                    </a:cubicBezTo>
                    <a:cubicBezTo>
                      <a:pt x="417" y="388"/>
                      <a:pt x="317" y="540"/>
                      <a:pt x="304" y="703"/>
                    </a:cubicBezTo>
                    <a:cubicBezTo>
                      <a:pt x="321" y="703"/>
                      <a:pt x="321" y="703"/>
                      <a:pt x="321" y="703"/>
                    </a:cubicBezTo>
                    <a:cubicBezTo>
                      <a:pt x="321" y="696"/>
                      <a:pt x="321" y="692"/>
                      <a:pt x="323" y="682"/>
                    </a:cubicBezTo>
                    <a:cubicBezTo>
                      <a:pt x="341" y="540"/>
                      <a:pt x="426" y="403"/>
                      <a:pt x="512" y="276"/>
                    </a:cubicBezTo>
                    <a:cubicBezTo>
                      <a:pt x="518" y="267"/>
                      <a:pt x="527" y="255"/>
                      <a:pt x="533" y="243"/>
                    </a:cubicBezTo>
                    <a:cubicBezTo>
                      <a:pt x="540" y="241"/>
                      <a:pt x="540" y="241"/>
                      <a:pt x="540" y="241"/>
                    </a:cubicBezTo>
                    <a:cubicBezTo>
                      <a:pt x="547" y="238"/>
                      <a:pt x="550" y="231"/>
                      <a:pt x="545" y="221"/>
                    </a:cubicBezTo>
                    <a:cubicBezTo>
                      <a:pt x="539" y="215"/>
                      <a:pt x="533" y="215"/>
                      <a:pt x="527" y="218"/>
                    </a:cubicBezTo>
                    <a:close/>
                    <a:moveTo>
                      <a:pt x="213" y="191"/>
                    </a:moveTo>
                    <a:cubicBezTo>
                      <a:pt x="207" y="218"/>
                      <a:pt x="200" y="229"/>
                      <a:pt x="187" y="233"/>
                    </a:cubicBezTo>
                    <a:cubicBezTo>
                      <a:pt x="178" y="236"/>
                      <a:pt x="168" y="233"/>
                      <a:pt x="164" y="230"/>
                    </a:cubicBezTo>
                    <a:cubicBezTo>
                      <a:pt x="158" y="227"/>
                      <a:pt x="152" y="215"/>
                      <a:pt x="152" y="215"/>
                    </a:cubicBezTo>
                    <a:cubicBezTo>
                      <a:pt x="149" y="206"/>
                      <a:pt x="149" y="197"/>
                      <a:pt x="152" y="188"/>
                    </a:cubicBezTo>
                    <a:cubicBezTo>
                      <a:pt x="158" y="164"/>
                      <a:pt x="167" y="148"/>
                      <a:pt x="179" y="145"/>
                    </a:cubicBezTo>
                    <a:cubicBezTo>
                      <a:pt x="187" y="144"/>
                      <a:pt x="198" y="147"/>
                      <a:pt x="204" y="151"/>
                    </a:cubicBezTo>
                    <a:cubicBezTo>
                      <a:pt x="214" y="159"/>
                      <a:pt x="216" y="173"/>
                      <a:pt x="213" y="191"/>
                    </a:cubicBezTo>
                    <a:close/>
                    <a:moveTo>
                      <a:pt x="298" y="212"/>
                    </a:moveTo>
                    <a:cubicBezTo>
                      <a:pt x="295" y="206"/>
                      <a:pt x="287" y="184"/>
                      <a:pt x="291" y="169"/>
                    </a:cubicBezTo>
                    <a:cubicBezTo>
                      <a:pt x="295" y="154"/>
                      <a:pt x="307" y="146"/>
                      <a:pt x="313" y="145"/>
                    </a:cubicBezTo>
                    <a:cubicBezTo>
                      <a:pt x="324" y="144"/>
                      <a:pt x="330" y="146"/>
                      <a:pt x="333" y="149"/>
                    </a:cubicBezTo>
                    <a:cubicBezTo>
                      <a:pt x="338" y="152"/>
                      <a:pt x="340" y="159"/>
                      <a:pt x="339" y="167"/>
                    </a:cubicBezTo>
                    <a:cubicBezTo>
                      <a:pt x="337" y="178"/>
                      <a:pt x="321" y="203"/>
                      <a:pt x="298" y="212"/>
                    </a:cubicBezTo>
                    <a:close/>
                    <a:moveTo>
                      <a:pt x="461" y="193"/>
                    </a:moveTo>
                    <a:cubicBezTo>
                      <a:pt x="461" y="202"/>
                      <a:pt x="455" y="221"/>
                      <a:pt x="443" y="222"/>
                    </a:cubicBezTo>
                    <a:cubicBezTo>
                      <a:pt x="421" y="224"/>
                      <a:pt x="411" y="215"/>
                      <a:pt x="405" y="206"/>
                    </a:cubicBezTo>
                    <a:cubicBezTo>
                      <a:pt x="399" y="197"/>
                      <a:pt x="401" y="182"/>
                      <a:pt x="404" y="173"/>
                    </a:cubicBezTo>
                    <a:cubicBezTo>
                      <a:pt x="410" y="157"/>
                      <a:pt x="420" y="148"/>
                      <a:pt x="436" y="148"/>
                    </a:cubicBezTo>
                    <a:cubicBezTo>
                      <a:pt x="445" y="148"/>
                      <a:pt x="454" y="154"/>
                      <a:pt x="458" y="165"/>
                    </a:cubicBezTo>
                    <a:cubicBezTo>
                      <a:pt x="461" y="173"/>
                      <a:pt x="460" y="188"/>
                      <a:pt x="461" y="193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4597400" y="1873250"/>
                <a:ext cx="1390650" cy="1624013"/>
              </a:xfrm>
              <a:custGeom>
                <a:avLst/>
                <a:gdLst>
                  <a:gd name="T0" fmla="*/ 70 w 426"/>
                  <a:gd name="T1" fmla="*/ 498 h 498"/>
                  <a:gd name="T2" fmla="*/ 67 w 426"/>
                  <a:gd name="T3" fmla="*/ 444 h 498"/>
                  <a:gd name="T4" fmla="*/ 183 w 426"/>
                  <a:gd name="T5" fmla="*/ 178 h 498"/>
                  <a:gd name="T6" fmla="*/ 426 w 426"/>
                  <a:gd name="T7" fmla="*/ 70 h 498"/>
                  <a:gd name="T8" fmla="*/ 426 w 426"/>
                  <a:gd name="T9" fmla="*/ 0 h 498"/>
                  <a:gd name="T10" fmla="*/ 134 w 426"/>
                  <a:gd name="T11" fmla="*/ 129 h 498"/>
                  <a:gd name="T12" fmla="*/ 0 w 426"/>
                  <a:gd name="T13" fmla="*/ 444 h 498"/>
                  <a:gd name="T14" fmla="*/ 2 w 426"/>
                  <a:gd name="T15" fmla="*/ 498 h 498"/>
                  <a:gd name="T16" fmla="*/ 70 w 426"/>
                  <a:gd name="T17" fmla="*/ 49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6" h="498">
                    <a:moveTo>
                      <a:pt x="70" y="498"/>
                    </a:moveTo>
                    <a:cubicBezTo>
                      <a:pt x="68" y="481"/>
                      <a:pt x="67" y="464"/>
                      <a:pt x="67" y="444"/>
                    </a:cubicBezTo>
                    <a:cubicBezTo>
                      <a:pt x="67" y="338"/>
                      <a:pt x="109" y="244"/>
                      <a:pt x="183" y="178"/>
                    </a:cubicBezTo>
                    <a:cubicBezTo>
                      <a:pt x="246" y="117"/>
                      <a:pt x="332" y="77"/>
                      <a:pt x="426" y="70"/>
                    </a:cubicBezTo>
                    <a:cubicBezTo>
                      <a:pt x="426" y="0"/>
                      <a:pt x="426" y="0"/>
                      <a:pt x="426" y="0"/>
                    </a:cubicBezTo>
                    <a:cubicBezTo>
                      <a:pt x="313" y="7"/>
                      <a:pt x="209" y="57"/>
                      <a:pt x="134" y="129"/>
                    </a:cubicBezTo>
                    <a:cubicBezTo>
                      <a:pt x="51" y="208"/>
                      <a:pt x="0" y="320"/>
                      <a:pt x="0" y="444"/>
                    </a:cubicBezTo>
                    <a:cubicBezTo>
                      <a:pt x="0" y="464"/>
                      <a:pt x="0" y="481"/>
                      <a:pt x="2" y="498"/>
                    </a:cubicBezTo>
                    <a:lnTo>
                      <a:pt x="70" y="498"/>
                    </a:ln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4637088" y="3692525"/>
                <a:ext cx="1350963" cy="1627188"/>
              </a:xfrm>
              <a:custGeom>
                <a:avLst/>
                <a:gdLst>
                  <a:gd name="T0" fmla="*/ 250 w 414"/>
                  <a:gd name="T1" fmla="*/ 344 h 499"/>
                  <a:gd name="T2" fmla="*/ 229 w 414"/>
                  <a:gd name="T3" fmla="*/ 250 h 499"/>
                  <a:gd name="T4" fmla="*/ 143 w 414"/>
                  <a:gd name="T5" fmla="*/ 123 h 499"/>
                  <a:gd name="T6" fmla="*/ 70 w 414"/>
                  <a:gd name="T7" fmla="*/ 0 h 499"/>
                  <a:gd name="T8" fmla="*/ 0 w 414"/>
                  <a:gd name="T9" fmla="*/ 0 h 499"/>
                  <a:gd name="T10" fmla="*/ 91 w 414"/>
                  <a:gd name="T11" fmla="*/ 166 h 499"/>
                  <a:gd name="T12" fmla="*/ 165 w 414"/>
                  <a:gd name="T13" fmla="*/ 275 h 499"/>
                  <a:gd name="T14" fmla="*/ 183 w 414"/>
                  <a:gd name="T15" fmla="*/ 351 h 499"/>
                  <a:gd name="T16" fmla="*/ 250 w 414"/>
                  <a:gd name="T17" fmla="*/ 487 h 499"/>
                  <a:gd name="T18" fmla="*/ 278 w 414"/>
                  <a:gd name="T19" fmla="*/ 499 h 499"/>
                  <a:gd name="T20" fmla="*/ 414 w 414"/>
                  <a:gd name="T21" fmla="*/ 499 h 499"/>
                  <a:gd name="T22" fmla="*/ 414 w 414"/>
                  <a:gd name="T23" fmla="*/ 438 h 499"/>
                  <a:gd name="T24" fmla="*/ 294 w 414"/>
                  <a:gd name="T25" fmla="*/ 438 h 499"/>
                  <a:gd name="T26" fmla="*/ 250 w 414"/>
                  <a:gd name="T27" fmla="*/ 344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4" h="499">
                    <a:moveTo>
                      <a:pt x="250" y="344"/>
                    </a:moveTo>
                    <a:cubicBezTo>
                      <a:pt x="250" y="320"/>
                      <a:pt x="247" y="293"/>
                      <a:pt x="229" y="250"/>
                    </a:cubicBezTo>
                    <a:cubicBezTo>
                      <a:pt x="204" y="196"/>
                      <a:pt x="174" y="156"/>
                      <a:pt x="143" y="123"/>
                    </a:cubicBezTo>
                    <a:cubicBezTo>
                      <a:pt x="116" y="88"/>
                      <a:pt x="88" y="54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76"/>
                      <a:pt x="55" y="121"/>
                      <a:pt x="91" y="166"/>
                    </a:cubicBezTo>
                    <a:cubicBezTo>
                      <a:pt x="119" y="196"/>
                      <a:pt x="146" y="229"/>
                      <a:pt x="165" y="275"/>
                    </a:cubicBezTo>
                    <a:cubicBezTo>
                      <a:pt x="180" y="308"/>
                      <a:pt x="180" y="332"/>
                      <a:pt x="183" y="351"/>
                    </a:cubicBezTo>
                    <a:cubicBezTo>
                      <a:pt x="186" y="390"/>
                      <a:pt x="192" y="420"/>
                      <a:pt x="250" y="487"/>
                    </a:cubicBezTo>
                    <a:cubicBezTo>
                      <a:pt x="259" y="496"/>
                      <a:pt x="268" y="499"/>
                      <a:pt x="278" y="499"/>
                    </a:cubicBezTo>
                    <a:cubicBezTo>
                      <a:pt x="278" y="499"/>
                      <a:pt x="278" y="499"/>
                      <a:pt x="414" y="499"/>
                    </a:cubicBezTo>
                    <a:cubicBezTo>
                      <a:pt x="414" y="438"/>
                      <a:pt x="414" y="438"/>
                      <a:pt x="414" y="438"/>
                    </a:cubicBezTo>
                    <a:cubicBezTo>
                      <a:pt x="361" y="438"/>
                      <a:pt x="313" y="438"/>
                      <a:pt x="294" y="438"/>
                    </a:cubicBezTo>
                    <a:cubicBezTo>
                      <a:pt x="258" y="392"/>
                      <a:pt x="253" y="369"/>
                      <a:pt x="250" y="344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6203950" y="1873250"/>
                <a:ext cx="1390650" cy="1624013"/>
              </a:xfrm>
              <a:custGeom>
                <a:avLst/>
                <a:gdLst>
                  <a:gd name="T0" fmla="*/ 356 w 426"/>
                  <a:gd name="T1" fmla="*/ 444 h 498"/>
                  <a:gd name="T2" fmla="*/ 353 w 426"/>
                  <a:gd name="T3" fmla="*/ 498 h 498"/>
                  <a:gd name="T4" fmla="*/ 424 w 426"/>
                  <a:gd name="T5" fmla="*/ 498 h 498"/>
                  <a:gd name="T6" fmla="*/ 426 w 426"/>
                  <a:gd name="T7" fmla="*/ 444 h 498"/>
                  <a:gd name="T8" fmla="*/ 292 w 426"/>
                  <a:gd name="T9" fmla="*/ 129 h 498"/>
                  <a:gd name="T10" fmla="*/ 0 w 426"/>
                  <a:gd name="T11" fmla="*/ 0 h 498"/>
                  <a:gd name="T12" fmla="*/ 0 w 426"/>
                  <a:gd name="T13" fmla="*/ 70 h 498"/>
                  <a:gd name="T14" fmla="*/ 243 w 426"/>
                  <a:gd name="T15" fmla="*/ 178 h 498"/>
                  <a:gd name="T16" fmla="*/ 356 w 426"/>
                  <a:gd name="T17" fmla="*/ 444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6" h="498">
                    <a:moveTo>
                      <a:pt x="356" y="444"/>
                    </a:moveTo>
                    <a:cubicBezTo>
                      <a:pt x="356" y="464"/>
                      <a:pt x="355" y="481"/>
                      <a:pt x="353" y="498"/>
                    </a:cubicBezTo>
                    <a:cubicBezTo>
                      <a:pt x="424" y="498"/>
                      <a:pt x="424" y="498"/>
                      <a:pt x="424" y="498"/>
                    </a:cubicBezTo>
                    <a:cubicBezTo>
                      <a:pt x="426" y="481"/>
                      <a:pt x="426" y="464"/>
                      <a:pt x="426" y="444"/>
                    </a:cubicBezTo>
                    <a:cubicBezTo>
                      <a:pt x="426" y="320"/>
                      <a:pt x="374" y="208"/>
                      <a:pt x="292" y="129"/>
                    </a:cubicBezTo>
                    <a:cubicBezTo>
                      <a:pt x="214" y="57"/>
                      <a:pt x="114" y="8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95" y="78"/>
                      <a:pt x="180" y="118"/>
                      <a:pt x="243" y="178"/>
                    </a:cubicBezTo>
                    <a:cubicBezTo>
                      <a:pt x="313" y="244"/>
                      <a:pt x="356" y="338"/>
                      <a:pt x="356" y="444"/>
                    </a:cubicBez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6203950" y="3692525"/>
                <a:ext cx="1350963" cy="1627188"/>
              </a:xfrm>
              <a:custGeom>
                <a:avLst/>
                <a:gdLst>
                  <a:gd name="T0" fmla="*/ 341 w 414"/>
                  <a:gd name="T1" fmla="*/ 0 h 499"/>
                  <a:gd name="T2" fmla="*/ 268 w 414"/>
                  <a:gd name="T3" fmla="*/ 123 h 499"/>
                  <a:gd name="T4" fmla="*/ 185 w 414"/>
                  <a:gd name="T5" fmla="*/ 250 h 499"/>
                  <a:gd name="T6" fmla="*/ 161 w 414"/>
                  <a:gd name="T7" fmla="*/ 344 h 499"/>
                  <a:gd name="T8" fmla="*/ 118 w 414"/>
                  <a:gd name="T9" fmla="*/ 438 h 499"/>
                  <a:gd name="T10" fmla="*/ 0 w 414"/>
                  <a:gd name="T11" fmla="*/ 438 h 499"/>
                  <a:gd name="T12" fmla="*/ 0 w 414"/>
                  <a:gd name="T13" fmla="*/ 499 h 499"/>
                  <a:gd name="T14" fmla="*/ 133 w 414"/>
                  <a:gd name="T15" fmla="*/ 499 h 499"/>
                  <a:gd name="T16" fmla="*/ 158 w 414"/>
                  <a:gd name="T17" fmla="*/ 490 h 499"/>
                  <a:gd name="T18" fmla="*/ 228 w 414"/>
                  <a:gd name="T19" fmla="*/ 351 h 499"/>
                  <a:gd name="T20" fmla="*/ 249 w 414"/>
                  <a:gd name="T21" fmla="*/ 275 h 499"/>
                  <a:gd name="T22" fmla="*/ 320 w 414"/>
                  <a:gd name="T23" fmla="*/ 166 h 499"/>
                  <a:gd name="T24" fmla="*/ 414 w 414"/>
                  <a:gd name="T25" fmla="*/ 0 h 499"/>
                  <a:gd name="T26" fmla="*/ 341 w 414"/>
                  <a:gd name="T27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4" h="499">
                    <a:moveTo>
                      <a:pt x="341" y="0"/>
                    </a:moveTo>
                    <a:cubicBezTo>
                      <a:pt x="325" y="54"/>
                      <a:pt x="297" y="88"/>
                      <a:pt x="268" y="123"/>
                    </a:cubicBezTo>
                    <a:cubicBezTo>
                      <a:pt x="237" y="156"/>
                      <a:pt x="207" y="196"/>
                      <a:pt x="185" y="250"/>
                    </a:cubicBezTo>
                    <a:cubicBezTo>
                      <a:pt x="167" y="293"/>
                      <a:pt x="164" y="320"/>
                      <a:pt x="161" y="344"/>
                    </a:cubicBezTo>
                    <a:cubicBezTo>
                      <a:pt x="158" y="369"/>
                      <a:pt x="155" y="392"/>
                      <a:pt x="118" y="438"/>
                    </a:cubicBezTo>
                    <a:cubicBezTo>
                      <a:pt x="118" y="438"/>
                      <a:pt x="63" y="438"/>
                      <a:pt x="0" y="438"/>
                    </a:cubicBezTo>
                    <a:cubicBezTo>
                      <a:pt x="0" y="499"/>
                      <a:pt x="0" y="499"/>
                      <a:pt x="0" y="499"/>
                    </a:cubicBezTo>
                    <a:cubicBezTo>
                      <a:pt x="37" y="499"/>
                      <a:pt x="81" y="499"/>
                      <a:pt x="133" y="499"/>
                    </a:cubicBezTo>
                    <a:cubicBezTo>
                      <a:pt x="142" y="499"/>
                      <a:pt x="152" y="496"/>
                      <a:pt x="158" y="490"/>
                    </a:cubicBezTo>
                    <a:cubicBezTo>
                      <a:pt x="222" y="420"/>
                      <a:pt x="225" y="390"/>
                      <a:pt x="228" y="351"/>
                    </a:cubicBezTo>
                    <a:cubicBezTo>
                      <a:pt x="231" y="332"/>
                      <a:pt x="234" y="308"/>
                      <a:pt x="249" y="275"/>
                    </a:cubicBezTo>
                    <a:cubicBezTo>
                      <a:pt x="268" y="229"/>
                      <a:pt x="295" y="196"/>
                      <a:pt x="320" y="166"/>
                    </a:cubicBezTo>
                    <a:cubicBezTo>
                      <a:pt x="358" y="121"/>
                      <a:pt x="395" y="76"/>
                      <a:pt x="414" y="0"/>
                    </a:cubicBez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244C8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4805998" y="2224088"/>
              <a:ext cx="474662" cy="47466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313D5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313D51"/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901498" y="2224088"/>
              <a:ext cx="474662" cy="47466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313D5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313D51"/>
                  </a:solidFill>
                  <a:cs typeface="+mn-ea"/>
                  <a:sym typeface="+mn-lt"/>
                </a:rPr>
                <a:t>2</a:t>
              </a:r>
              <a:endParaRPr lang="zh-CN" altLang="en-US" sz="2000" b="1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972686" y="4243388"/>
              <a:ext cx="474662" cy="47466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313D5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313D51"/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749098" y="4243388"/>
              <a:ext cx="474662" cy="47466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313D5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313D51"/>
                  </a:solidFill>
                  <a:cs typeface="+mn-ea"/>
                  <a:sym typeface="+mn-lt"/>
                </a:rPr>
                <a:t>4</a:t>
              </a:r>
              <a:endParaRPr lang="zh-CN" altLang="en-US" sz="2000" b="1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8"/>
            <p:cNvSpPr txBox="1"/>
            <p:nvPr/>
          </p:nvSpPr>
          <p:spPr>
            <a:xfrm>
              <a:off x="462990" y="1810277"/>
              <a:ext cx="2253329" cy="420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8" name="TextBox 29"/>
            <p:cNvSpPr txBox="1"/>
            <p:nvPr/>
          </p:nvSpPr>
          <p:spPr>
            <a:xfrm>
              <a:off x="490582" y="2426005"/>
              <a:ext cx="2909462" cy="8032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chemeClr val="accent2"/>
                  </a:solidFill>
                  <a:latin typeface="+mn-ea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TextBox 28"/>
            <p:cNvSpPr txBox="1"/>
            <p:nvPr/>
          </p:nvSpPr>
          <p:spPr>
            <a:xfrm>
              <a:off x="9538489" y="1810277"/>
              <a:ext cx="2253331" cy="420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TextBox 29"/>
            <p:cNvSpPr txBox="1"/>
            <p:nvPr/>
          </p:nvSpPr>
          <p:spPr>
            <a:xfrm>
              <a:off x="8791956" y="2426005"/>
              <a:ext cx="2999865" cy="8032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chemeClr val="accent2"/>
                  </a:solidFill>
                  <a:latin typeface="+mn-ea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3" name="TextBox 28"/>
            <p:cNvSpPr txBox="1"/>
            <p:nvPr/>
          </p:nvSpPr>
          <p:spPr>
            <a:xfrm>
              <a:off x="450776" y="4256551"/>
              <a:ext cx="2253331" cy="420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TextBox 29"/>
            <p:cNvSpPr txBox="1"/>
            <p:nvPr/>
          </p:nvSpPr>
          <p:spPr>
            <a:xfrm>
              <a:off x="444636" y="4872275"/>
              <a:ext cx="2955409" cy="8032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chemeClr val="accent2"/>
                  </a:solidFill>
                  <a:latin typeface="+mn-ea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5" name="TextBox 28"/>
            <p:cNvSpPr txBox="1"/>
            <p:nvPr/>
          </p:nvSpPr>
          <p:spPr>
            <a:xfrm>
              <a:off x="9497770" y="4256548"/>
              <a:ext cx="2253330" cy="4204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13D5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TextBox 29"/>
            <p:cNvSpPr txBox="1"/>
            <p:nvPr/>
          </p:nvSpPr>
          <p:spPr>
            <a:xfrm>
              <a:off x="8751235" y="4872276"/>
              <a:ext cx="2999864" cy="8032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chemeClr val="accent2"/>
                  </a:solidFill>
                  <a:latin typeface="+mn-ea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5043329" y="1991252"/>
              <a:ext cx="0" cy="219136"/>
            </a:xfrm>
            <a:prstGeom prst="line">
              <a:avLst/>
            </a:prstGeom>
            <a:ln>
              <a:solidFill>
                <a:srgbClr val="433D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3110548" y="1991252"/>
              <a:ext cx="1938338" cy="0"/>
            </a:xfrm>
            <a:prstGeom prst="line">
              <a:avLst/>
            </a:prstGeom>
            <a:ln>
              <a:solidFill>
                <a:srgbClr val="433D3C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3110548" y="4480719"/>
              <a:ext cx="1862137" cy="0"/>
            </a:xfrm>
            <a:prstGeom prst="line">
              <a:avLst/>
            </a:prstGeom>
            <a:ln>
              <a:solidFill>
                <a:srgbClr val="433D3C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7147559" y="1991252"/>
              <a:ext cx="1938338" cy="0"/>
            </a:xfrm>
            <a:prstGeom prst="line">
              <a:avLst/>
            </a:prstGeom>
            <a:ln>
              <a:solidFill>
                <a:srgbClr val="433D3C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7223760" y="4480719"/>
              <a:ext cx="1862137" cy="0"/>
            </a:xfrm>
            <a:prstGeom prst="line">
              <a:avLst/>
            </a:prstGeom>
            <a:ln>
              <a:solidFill>
                <a:srgbClr val="433D3C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7147559" y="1991252"/>
              <a:ext cx="0" cy="219136"/>
            </a:xfrm>
            <a:prstGeom prst="line">
              <a:avLst/>
            </a:prstGeom>
            <a:ln>
              <a:solidFill>
                <a:srgbClr val="433D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BB9D11B-2806-43B3-A6C0-32EEAF35185D}"/>
              </a:ext>
            </a:extLst>
          </p:cNvPr>
          <p:cNvGrpSpPr/>
          <p:nvPr/>
        </p:nvGrpSpPr>
        <p:grpSpPr>
          <a:xfrm>
            <a:off x="658813" y="258246"/>
            <a:ext cx="576262" cy="576262"/>
            <a:chOff x="416756" y="345952"/>
            <a:chExt cx="576262" cy="576262"/>
          </a:xfrm>
        </p:grpSpPr>
        <p:sp>
          <p:nvSpPr>
            <p:cNvPr id="38" name="圆角矩形 10">
              <a:extLst>
                <a:ext uri="{FF2B5EF4-FFF2-40B4-BE49-F238E27FC236}">
                  <a16:creationId xmlns:a16="http://schemas.microsoft.com/office/drawing/2014/main" id="{2647566A-DCEC-44D9-B660-A9E470B05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756" y="345952"/>
              <a:ext cx="576262" cy="576262"/>
            </a:xfrm>
            <a:prstGeom prst="roundRect">
              <a:avLst>
                <a:gd name="adj" fmla="val 16667"/>
              </a:avLst>
            </a:prstGeom>
            <a:solidFill>
              <a:srgbClr val="244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en-US" sz="1800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27">
              <a:extLst>
                <a:ext uri="{FF2B5EF4-FFF2-40B4-BE49-F238E27FC236}">
                  <a16:creationId xmlns:a16="http://schemas.microsoft.com/office/drawing/2014/main" id="{8488D57C-7309-4F95-B2A3-294AEF764A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762" y="466597"/>
              <a:ext cx="312249" cy="334972"/>
            </a:xfrm>
            <a:custGeom>
              <a:avLst/>
              <a:gdLst>
                <a:gd name="T0" fmla="*/ 2147483646 w 812"/>
                <a:gd name="T1" fmla="*/ 0 h 858"/>
                <a:gd name="T2" fmla="*/ 2147483646 w 812"/>
                <a:gd name="T3" fmla="*/ 2147483646 h 858"/>
                <a:gd name="T4" fmla="*/ 2147483646 w 812"/>
                <a:gd name="T5" fmla="*/ 2147483646 h 858"/>
                <a:gd name="T6" fmla="*/ 2147483646 w 812"/>
                <a:gd name="T7" fmla="*/ 2147483646 h 858"/>
                <a:gd name="T8" fmla="*/ 2147483646 w 812"/>
                <a:gd name="T9" fmla="*/ 2147483646 h 858"/>
                <a:gd name="T10" fmla="*/ 2147483646 w 812"/>
                <a:gd name="T11" fmla="*/ 2147483646 h 858"/>
                <a:gd name="T12" fmla="*/ 2147483646 w 812"/>
                <a:gd name="T13" fmla="*/ 2147483646 h 858"/>
                <a:gd name="T14" fmla="*/ 2147483646 w 812"/>
                <a:gd name="T15" fmla="*/ 2147483646 h 858"/>
                <a:gd name="T16" fmla="*/ 0 w 812"/>
                <a:gd name="T17" fmla="*/ 2147483646 h 858"/>
                <a:gd name="T18" fmla="*/ 2147483646 w 812"/>
                <a:gd name="T19" fmla="*/ 2147483646 h 858"/>
                <a:gd name="T20" fmla="*/ 2147483646 w 812"/>
                <a:gd name="T21" fmla="*/ 2147483646 h 858"/>
                <a:gd name="T22" fmla="*/ 2147483646 w 812"/>
                <a:gd name="T23" fmla="*/ 2147483646 h 858"/>
                <a:gd name="T24" fmla="*/ 2147483646 w 812"/>
                <a:gd name="T25" fmla="*/ 2147483646 h 858"/>
                <a:gd name="T26" fmla="*/ 2147483646 w 812"/>
                <a:gd name="T27" fmla="*/ 2147483646 h 858"/>
                <a:gd name="T28" fmla="*/ 2147483646 w 812"/>
                <a:gd name="T29" fmla="*/ 2147483646 h 858"/>
                <a:gd name="T30" fmla="*/ 2147483646 w 812"/>
                <a:gd name="T31" fmla="*/ 2147483646 h 858"/>
                <a:gd name="T32" fmla="*/ 2147483646 w 812"/>
                <a:gd name="T33" fmla="*/ 2147483646 h 858"/>
                <a:gd name="T34" fmla="*/ 2147483646 w 812"/>
                <a:gd name="T35" fmla="*/ 2147483646 h 858"/>
                <a:gd name="T36" fmla="*/ 2147483646 w 812"/>
                <a:gd name="T37" fmla="*/ 2147483646 h 858"/>
                <a:gd name="T38" fmla="*/ 2147483646 w 812"/>
                <a:gd name="T39" fmla="*/ 2147483646 h 858"/>
                <a:gd name="T40" fmla="*/ 2147483646 w 812"/>
                <a:gd name="T41" fmla="*/ 2147483646 h 858"/>
                <a:gd name="T42" fmla="*/ 2147483646 w 812"/>
                <a:gd name="T43" fmla="*/ 2147483646 h 858"/>
                <a:gd name="T44" fmla="*/ 2147483646 w 812"/>
                <a:gd name="T45" fmla="*/ 2147483646 h 858"/>
                <a:gd name="T46" fmla="*/ 2147483646 w 812"/>
                <a:gd name="T47" fmla="*/ 2147483646 h 858"/>
                <a:gd name="T48" fmla="*/ 2147483646 w 812"/>
                <a:gd name="T49" fmla="*/ 2147483646 h 858"/>
                <a:gd name="T50" fmla="*/ 2147483646 w 812"/>
                <a:gd name="T51" fmla="*/ 2147483646 h 858"/>
                <a:gd name="T52" fmla="*/ 2147483646 w 812"/>
                <a:gd name="T53" fmla="*/ 2147483646 h 858"/>
                <a:gd name="T54" fmla="*/ 2147483646 w 812"/>
                <a:gd name="T55" fmla="*/ 2147483646 h 858"/>
                <a:gd name="T56" fmla="*/ 2147483646 w 812"/>
                <a:gd name="T57" fmla="*/ 2147483646 h 858"/>
                <a:gd name="T58" fmla="*/ 2147483646 w 812"/>
                <a:gd name="T59" fmla="*/ 2147483646 h 858"/>
                <a:gd name="T60" fmla="*/ 2147483646 w 812"/>
                <a:gd name="T61" fmla="*/ 2147483646 h 858"/>
                <a:gd name="T62" fmla="*/ 2147483646 w 812"/>
                <a:gd name="T63" fmla="*/ 2147483646 h 858"/>
                <a:gd name="T64" fmla="*/ 2147483646 w 812"/>
                <a:gd name="T65" fmla="*/ 2147483646 h 858"/>
                <a:gd name="T66" fmla="*/ 2147483646 w 812"/>
                <a:gd name="T67" fmla="*/ 2147483646 h 858"/>
                <a:gd name="T68" fmla="*/ 2147483646 w 812"/>
                <a:gd name="T69" fmla="*/ 2147483646 h 8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812" h="858">
                  <a:moveTo>
                    <a:pt x="179" y="0"/>
                  </a:moveTo>
                  <a:lnTo>
                    <a:pt x="507" y="0"/>
                  </a:lnTo>
                  <a:cubicBezTo>
                    <a:pt x="569" y="0"/>
                    <a:pt x="620" y="51"/>
                    <a:pt x="620" y="113"/>
                  </a:cubicBezTo>
                  <a:lnTo>
                    <a:pt x="620" y="264"/>
                  </a:lnTo>
                  <a:cubicBezTo>
                    <a:pt x="584" y="292"/>
                    <a:pt x="563" y="318"/>
                    <a:pt x="535" y="356"/>
                  </a:cubicBezTo>
                  <a:lnTo>
                    <a:pt x="535" y="113"/>
                  </a:lnTo>
                  <a:cubicBezTo>
                    <a:pt x="535" y="98"/>
                    <a:pt x="522" y="85"/>
                    <a:pt x="507" y="85"/>
                  </a:cubicBezTo>
                  <a:lnTo>
                    <a:pt x="247" y="85"/>
                  </a:lnTo>
                  <a:lnTo>
                    <a:pt x="247" y="204"/>
                  </a:lnTo>
                  <a:cubicBezTo>
                    <a:pt x="247" y="216"/>
                    <a:pt x="237" y="226"/>
                    <a:pt x="225" y="226"/>
                  </a:cubicBezTo>
                  <a:lnTo>
                    <a:pt x="86" y="226"/>
                  </a:lnTo>
                  <a:lnTo>
                    <a:pt x="86" y="643"/>
                  </a:lnTo>
                  <a:cubicBezTo>
                    <a:pt x="86" y="658"/>
                    <a:pt x="98" y="670"/>
                    <a:pt x="113" y="670"/>
                  </a:cubicBezTo>
                  <a:lnTo>
                    <a:pt x="375" y="670"/>
                  </a:lnTo>
                  <a:cubicBezTo>
                    <a:pt x="366" y="699"/>
                    <a:pt x="358" y="727"/>
                    <a:pt x="353" y="756"/>
                  </a:cubicBezTo>
                  <a:lnTo>
                    <a:pt x="113" y="756"/>
                  </a:lnTo>
                  <a:cubicBezTo>
                    <a:pt x="51" y="756"/>
                    <a:pt x="0" y="705"/>
                    <a:pt x="0" y="643"/>
                  </a:cubicBezTo>
                  <a:lnTo>
                    <a:pt x="0" y="178"/>
                  </a:lnTo>
                  <a:lnTo>
                    <a:pt x="179" y="0"/>
                  </a:lnTo>
                  <a:close/>
                  <a:moveTo>
                    <a:pt x="721" y="277"/>
                  </a:moveTo>
                  <a:cubicBezTo>
                    <a:pt x="733" y="283"/>
                    <a:pt x="740" y="295"/>
                    <a:pt x="743" y="310"/>
                  </a:cubicBezTo>
                  <a:cubicBezTo>
                    <a:pt x="765" y="316"/>
                    <a:pt x="786" y="330"/>
                    <a:pt x="802" y="358"/>
                  </a:cubicBezTo>
                  <a:cubicBezTo>
                    <a:pt x="812" y="382"/>
                    <a:pt x="808" y="417"/>
                    <a:pt x="794" y="442"/>
                  </a:cubicBezTo>
                  <a:cubicBezTo>
                    <a:pt x="770" y="487"/>
                    <a:pt x="736" y="543"/>
                    <a:pt x="707" y="588"/>
                  </a:cubicBezTo>
                  <a:cubicBezTo>
                    <a:pt x="688" y="595"/>
                    <a:pt x="692" y="556"/>
                    <a:pt x="699" y="546"/>
                  </a:cubicBezTo>
                  <a:cubicBezTo>
                    <a:pt x="723" y="510"/>
                    <a:pt x="743" y="477"/>
                    <a:pt x="762" y="413"/>
                  </a:cubicBezTo>
                  <a:cubicBezTo>
                    <a:pt x="766" y="382"/>
                    <a:pt x="752" y="368"/>
                    <a:pt x="743" y="355"/>
                  </a:cubicBezTo>
                  <a:cubicBezTo>
                    <a:pt x="742" y="358"/>
                    <a:pt x="742" y="360"/>
                    <a:pt x="741" y="363"/>
                  </a:cubicBezTo>
                  <a:cubicBezTo>
                    <a:pt x="723" y="355"/>
                    <a:pt x="706" y="346"/>
                    <a:pt x="688" y="337"/>
                  </a:cubicBezTo>
                  <a:cubicBezTo>
                    <a:pt x="670" y="327"/>
                    <a:pt x="653" y="314"/>
                    <a:pt x="636" y="302"/>
                  </a:cubicBezTo>
                  <a:cubicBezTo>
                    <a:pt x="669" y="274"/>
                    <a:pt x="698" y="264"/>
                    <a:pt x="721" y="277"/>
                  </a:cubicBezTo>
                  <a:close/>
                  <a:moveTo>
                    <a:pt x="734" y="395"/>
                  </a:moveTo>
                  <a:cubicBezTo>
                    <a:pt x="719" y="445"/>
                    <a:pt x="690" y="508"/>
                    <a:pt x="649" y="579"/>
                  </a:cubicBezTo>
                  <a:cubicBezTo>
                    <a:pt x="628" y="615"/>
                    <a:pt x="604" y="650"/>
                    <a:pt x="580" y="681"/>
                  </a:cubicBezTo>
                  <a:cubicBezTo>
                    <a:pt x="557" y="670"/>
                    <a:pt x="535" y="658"/>
                    <a:pt x="512" y="646"/>
                  </a:cubicBezTo>
                  <a:cubicBezTo>
                    <a:pt x="488" y="633"/>
                    <a:pt x="465" y="617"/>
                    <a:pt x="442" y="601"/>
                  </a:cubicBezTo>
                  <a:cubicBezTo>
                    <a:pt x="457" y="565"/>
                    <a:pt x="475" y="527"/>
                    <a:pt x="496" y="491"/>
                  </a:cubicBezTo>
                  <a:cubicBezTo>
                    <a:pt x="536" y="420"/>
                    <a:pt x="576" y="363"/>
                    <a:pt x="612" y="325"/>
                  </a:cubicBezTo>
                  <a:cubicBezTo>
                    <a:pt x="631" y="338"/>
                    <a:pt x="650" y="351"/>
                    <a:pt x="671" y="363"/>
                  </a:cubicBezTo>
                  <a:cubicBezTo>
                    <a:pt x="691" y="375"/>
                    <a:pt x="712" y="384"/>
                    <a:pt x="734" y="395"/>
                  </a:cubicBezTo>
                  <a:close/>
                  <a:moveTo>
                    <a:pt x="560" y="707"/>
                  </a:moveTo>
                  <a:cubicBezTo>
                    <a:pt x="486" y="797"/>
                    <a:pt x="410" y="858"/>
                    <a:pt x="392" y="848"/>
                  </a:cubicBezTo>
                  <a:cubicBezTo>
                    <a:pt x="375" y="838"/>
                    <a:pt x="389" y="742"/>
                    <a:pt x="430" y="632"/>
                  </a:cubicBezTo>
                  <a:cubicBezTo>
                    <a:pt x="451" y="645"/>
                    <a:pt x="472" y="659"/>
                    <a:pt x="494" y="672"/>
                  </a:cubicBezTo>
                  <a:cubicBezTo>
                    <a:pt x="516" y="685"/>
                    <a:pt x="538" y="695"/>
                    <a:pt x="560" y="707"/>
                  </a:cubicBezTo>
                  <a:close/>
                  <a:moveTo>
                    <a:pt x="294" y="149"/>
                  </a:moveTo>
                  <a:lnTo>
                    <a:pt x="482" y="149"/>
                  </a:lnTo>
                  <a:lnTo>
                    <a:pt x="482" y="193"/>
                  </a:lnTo>
                  <a:lnTo>
                    <a:pt x="294" y="193"/>
                  </a:lnTo>
                  <a:lnTo>
                    <a:pt x="294" y="149"/>
                  </a:lnTo>
                  <a:close/>
                  <a:moveTo>
                    <a:pt x="148" y="437"/>
                  </a:moveTo>
                  <a:lnTo>
                    <a:pt x="258" y="437"/>
                  </a:lnTo>
                  <a:lnTo>
                    <a:pt x="258" y="480"/>
                  </a:lnTo>
                  <a:lnTo>
                    <a:pt x="148" y="480"/>
                  </a:lnTo>
                  <a:lnTo>
                    <a:pt x="148" y="437"/>
                  </a:lnTo>
                  <a:close/>
                  <a:moveTo>
                    <a:pt x="148" y="337"/>
                  </a:moveTo>
                  <a:lnTo>
                    <a:pt x="482" y="337"/>
                  </a:lnTo>
                  <a:lnTo>
                    <a:pt x="482" y="381"/>
                  </a:lnTo>
                  <a:lnTo>
                    <a:pt x="148" y="381"/>
                  </a:lnTo>
                  <a:lnTo>
                    <a:pt x="148" y="337"/>
                  </a:lnTo>
                  <a:close/>
                  <a:moveTo>
                    <a:pt x="148" y="245"/>
                  </a:moveTo>
                  <a:lnTo>
                    <a:pt x="482" y="245"/>
                  </a:lnTo>
                  <a:lnTo>
                    <a:pt x="482" y="288"/>
                  </a:lnTo>
                  <a:lnTo>
                    <a:pt x="148" y="288"/>
                  </a:lnTo>
                  <a:lnTo>
                    <a:pt x="148" y="245"/>
                  </a:lnTo>
                  <a:close/>
                  <a:moveTo>
                    <a:pt x="111" y="187"/>
                  </a:moveTo>
                  <a:lnTo>
                    <a:pt x="193" y="187"/>
                  </a:lnTo>
                  <a:cubicBezTo>
                    <a:pt x="201" y="187"/>
                    <a:pt x="208" y="181"/>
                    <a:pt x="208" y="173"/>
                  </a:cubicBezTo>
                  <a:lnTo>
                    <a:pt x="208" y="91"/>
                  </a:lnTo>
                  <a:lnTo>
                    <a:pt x="111" y="1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TextBox 59">
            <a:extLst>
              <a:ext uri="{FF2B5EF4-FFF2-40B4-BE49-F238E27FC236}">
                <a16:creationId xmlns:a16="http://schemas.microsoft.com/office/drawing/2014/main" id="{A6FA0210-9543-498F-8144-47FC9BC428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054" y="264177"/>
            <a:ext cx="2940050" cy="509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rgbClr val="313D51"/>
                </a:solidFill>
                <a:latin typeface="+mn-lt"/>
                <a:ea typeface="+mn-ea"/>
                <a:cs typeface="+mn-ea"/>
                <a:sym typeface="+mn-lt"/>
              </a:rPr>
              <a:t>选题背景及意义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E4C258E-9A20-4A93-B34F-3249EEF42149}"/>
              </a:ext>
            </a:extLst>
          </p:cNvPr>
          <p:cNvGrpSpPr/>
          <p:nvPr/>
        </p:nvGrpSpPr>
        <p:grpSpPr>
          <a:xfrm>
            <a:off x="1421503" y="801950"/>
            <a:ext cx="4171536" cy="45719"/>
            <a:chOff x="6956001" y="1968700"/>
            <a:chExt cx="4171536" cy="45719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9164B8FE-D600-41E1-BBE8-DDCF5DBB83DC}"/>
                </a:ext>
              </a:extLst>
            </p:cNvPr>
            <p:cNvCxnSpPr/>
            <p:nvPr/>
          </p:nvCxnSpPr>
          <p:spPr>
            <a:xfrm flipH="1">
              <a:off x="6970986" y="2009999"/>
              <a:ext cx="4156551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419F3277-FB7E-4AB6-80B1-38F4F4FE47FC}"/>
                </a:ext>
              </a:extLst>
            </p:cNvPr>
            <p:cNvSpPr/>
            <p:nvPr/>
          </p:nvSpPr>
          <p:spPr>
            <a:xfrm flipH="1">
              <a:off x="6956001" y="1968700"/>
              <a:ext cx="950535" cy="45719"/>
            </a:xfrm>
            <a:prstGeom prst="rect">
              <a:avLst/>
            </a:prstGeom>
            <a:solidFill>
              <a:srgbClr val="244C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943">
                <a:lnSpc>
                  <a:spcPct val="120000"/>
                </a:lnSpc>
                <a:defRPr/>
              </a:pPr>
              <a:endParaRPr lang="zh-CN" altLang="en-US" sz="1799" kern="0">
                <a:solidFill>
                  <a:srgbClr val="313D5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1236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A251DB4-07BE-47B3-8E91-FE7746FF9ADF"/>
  <p:tag name="ISPRING_SCORM_RATE_SLIDES" val="1"/>
  <p:tag name="ISPRING_SCORM_PASSING_SCORE" val="100.0000000000"/>
  <p:tag name="ISPRINGONLINEFOLDERID" val="0"/>
  <p:tag name="ISPRINGONLINEFOLDERPATH" val="Content List"/>
  <p:tag name="ISPRINGCLOUDFOLDERID" val="0"/>
  <p:tag name="ISPRINGCLOUDFOLDERPATH" val="Repository"/>
  <p:tag name="ISPRING_RESOURCE_PATHS_HASH_PRESENTER" val="dda1421ddb3ffb98a498c34c1cc89e982539480"/>
  <p:tag name="ISPRING_PRESENTATION_TITLE" val="毕业论文答辩PPT-13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BerJKWn+5mToEAADhDgAAHQAAAHVuaXZlcnNhbC9jb21tb25fbWVzc2FnZXMubG5nrVf/bts2EP6/QN+BEFBgA7a0HdCiGBIHtMTYQmTJleg42Q8IjMTYRCgxkyi32V99mj7YnmRHym7spoOkdIBtmLTvu9Pdd9+Rx6cfC4k2vKqFKk+c10evHMTLTOWiXJ04C3r28zsH1ZqVOZOq5CdOqRx0Onr+7FiyctWwFYfvz58hdFzwuoZlPTKrhzUS+YkzH6duNJvj8CoNokmUjv2JM3JVccfKexSolfqj+uGXt+8+vn7z9sfjl1vLPkDJDAfBIRSySG9e9QAKaRwFKaCRIA3JJXVG5nOYXbSggR8SZ7T9Msx6HpMLZ2Q+O+0WcUxCmiaB75HUT9IwojYXAaHEc0ZXqkFrtuFIK7QR/APSaw6V1KLiqJYitz9kCjbKhnc586IZ9sM0JgmNfZf6UeiMElVV9z9ZWNbotarAXY1yUbNryXPrEzhjf7+reA2umQZOIXjptYB/qoKJ8qjTdYyXfjhJaRQFSUpCb7fjjEiZI69ixs1AlBgnJAaAitW8eoJtallmzRGWchjC1J9MA3hTE8JUrNYS3npoHHMCNZjzsssKOEJiYFeSLKPYM0kDV4ihO1bXH1SVH/Bjv1BdwH7oRkBBl+6BU4OxA4YaC1COquKZ7gKbkSTBE5KOo0sgMvRdNMQiOod2Ox9icUUSaBGSdNmE+MKfYEN402I7/u/6K2OGzvIesSwDO5O+jVBNDTsmpdAFttPqYV4S8n4BVfNx8I0ubgEhsbZeK7HhEEKVd7MHNMUlnuHP+4X/W3qG/YB4KRDKi5YptWJnnDGQh1JpxKRU5gHAL8s3rMw4uuYZa4Dw9/C3XOT2b6bYNpK/GvE3YnorLS+2qhR65PLF0cDQDoTscYRFU0N4WvPiTne53gv/KVEYYv9nCH0efaD/pG3WsQ8dMBaqvwUBeTaCBIoq+1v54Rk4mrc9D6LglzcDfIbRFiBU6KkYF5CqgxAuIIUD7JdknPgUhu2SX9dCd84xW9m2QN8uagYHB8k1fyjsNb9R0BOSs007zkDWbKU7C7o3LQ+0h/o0gJBDAFy1IxEgpSgg/rwH5mJGdhloJePgSZaqkbltUSlurWxAbpuCP57DN5Uq7K5k9Y68rWqdfk8U7cPFrdP5gHmSEBy709TFoUvMEc40jexpBFw0MQU0SQM8NuZAyoLpbA1aeaOaMu8J1J7CPHKGAWyb0oSzKlv/8+lzT4yvIml30Xb310Eg0GFGiMgXsN9DpXn9ZxcIxeNDO7voY7U9te7seh5iqQ90+F9Oh6zV9EIVsHXU7RfYti0aphS70xkQMrH8U02VdY/efYQZjs9BVOz5yhnNWHULikSVkoNQbKoNAfUw7w8Xh0ZLUfIhtt+n6eaBqT9PsefZWxQ0nxTZbTu8cjgrZtvrlITrVF8wd4pDELyv8Hgu9EBAOyN28gKN3q4f2nzzeGR8WdX2Mnr8cu9u+i9QSwMEFAACAAgAgXqySgn+cEwJAwAAtQoAACcAAAB1bml2ZXJzYWwvZmxhc2hfcHVibGlzaGluZ19zZXR0aW5ncy54bWzVVt1SGjEUvucpMul4KYsWq2UWnI7A1FGBEdrqlRM2BzZjNtlusiBe9Wn6YH2SnmwEYbTOqnWm5QZyfr7znZ8cEh7eJJLMIDNCqybdqdYoARVpLtS0Sb+MutsHlBjLFGdSK2hSpSk5bFXCNB9LYeIhWIumhiCMMo3UNmlsbdoIgvl8XhUmzZxWy9wivqlGOgnSDAwoC1mQSrbAL7tIwdBWpUJI6EVnmucSiOBIQQnHjsmuZCamgTcbs+h6mulc8SMtdUay6bhJ39WKz9LGQ7VFAsolZ1oodGLbYJwLx4fJobgFEoOYxkh8v07JXHAbN+lu3aGgdfAQpcD2OTCHcqQxGWXv4BOwjDPL/NHHs3BjzVLgRXyhWCKiEWqIy79J26Orz5eDzvnpce/katTvn46OB55E4RNs4oTBZqAQCek8i2AVJ2TWsihG3ugzYdJAGKyLlmYTrTbIuTMZa4m1L7xwHpIx8B5LYK0bw2uhumi5Q8kEE5GLJv2UCSYpEZZJEa2cTT42Vtii/911S4JYOGdAzob0PryvThSzzMA6raXGuJpHrW86l5wsdE6kuAZiNcH88wR/xUDWm0MmmU4KKY6PJUYKjDgTMAd+WNT0DvBPgS4xRJKjJ05uKsH6CN9zcUvGMNEZ4gKb4YyjXBiPX30WcMqMuQdlS45bw9PjdufquNfuXGy5BBmfMRU9ExwbDklq3wKfYe5KYwgpNVZzDQIrE7HcQNEfLnhhVibN0rFjNiua7hpZgGK7BfLxmKiIcDSFyqEsYMQU0UouCIvwChk3QjOhc4MSPywe2ryIoHclQhVUp3iDMFjGISuDVtvZfV/f+7B/8LFRDX79+Ln9pNPdWhlI5qL5vXL05GJZLZeHdy4M3C54fDXYLP83N8PgvPO1TF17nYtRqW52hqXg+mWs+idlrM79KhusrbFSFHAPTf3Sw00kRSIs8L85Yi8Yk1f9g/gZe5sxecOcX3M1/puU/Wn1GNl4fYTBo88jp0mEEgkWwm3E1ZuqtVev4XvmUVWlgmibT81W5TdQSwMEFAACAAgAgXqyStqYtsO1AgAAVQoAACEAAAB1bml2ZXJzYWwvZmxhc2hfc2tpbl9zZXR0aW5ncy54bWyVVm1P4zAM/n6/Ytp9p/cKOqlMggESEnegA/E9bb02WppMiTtu//6cNKVJt25lEdLy+Hkcx7E9UrPmcvFpNktzJZR+BkQuS2ORDpvx4nKeNYhKnuVKIkg8k0rXTMwXn6/v7EoTxzylUlvQpPniPic0K5ZDf8yF+0yR+DN+Xtg1JshVvWFy96BKdZaxfF1q1ciCZHfuMyardhvQgsu1vcSvi+Xt6AGCG7xHqKOYvt/ZNU2y0WAM2JDOb+06qRIsAzEtwwNNf9Tx2w9kW244OtnVV7vGZBtWQpzk49HRw5D3DwsQ/iFRv53bNUoVbAf6Q87Vptl8SKBVaRMaa44/4rtGKFZQ+5Hg5otdJwX2Qvagk6/g0/Pjxq6A5L+GfZ/adtVKPNm8DgaCffRMwAJ1A2nS7VqbqdTbY4PUH7BYMWGIEEI96YmCfmKN6dzEWM/7C29cFqEvj/SUVyWaGpZtwIG7GO/5y+W1mxWh03csiFDD1oNBiD3YM/9QXveYAdgznwUv4FGK3X4EQ1Mr6h75mvnnPJ5/soJktC28tdt1VnvSg21dE4TqgY5TqwIWxobzwmuw75YmDmtDSvZiSiXb8pIhV/K35WU7dxmTJgODr7XDlZUiRwGHCs7FSGM6TJfbx/XorXFBtj8L/eXa/Qxpil/OGSLLq5p+lsx85nXUJpSYeXJYYeck0UHfy5UKNO7sMVHN9Br0i1Ji6jFSIZip7lXbXGP0NAlykCaHs5x6J4fSL5s6A31Lr8bBdFmOwZZY8bIS9IevHN6gGChGrK0UK/InGX+vywDwRQBM51VXte2mtdSNQC5gC13zB4C78tjdUkNVOlZwV/gAKwxLziOTatLPir5W4hkS4Af4rxRW5HhgmVD2yDLjbhZ1fjeG+1iiwdyNM1t84SRze19LkWOy72eQQPvv5H9QSwMEFAACAAgAgXqySnjWJgneAgAAxgkAACYAAAB1bml2ZXJzYWwvaHRtbF9wdWJsaXNoaW5nX3NldHRpbmdzLnhtbM1WwU4bMRC95yssVxzJAqWFRpugigSBoCQiaQsnNFk7WQuvvbW9CeHUr+mH9Us6XpOQCBotCKrmkux45s17M+PZxAe3mSQTbqzQqkm361uUcJVoJtS4Sb8Ojjb3KbEOFAOpFW9SpSk5aNXivBhKYdM+dw5dLUEYZRu5a9LUubwRRdPptC5sbvyploVDfFtPdBblhluuHDdRLmGGX26Wc0tbtRohcTB90ayQnAiGFJTw7EAeu0zSKHgNIbkZG10odqilNsSMh036bqv8zH0CUltkXHlttoVGb3YNYEx4OiD74o6TlItxirz3dimZCubSJt3Z9SjoHT1GKbGDBPAohxq1KHcPn3EHDByEx5DP8Vtn54ZgYjMFmUgGeEK8/CZtD66Pr3qdi7OT89PrQbd7NjjpBRJlTLSKE0eriWIkpAuT8EWeGJyDJEXeGDMCaXkcLZvmbiOtVsj5ZzLUEktfRlEyQqZy1qSfjQBJiXAgRbI4dWDG3B0JiRp87HZ9pBx9AAx6kxSM5cuJ5ifWVzFpfdeFZGSmCyLFDSdOE1RUZPgr5WS53GRkdFZaJVhHrBSMk4ngU84OyirdA/4t0RWmyAqMxFHMJXchw49C3JEhH2mDuBwmOLRoFzbg158FnIO1D6Aw57jRPztpd65Pztudyw0vENgEVPJMcGwhz3L3FviA2pXGFFJqrOYSBFYmgcLysj9MsNKtiszKuVOYlE33jSxBsd0C+QRMPEhwtIQqeFXABBTRSs4IJHgprB+hidCFRUsYlgBtX0QwhBKhSqpjXFCYzDBuqqBtbe+83/3wcW//U6Me/f75a3Nt0P2i6Enw2cKmOFy7Khbr4vGdiyN/Q5++7M4U/+qu9y4636pU6rxzOajUn06/Ely3ilf3tIrXRVhOvaXFVIkCbpZxWGO4W6TIhOPsNYfmBY1fv+XDWLxS499Qxdrx/X9FhKfFS33lLR5HT/7NqKF99b9Xq/YHUEsDBBQAAgAIAIF6skrb73U9lgEAAB8GAAAfAAAAdW5pdmVyc2FsL2h0bWxfc2tpbl9zZXR0aW5ncy5qc42Uy27CMBBF93xF5G4rRF+gdtcWkCqxqFR2VRdOGEKEY0e2k0IR/97Y4WE7kxbPBt8c3xkP8ux6Ub1IQqKnaGd/2/27v7caGE3LEq59nXXoudGJYtkC5lkOLONAAqQ6Hj3J+zOBGRNuTePth7FVjh8R5suSMuXiBWIhEU1hhysE/Ea0DXb45yT2nHs1d3IaHZdaC95PBNfAdZ8LmVPLkKuXqQn3igEsKpANOrALQZc0Ac90ZFcXeXZ8GJlwuUTkBeXbmUhFP6bJOpWi5IuGntrl0qttAbL+y9eHAh9HrxPPjmVKv2nIw8R3UxPdZCFBKTjkHU5MoDCjMbA/WxSgnnH7QgFdZSrTR/r5xoRLFzSFVpfaJdQNrb0u5TRsdEPcDk14BKNbkJdYiaIsLuGkSE1HWmi75yeUCbrIeNpw44EJlDPFGtuu7p0vej82QbwnJIIntMKeX941O0JQIaD2xtIxrwryzjA7hokcySEQDZtWFT5HdDhHzP4zIlRrmqzyejzUw7FuA5VrkHMhWF391391hrl6+19QSwMEFAACAAgAgXqySh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IF6skqw7V1XbgAAAHYAAAAcAAAAdW5pdmVyc2FsL2xvY2FsX3NldHRpbmdzLnhtbA3MPQ7CMAxA4b2nsLyXn42haTc2EBLlAFZjUCTHRomF4PZ4e8OnNy3fKvDh1otpwuPugMC6WS76SvhYz+MJoTtpJjHlhGoIyzxMYhvJnd0DdngL/bitXCOcr1RD3hp3ViePM4xwieezcMb9PPwBUEsDBBQAAgAIAIOZ9UT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IF6skoXqeFBbwEAAPsCAAApAAAAdW5pdmVyc2FsL3NraW5fY3VzdG9taXphdGlvbl9zZXR0aW5ncy54bWyNUttq3DAQfc9XiPzAShrdDO6Cbi5+SUKykGd3rRbTRC6WQkvRx1dOsmy22dBqnmbOmTPM6LTp+xTtU8rz4/R7yNMc70LOU/yWthcItfv5YV5ulpBCTptj5X6K4/yzj1/ntVarKQ9xHJbRrmjaYtQ9P6SkVk7VjBlGkWSeeoWc57ZiDbgGbMUcJbbd/CXxoruEfYj5vGq7OUHfN/QxhSX3cQy/tnDKfgudbvB5Gcap8tJWsDXKYWpxbA3ECJfcF6oBQCDLHXG4SNlITZDHjGMoRlGggAjnpBGFSMqhZl0jqgrzjUBMMkZdoZ7WbqS1cdQWCQ0huk7zqrGl64zEGBFCgLnCBXQGo8qGqqFBrQcEBwZE0UYTBaiznelY8c4Ly5GiXmBcmDGA8fG4x+3enutY/e91Duf8h+DZLziLrt7anDFXu39alkrehccfD0MO6MuQQj9+ury59Xf+aqd3/fXV5as3n318YK6GrZt/6O8/UEsDBBQAAgAIAIJ6skqlSRcUvw0AAAIjAAAXAAAAdW5pdmVyc2FsL3VuaXZlcnNhbC5wbmftWmlYkunef8xOTqXZOpYZtGrnVC6hmaZQWdmmdaaZadxtXEkRFdeRpXKmTlPKlBXu2BkdZzIhRTEXoEVlTFyOTjAIirlAiqCGgsj2Pth0vrzX+/X9xIfn5rqX333/+W+//31d9+2L/r5Wq2xXAQBgdeb0iS8AYLkfAJgnf7YCHCFtdOOBP2aYL3yPA5RuuwmwszzmmN8xAKghrtZe+RvYX5l4OgADAGteGz8zNvrXSADYSTpz4tiXGaGyQdad+HQde3b78bU7Pru63GXlzpqze9LWLXv0m/afIevWH3N+2OAa+/jfOWU5J/fvvxG+bu2s75XHZTk5X2mttZeUGpyT6IKXasytmXYkXcE4QmX/YNGcWeoBw3Rz4sUt6dHK3+50sdJFONVIPS+0OWP84WVH7/k/LoFSATFxXUejIQcx92Qs1U17ayj87j5zcLguX/37YrqHa6ZG1jC60gwcGeAUjyXHfiAbtA6lRmDZ2/GWyCFa3ufLjMubikktM69WJ+0AO0erDEWksR+Mi8a/XQ62sTa7jMPNm5f2afsMbHsdT4HttTSXJfSddcYNQ+4aITITxAQxQUwQE8QEMUFMEBPEBDFBTBATxAQxQUwQE8QEMUFMkP93SEZFJRm/ODJOCmNmzAy/bNuKbkmaZUzjpm/DeHEUUXBPIxN5BFz5nub9ix87T9UWbJgddyKoT7EZmIGAmGpyt4aZLyWw2ToXyBwH1hPshV1wDuU7vA0WNQ4hs4zI2SlaD7yGpUW02am66RWoocJ+YUPEYgQH9R1HKTp+14KxOFk1uwo+If6uUubx1jIid9vv2MlL5KaFmVsILVN/j4gdGxmFGhYqiLipiOmg7sEC5NiACqp77wsNoDNCKIWB3Si6v+qxNe79vagqaFYzpInoldv5XJ5C1o45TCd7ZmUOERWbrob6rQBe+HXVCDzWnH9Exc9XJTU3iF2RgxjnBtm2lvCd7dly6YmrlPSB0kuclxIJwqDuNP9PHXYaRlZzNAPCsn4JgMMqaWSGtgmxLT1CqbM8F00mLPaT8ejEg9m3U4PuSsgE/fCLOG4RlSYvTjhQpGmz3BnNX8Q3J9yX7yKOHqR4DsZLiw1CUow6jcGOkkvS1bSIbs0a/OFlQOIpsQ2KytJ/h4Vn+vfR0RWp3R3CdqKa9MQF8oDyB+4eXUIXb8esCZVI7b7/pT++yyzds6zk8ufx1l9KWnI9EP7uGtyRa/kWXMuzYo0u/MqKSExQlwqTyEyguaUEVBZpXntmkHe0Kr/aQdYIJSPDUR4p0EZZFOfQ02kqKJaiCSF62zuWnfHDQAij0BK4pnCmXvTv2dXjN6CsrutuLBB4ojQH2jIuNh1XnRwoFQTmVUXcssP0MrxnvFv3+cEPY4qm0M1bHDk8nXMcM4y6rOBlu20gZ+ZKSfRTzWvL3UqqbYGBOUn3/niqCoNgyFPiMmpRRIHF7Kr65gy3LQAguQKX7vS+5eWL1DT0eUqic60go5Ki1k+HXqo2/7MuPg6fx9L5EQ5aTErfWgoZKYLqxx34a86iaQvriBJ8gKTAnzB4caQXN/ZH52FlCi+EdamcPRpymmQFHG1QnxzxIOR2hA5YBCFLMK7o/jMCwmqjfjlG/X4pBQ4dEAxA6xK6rn/Y7+6sDq8QyA2Y2PvdhM2Fdk4hhwBgsFudfSGvzpoOindV/zR5wMJ94+ixiR+FNsgs//o14f21UUPJSe9dYc4FPfdPk6NeDhY2/Blv8ZWgx7WAOXQDRicja90qw9DoLVLFqV+qFYGUxfN5VfJdlaHtNZUwVzNgWNgy13duNnPU45zmyr5qTHcodrbtOTRhe3t238PnOQTtKJR4OI3/9z5l8WT+4w7LE9yYsqmu6wuLQHcUwblzMF/n9To7VcBB1azYBXuQL4i6GRj3rP7mXkWqlQ1dylHH31oH+/VPCg0aHB+SDm3siuLoPtjzxs9sLdQu8li5uifklRO1ZsB7154sxL96uFl95biah1yPGOI7J1Q7aIj1DUlvw8eeRFWeFmCe8NW8QUDTcGq/FOWR5TBUJnwxJc3UdH7jc78+fsWmOH5LU8S8zOIl5fobz0ElPcg8d0Ix/+R6q1D+G1EQ2l4ssW21w4RQbIXF//CGWKtfWuMTZzUig344wvBJjJQ3ZJvSsGGZbsSGlYFWE/FzP/s+Ysxzg2wQGn6PIx6MvtAs+CiJpR3PkriI0LwtmFBaPFNOCnGQ3QH9NlXcxDmUIGjKpW1TiIxfx36yzl2EVo3mK0rgbDNBqjKB5vRoA0K0G1Twpuc5souRhLUpb2svlcvM5KHfedkrsmeoBF0cdooKum/M8aZ4AFjkxASUS+6wA3t8Vdzh8NKGX8ZHS9KHGpVYMel7GtZbVXL9ZWCMduICoWkqbnvSBiQhviKVQqOo0hJdsu+iglgL56PVlg/EGr64ngE7WkBXstNKGI0tHl2okhm1PeiPjtpDyiPDfxq1bC5kzGUEK4mqat0EPSwvhQ8AKZnyRskIpq0oX1IsPYrnPIsUcHsjs7YjzHNBPTiRcFZHlBKaSiDSKz+4Ci4ncZr6oxNrvWU1fXD+WWlwDKUnXxYk6+2NPHCB60kbhB0O8PlZlxgrE1UpB1Ec3C5ZXpwx5oYF+duepU79VxWOGraGG1jKtF+yzIfD+sBuL4kQ+ox6mcBRIWMPDuE1sk7mipUTWDq3yoluft+t7Axa4HFqwAEMNilnPoB7SBQde5CLD64UTb9OuuyT14guxyXnbLY+a4PdSjOn54ak/Vjn/WLwHJEdZcgQBXb283Ybgy6kT9FaVCgpxiQiLKYjrHzED9fRsFkXERa6CEJhKrwj7eKz0JJauHWU1SYlmu/x9acDC1Al0kMCd6qlh6srX2AN55bFxoc11qaCJ99Tdrh967U35D3qaUmdXfPURmTWtWYShNipn2XWP6qknjHaualcctu9vpQor7Z2CbGYjxt2ic53JsfU4qo6JjEzrHrcpg5bOoc3zy3O1LwJxF9Cko12hvGQFNWAnN/t45MnS8vlU2SZKNEjWGdD5+c+eQa3I+HSJbtiHqrv7AEt1OA0hFV0+WJHt4qeL7Q6wNfxzIacvCEk3Sgu7sCFTwYfzXH/y+CCy4VPX76oXTPJ23eKC1xBbM9PG7xuUJp/wQvCKAlXxPZ/Gbl5mxTzjZglkQ64S1kN0j2wxIL+6uv9SkXwo3oCVNUbKd+KJAfvAr3+b6L2qWvVEaSSnaieHbDN6i40HtMrfIYprHOc+fV/+Z4ajMTN5H1DrV6SlslrOITrFinKTcMqxXBAKTbtuzVUm/y07gKYH3n8BLby4c5Re5+8zB+6PKmyZ7EMN2Rj1eMOoXsfvPHUXYuK1cwcvlkQ2/EImNzHzoUtfmH3YDdmIAXyglDBjqi1n5uoYek1n1KBYvhl9gJ29htFseKJudLVNQBdvSXuJ2dRZYNkqieL8SpyKqw6+dLHWAOLl6wSHnkVRPO4I20racuPHH0BzoUblM9N63mBLFE9vwNK4dCnP3zcKAUrpz6b9PH/D7XI7K18KR9AHShGiGC2bWMZdGh5gUgnT7cxNo2veExl/cI3jbfnMrwi8UcpHamB+Lc93xt1M5e5OFHpBIFjN5NhkIg1XKptKGdtuD/NsNodtjyfefPvCt0OwXz0v54t2u4Vfj0A/eilA9PEzKLuufl/3Atg0q+g/WGaSKaItS2mpEd54EycodTzaKCY6ay6XYfIXQtSzSphe9reWsRnTVeNJDDVFZM/dWsnQSMQOerVPYTQwmlVJ+FDHjlYu8BG5FqMe6n7yq75VrDf+IEs+JV4D0Hhc/BA81+JzNNbJcTMeow2ntN8C3KNfIlrnHI3Lh0DMpoSr1eQEQfXqhVkg5aZPYUU9GsnL7OatNg83cRzaN9P/935I79SSWF4DzjaKwaJAK3Qza+iMm1Vr62MyWS9kcAZMufI8uypGsQgj6Wfz/AsxSJPv/i5L2Lcvm901rG8cwVQJpBSWRDykdKqTxwb2L0S3RlgjNV7GqOB8Jvvr6ll61Nu2qsu264HHXTJFC2rl3xECZagxXNqe5XfR4afB2vPdlyij5HifwcpPgZtUBarLfN0x5R6jF+LtwR/zmcZ5CFkn/vsMe2Fq467jOmGExNYLvlJshdl+DpQYscA6ThJg95h5N9GJ1DjFdY3dEaWGjJTYllhcOhyjW6aYLhnniQnuu4e/udETfIGBfzVXD62GPI6a5MZcDgC2orpczj2sY7K5LBXuEBSwsK4KVPox2C9qFZZnaQoqtE46QjIIbctxrz4+nkqoW2HmWG+ZBrrAP86YYQStt5D4k2657gVAB5ZWENaJXmSb+Gvd6FU3GL76ixH8SF/Ae7GZusman9j0flCcfUh5OH7HGR/JkAsVG0YajOUi72g/UvCYCR6tT3bTlWq2Jcgf0/6DZQFOh3ZwE8KU7+5PPJTZKa0usHxAi3MGrxEOPC0r2R2Fg5siKpUOhxLn8jFF9iOPpRPurenv3sgOk54tzrseYaiy13k7lzQsJ8jyOjzBCt+L76830XmkvCdUMDUuW/8v64oCU4tM8dDjTeTi5PJoR8G4qhtS+8rqh0le6aZmoTgpbXgVPIsy2AMqgvG2d5o8W7FdHLsQQN+4TW0fcOyTw87VEO9kXrdO2vCc+NbkJGzxsWSq+IdMBv1NOvOHYPZH+cFpe/cowTGiTMn/U9Qjoff+B9QSwMEFAACAAgAgnqyStIooFJKAAAAawAAABsAAAB1bml2ZXJzYWwvdW5pdmVyc2FsLnBuZy54bWyzsa/IzVEoSy0qzszPs1Uy1DNQsrfj5bIpKEoty0wtV6gAihnpGUCAkkIlKrc8M6UkAyhkYG6OEMxIzUzPKLFVsjCwgAvqA80EAFBLAQIAABQAAgAIAEOUV0cNwDEewAEAANoDAAAPAAAAAAAAAAEAAAAAAAAAAABub25lL3BsYXllci54bWxQSwECAAAUAAIACACBerJKWn+5mToEAADhDgAAHQAAAAAAAAABAAAAAADtAQAAdW5pdmVyc2FsL2NvbW1vbl9tZXNzYWdlcy5sbmdQSwECAAAUAAIACACBerJKCf5wTAkDAAC1CgAAJwAAAAAAAAABAAAAAABiBgAAdW5pdmVyc2FsL2ZsYXNoX3B1Ymxpc2hpbmdfc2V0dGluZ3MueG1sUEsBAgAAFAACAAgAgXqyStqYtsO1AgAAVQoAACEAAAAAAAAAAQAAAAAAsAkAAHVuaXZlcnNhbC9mbGFzaF9za2luX3NldHRpbmdzLnhtbFBLAQIAABQAAgAIAIF6skp41iYJ3gIAAMYJAAAmAAAAAAAAAAEAAAAAAKQMAAB1bml2ZXJzYWwvaHRtbF9wdWJsaXNoaW5nX3NldHRpbmdzLnhtbFBLAQIAABQAAgAIAIF6skrb73U9lgEAAB8GAAAfAAAAAAAAAAEAAAAAAMYPAAB1bml2ZXJzYWwvaHRtbF9za2luX3NldHRpbmdzLmpzUEsBAgAAFAACAAgAgXqyShra6juqAAAAHwEAABoAAAAAAAAAAQAAAAAAmREAAHVuaXZlcnNhbC9pMThuX3ByZXNldHMueG1sUEsBAgAAFAACAAgAgXqySrDtXVduAAAAdgAAABwAAAAAAAAAAQAAAAAAexIAAHVuaXZlcnNhbC9sb2NhbF9zZXR0aW5ncy54bWxQSwECAAAUAAIACACDmfVEzoIJN+wCAACICAAAFAAAAAAAAAABAAAAAAAjEwAAdW5pdmVyc2FsL3BsYXllci54bWxQSwECAAAUAAIACACBerJKF6nhQW8BAAD7AgAAKQAAAAAAAAABAAAAAABBFgAAdW5pdmVyc2FsL3NraW5fY3VzdG9taXphdGlvbl9zZXR0aW5ncy54bWxQSwECAAAUAAIACACCerJKpUkXFL8NAAACIwAAFwAAAAAAAAAAAAAAAAD3FwAAdW5pdmVyc2FsL3VuaXZlcnNhbC5wbmdQSwECAAAUAAIACACCerJK0iigUkoAAABrAAAAGwAAAAAAAAABAAAAAADrJQAAdW5pdmVyc2FsL3VuaXZlcnNhbC5wbmcueG1sUEsFBgAAAAAMAAwAhgMAAG4mAAAAAA=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heme/theme1.xml><?xml version="1.0" encoding="utf-8"?>
<a:theme xmlns:a="http://schemas.openxmlformats.org/drawingml/2006/main" name="51PPT模板网   www.51pptmoban.com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F0F2F4"/>
      </a:lt2>
      <a:accent1>
        <a:srgbClr val="D90944"/>
      </a:accent1>
      <a:accent2>
        <a:srgbClr val="243B7A"/>
      </a:accent2>
      <a:accent3>
        <a:srgbClr val="5188E1"/>
      </a:accent3>
      <a:accent4>
        <a:srgbClr val="F65083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gmltilbx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2997</Words>
  <Application>Microsoft Office PowerPoint</Application>
  <PresentationFormat>宽屏</PresentationFormat>
  <Paragraphs>369</Paragraphs>
  <Slides>33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9" baseType="lpstr">
      <vt:lpstr>阿里巴巴普惠体 2.0 55 Regular</vt:lpstr>
      <vt:lpstr>思源黑体 CN Heavy</vt:lpstr>
      <vt:lpstr>Arial</vt:lpstr>
      <vt:lpstr>Calibri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翻开的书学术蓝简约实用毕业答辩开题报告ppt模板</dc:title>
  <dc:creator>51PPT模板网</dc:creator>
  <cp:keywords>www.51pptmoban.com</cp:keywords>
  <dc:description>www.51pptmoban.com</dc:description>
  <cp:lastModifiedBy>Win user</cp:lastModifiedBy>
  <cp:revision>3</cp:revision>
  <dcterms:created xsi:type="dcterms:W3CDTF">2021-05-12T03:31:37Z</dcterms:created>
  <dcterms:modified xsi:type="dcterms:W3CDTF">2022-04-20T14:40:04Z</dcterms:modified>
</cp:coreProperties>
</file>